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0"/>
  </p:notesMasterIdLst>
  <p:sldIdLst>
    <p:sldId id="465" r:id="rId2"/>
    <p:sldId id="466" r:id="rId3"/>
    <p:sldId id="468" r:id="rId4"/>
    <p:sldId id="469" r:id="rId5"/>
    <p:sldId id="470" r:id="rId6"/>
    <p:sldId id="471" r:id="rId7"/>
    <p:sldId id="472" r:id="rId8"/>
    <p:sldId id="473" r:id="rId9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17" autoAdjust="0"/>
    <p:restoredTop sz="86323" autoAdjust="0"/>
  </p:normalViewPr>
  <p:slideViewPr>
    <p:cSldViewPr>
      <p:cViewPr varScale="1">
        <p:scale>
          <a:sx n="96" d="100"/>
          <a:sy n="96" d="100"/>
        </p:scale>
        <p:origin x="168" y="122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990803" y="1792224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7505403" y="1905000"/>
            <a:ext cx="914400" cy="6126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0" name="Straight Arrow Connector 19"/>
          <p:cNvCxnSpPr>
            <a:stCxn id="26" idx="3"/>
          </p:cNvCxnSpPr>
          <p:nvPr/>
        </p:nvCxnSpPr>
        <p:spPr>
          <a:xfrm flipV="1">
            <a:off x="1980903" y="2249864"/>
            <a:ext cx="3018132" cy="90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591003" y="222266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03" y="180174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46150" y="1532311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Postman client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47" y="3137068"/>
            <a:ext cx="2735808" cy="123838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29" name="Straight Arrow Connector 28"/>
          <p:cNvCxnSpPr>
            <a:stCxn id="18" idx="2"/>
          </p:cNvCxnSpPr>
          <p:nvPr/>
        </p:nvCxnSpPr>
        <p:spPr>
          <a:xfrm flipH="1">
            <a:off x="5627390" y="2706624"/>
            <a:ext cx="163513" cy="43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54089" y="4481826"/>
            <a:ext cx="2333524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REST Endpoints to Create/Update/</a:t>
            </a:r>
          </a:p>
          <a:p>
            <a:r>
              <a:rPr lang="en-US" sz="1200" dirty="0"/>
              <a:t>Get/Delete book details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05078" y="41015"/>
            <a:ext cx="381952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REST Validation Example - Custom Validator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773" y="413360"/>
            <a:ext cx="2608028" cy="1693719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>
          <a:xfrm>
            <a:off x="641350" y="3464200"/>
            <a:ext cx="2540000" cy="584116"/>
          </a:xfrm>
          <a:prstGeom prst="wedgeRoundRectCallout">
            <a:avLst>
              <a:gd name="adj1" fmla="val -16837"/>
              <a:gd name="adj2" fmla="val -18958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Consuming a RESTful Web Services by using  Postman client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948" y="832414"/>
            <a:ext cx="2572109" cy="2095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72" y="1008374"/>
            <a:ext cx="3714128" cy="3429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3581400" y="816793"/>
            <a:ext cx="5562600" cy="562613"/>
          </a:xfrm>
          <a:prstGeom prst="wedgeRoundRectCallout">
            <a:avLst>
              <a:gd name="adj1" fmla="val -52865"/>
              <a:gd name="adj2" fmla="val 1622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will create a custom validator for the author field, only allowing 4 authors to save into the database.</a:t>
            </a:r>
          </a:p>
        </p:txBody>
      </p:sp>
      <p:sp>
        <p:nvSpPr>
          <p:cNvPr id="15" name="Oval 14"/>
          <p:cNvSpPr/>
          <p:nvPr/>
        </p:nvSpPr>
        <p:spPr>
          <a:xfrm>
            <a:off x="400672" y="675293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63" y="2476500"/>
            <a:ext cx="4620638" cy="237984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4" name="Oval 13"/>
          <p:cNvSpPr/>
          <p:nvPr/>
        </p:nvSpPr>
        <p:spPr>
          <a:xfrm>
            <a:off x="4354431" y="2209800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5078" y="41015"/>
            <a:ext cx="381952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REST Validation Example - Custom Validator</a:t>
            </a:r>
          </a:p>
        </p:txBody>
      </p:sp>
    </p:spTree>
    <p:extLst>
      <p:ext uri="{BB962C8B-B14F-4D97-AF65-F5344CB8AC3E}">
        <p14:creationId xmlns:p14="http://schemas.microsoft.com/office/powerpoint/2010/main" val="342551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676400"/>
            <a:ext cx="4953691" cy="28960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3123300" y="867659"/>
            <a:ext cx="5639700" cy="685800"/>
          </a:xfrm>
          <a:prstGeom prst="wedgeRoundRectCallout">
            <a:avLst>
              <a:gd name="adj1" fmla="val -51453"/>
              <a:gd name="adj2" fmla="val 15218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If the custom validator is failed, it will trigger a </a:t>
            </a:r>
            <a:r>
              <a:rPr lang="en-US" sz="1200" dirty="0">
                <a:solidFill>
                  <a:srgbClr val="FF0000"/>
                </a:solidFill>
              </a:rPr>
              <a:t>MethodArgumentNotValidException</a:t>
            </a:r>
          </a:p>
        </p:txBody>
      </p:sp>
      <p:sp>
        <p:nvSpPr>
          <p:cNvPr id="13" name="Oval 12"/>
          <p:cNvSpPr/>
          <p:nvPr/>
        </p:nvSpPr>
        <p:spPr>
          <a:xfrm>
            <a:off x="2761153" y="981959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371600" y="38862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05078" y="41015"/>
            <a:ext cx="381952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REST Validation Example - Custom Validator</a:t>
            </a:r>
          </a:p>
        </p:txBody>
      </p:sp>
    </p:spTree>
    <p:extLst>
      <p:ext uri="{BB962C8B-B14F-4D97-AF65-F5344CB8AC3E}">
        <p14:creationId xmlns:p14="http://schemas.microsoft.com/office/powerpoint/2010/main" val="102135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1" y="1271958"/>
            <a:ext cx="5363323" cy="3115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3276150" y="915186"/>
            <a:ext cx="5639700" cy="685800"/>
          </a:xfrm>
          <a:prstGeom prst="wedgeRoundRectCallout">
            <a:avLst>
              <a:gd name="adj1" fmla="val -59978"/>
              <a:gd name="adj2" fmla="val 573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Apply </a:t>
            </a:r>
            <a:r>
              <a:rPr lang="en-US" sz="1200" dirty="0">
                <a:solidFill>
                  <a:srgbClr val="FF0000"/>
                </a:solidFill>
              </a:rPr>
              <a:t>@Validated</a:t>
            </a:r>
            <a:r>
              <a:rPr lang="en-US" sz="1200" dirty="0"/>
              <a:t> on class level, and add the </a:t>
            </a:r>
            <a:r>
              <a:rPr lang="en-US" sz="1200" dirty="0">
                <a:solidFill>
                  <a:srgbClr val="FF0000"/>
                </a:solidFill>
              </a:rPr>
              <a:t>javax.validation.constraints.*</a:t>
            </a:r>
            <a:r>
              <a:rPr lang="en-US" sz="1200" dirty="0"/>
              <a:t> annotations on path variables</a:t>
            </a:r>
          </a:p>
        </p:txBody>
      </p:sp>
      <p:sp>
        <p:nvSpPr>
          <p:cNvPr id="13" name="Oval 12"/>
          <p:cNvSpPr/>
          <p:nvPr/>
        </p:nvSpPr>
        <p:spPr>
          <a:xfrm>
            <a:off x="2945426" y="981959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754926" y="37338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00200" y="1676400"/>
            <a:ext cx="500012" cy="229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05078" y="41015"/>
            <a:ext cx="381952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REST Validation Example - Custom Validator</a:t>
            </a:r>
          </a:p>
        </p:txBody>
      </p:sp>
    </p:spTree>
    <p:extLst>
      <p:ext uri="{BB962C8B-B14F-4D97-AF65-F5344CB8AC3E}">
        <p14:creationId xmlns:p14="http://schemas.microsoft.com/office/powerpoint/2010/main" val="37796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BBFDA6-2EFB-9C43-9352-6BFCF5C94B74}"/>
              </a:ext>
            </a:extLst>
          </p:cNvPr>
          <p:cNvSpPr txBox="1"/>
          <p:nvPr/>
        </p:nvSpPr>
        <p:spPr>
          <a:xfrm>
            <a:off x="304800" y="304800"/>
            <a:ext cx="8610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Validation</a:t>
            </a:r>
          </a:p>
          <a:p>
            <a:r>
              <a:rPr lang="en-US" sz="1600" dirty="0"/>
              <a:t>1.  First add </a:t>
            </a:r>
            <a:r>
              <a:rPr lang="en-US" sz="1600" dirty="0" err="1"/>
              <a:t>belo</a:t>
            </a:r>
            <a:r>
              <a:rPr lang="en-US" sz="1600" dirty="0"/>
              <a:t> dependency in </a:t>
            </a:r>
            <a:r>
              <a:rPr lang="en-US" sz="1600" dirty="0" err="1"/>
              <a:t>pom.xml</a:t>
            </a:r>
            <a:r>
              <a:rPr lang="en-US" sz="1600" dirty="0"/>
              <a:t> file</a:t>
            </a:r>
          </a:p>
          <a:p>
            <a:r>
              <a:rPr lang="en-US" sz="1200" dirty="0"/>
              <a:t>&lt;!-- https://</a:t>
            </a:r>
            <a:r>
              <a:rPr lang="en-US" sz="1200" dirty="0" err="1"/>
              <a:t>mvnrepository.com</a:t>
            </a:r>
            <a:r>
              <a:rPr lang="en-US" sz="1200" dirty="0"/>
              <a:t>/artifact/</a:t>
            </a:r>
            <a:r>
              <a:rPr lang="en-US" sz="1200" dirty="0" err="1"/>
              <a:t>org.springframework.boot</a:t>
            </a:r>
            <a:r>
              <a:rPr lang="en-US" sz="1200" dirty="0"/>
              <a:t>/spring-boot-starter-validation --&gt;</a:t>
            </a:r>
          </a:p>
          <a:p>
            <a:r>
              <a:rPr lang="en-US" sz="1200" dirty="0"/>
              <a:t>&lt;dependency&gt;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org.springframework.boot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artifactId</a:t>
            </a:r>
            <a:r>
              <a:rPr lang="en-US" sz="1200" dirty="0"/>
              <a:t>&gt;spring-boot-starter-validation&lt;/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&lt;version&gt;2.3.3.RELEASE&lt;/version&gt;</a:t>
            </a:r>
          </a:p>
          <a:p>
            <a:r>
              <a:rPr lang="en-US" sz="1200" dirty="0"/>
              <a:t>&lt;/dependency&gt;</a:t>
            </a:r>
          </a:p>
          <a:p>
            <a:endParaRPr lang="en-US" sz="1200" dirty="0"/>
          </a:p>
          <a:p>
            <a:r>
              <a:rPr lang="en-US" sz="1200" dirty="0"/>
              <a:t>2. @Valid @</a:t>
            </a:r>
            <a:r>
              <a:rPr lang="en-US" sz="1200" dirty="0" err="1"/>
              <a:t>RequestBody</a:t>
            </a:r>
            <a:r>
              <a:rPr lang="en-US" sz="1200" dirty="0"/>
              <a:t> Product product // add @Valid on request body entity class</a:t>
            </a:r>
          </a:p>
          <a:p>
            <a:endParaRPr lang="en-US" sz="1200" dirty="0"/>
          </a:p>
          <a:p>
            <a:r>
              <a:rPr lang="en-US" sz="1200" dirty="0"/>
              <a:t>3. Add appropriate annotation on model class like @</a:t>
            </a:r>
            <a:r>
              <a:rPr lang="en-US" sz="1200" dirty="0" err="1"/>
              <a:t>NotNull</a:t>
            </a:r>
            <a:r>
              <a:rPr lang="en-US" sz="1200" dirty="0"/>
              <a:t>, @Size(Max=100)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7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79CDF-315E-704A-BEA7-B332A9F220AB}"/>
              </a:ext>
            </a:extLst>
          </p:cNvPr>
          <p:cNvSpPr txBox="1"/>
          <p:nvPr/>
        </p:nvSpPr>
        <p:spPr>
          <a:xfrm>
            <a:off x="457200" y="304800"/>
            <a:ext cx="8382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Custome</a:t>
            </a:r>
            <a:r>
              <a:rPr lang="en-US" sz="1600" dirty="0"/>
              <a:t> </a:t>
            </a:r>
            <a:r>
              <a:rPr lang="en-US" sz="1600" dirty="0" err="1"/>
              <a:t>Validtion</a:t>
            </a:r>
            <a:r>
              <a:rPr lang="en-US" sz="1600" dirty="0"/>
              <a:t>:</a:t>
            </a:r>
          </a:p>
          <a:p>
            <a:r>
              <a:rPr lang="en-US" sz="1200" dirty="0"/>
              <a:t>1. Create a annotation class</a:t>
            </a:r>
          </a:p>
          <a:p>
            <a:r>
              <a:rPr lang="en-US" sz="1200" dirty="0"/>
              <a:t>2. Creation validator class</a:t>
            </a:r>
          </a:p>
          <a:p>
            <a:r>
              <a:rPr lang="en-US" sz="1200" dirty="0"/>
              <a:t>3. Add that annotation class annotation to Class or field or method</a:t>
            </a:r>
          </a:p>
          <a:p>
            <a:endParaRPr lang="en-US" sz="1600" dirty="0"/>
          </a:p>
          <a:p>
            <a:r>
              <a:rPr lang="en-US" sz="1600" dirty="0"/>
              <a:t>Model Class</a:t>
            </a:r>
          </a:p>
          <a:p>
            <a:r>
              <a:rPr lang="en-US" sz="1200" dirty="0"/>
              <a:t>@</a:t>
            </a:r>
            <a:r>
              <a:rPr lang="en-US" sz="1200" dirty="0" err="1"/>
              <a:t>PriceValid</a:t>
            </a:r>
            <a:r>
              <a:rPr lang="en-US" sz="1200" dirty="0"/>
              <a:t>(message="</a:t>
            </a:r>
            <a:r>
              <a:rPr lang="en-US" sz="1200" dirty="0" err="1"/>
              <a:t>invlid</a:t>
            </a:r>
            <a:r>
              <a:rPr lang="en-US" sz="1200" dirty="0"/>
              <a:t> price")</a:t>
            </a:r>
          </a:p>
          <a:p>
            <a:r>
              <a:rPr lang="en-US" sz="1200" dirty="0"/>
              <a:t>private </a:t>
            </a:r>
            <a:r>
              <a:rPr lang="en-US" sz="1200" dirty="0" err="1"/>
              <a:t>int</a:t>
            </a:r>
            <a:r>
              <a:rPr lang="en-US" sz="1200" dirty="0"/>
              <a:t> price;</a:t>
            </a:r>
          </a:p>
          <a:p>
            <a:endParaRPr lang="en-US" sz="1200" dirty="0"/>
          </a:p>
          <a:p>
            <a:r>
              <a:rPr lang="en-US" sz="1400" b="1" dirty="0"/>
              <a:t>Annotation class</a:t>
            </a:r>
          </a:p>
          <a:p>
            <a:endParaRPr lang="en-US" sz="1200" dirty="0"/>
          </a:p>
          <a:p>
            <a:r>
              <a:rPr lang="en-US" sz="1000" dirty="0"/>
              <a:t>@Constraint(</a:t>
            </a:r>
            <a:r>
              <a:rPr lang="en-US" sz="1000" dirty="0" err="1"/>
              <a:t>validatedBy</a:t>
            </a:r>
            <a:r>
              <a:rPr lang="en-US" sz="1000" dirty="0"/>
              <a:t>=</a:t>
            </a:r>
            <a:r>
              <a:rPr lang="en-US" sz="1000" dirty="0" err="1"/>
              <a:t>PriceValidation.class</a:t>
            </a:r>
            <a:r>
              <a:rPr lang="en-US" sz="1000" dirty="0"/>
              <a:t>)</a:t>
            </a:r>
          </a:p>
          <a:p>
            <a:r>
              <a:rPr lang="en-US" sz="1000" dirty="0"/>
              <a:t>@Target({</a:t>
            </a:r>
            <a:r>
              <a:rPr lang="en-US" sz="1000" dirty="0" err="1"/>
              <a:t>ElementType.TYPE,ElementType.FIELD</a:t>
            </a:r>
            <a:r>
              <a:rPr lang="en-US" sz="1000" dirty="0"/>
              <a:t>})</a:t>
            </a:r>
          </a:p>
          <a:p>
            <a:r>
              <a:rPr lang="en-US" sz="1000" dirty="0"/>
              <a:t>@Retention(</a:t>
            </a:r>
            <a:r>
              <a:rPr lang="en-US" sz="1000" dirty="0" err="1"/>
              <a:t>RetentionPolicy.RUNTIME</a:t>
            </a:r>
            <a:r>
              <a:rPr lang="en-US" sz="1000" dirty="0"/>
              <a:t>)</a:t>
            </a:r>
          </a:p>
          <a:p>
            <a:r>
              <a:rPr lang="en-US" sz="1000" dirty="0"/>
              <a:t>@Documented</a:t>
            </a:r>
          </a:p>
          <a:p>
            <a:r>
              <a:rPr lang="en-US" sz="1000" dirty="0"/>
              <a:t>public @interface </a:t>
            </a:r>
            <a:r>
              <a:rPr lang="en-US" sz="1000" dirty="0" err="1"/>
              <a:t>PriceValid</a:t>
            </a:r>
            <a:r>
              <a:rPr lang="en-US" sz="1000" dirty="0"/>
              <a:t> {</a:t>
            </a:r>
          </a:p>
          <a:p>
            <a:r>
              <a:rPr lang="en-US" sz="1000" dirty="0"/>
              <a:t>String message() default "Price can not be  less than 10";</a:t>
            </a:r>
          </a:p>
          <a:p>
            <a:r>
              <a:rPr lang="en-US" sz="1000" dirty="0"/>
              <a:t>    Class&lt;?&gt;[] groups() default {};</a:t>
            </a:r>
          </a:p>
          <a:p>
            <a:r>
              <a:rPr lang="en-US" sz="1000" dirty="0"/>
              <a:t>    Class&lt;? extends Payload&gt;[] payload() default {};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6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ECDA1E-A758-CE44-8A79-C3D5011FD7E4}"/>
              </a:ext>
            </a:extLst>
          </p:cNvPr>
          <p:cNvSpPr txBox="1"/>
          <p:nvPr/>
        </p:nvSpPr>
        <p:spPr>
          <a:xfrm>
            <a:off x="533400" y="1126435"/>
            <a:ext cx="6096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public class </a:t>
            </a:r>
            <a:r>
              <a:rPr lang="en-US" sz="1000" dirty="0" err="1"/>
              <a:t>PriceValidation</a:t>
            </a:r>
            <a:r>
              <a:rPr lang="en-US" sz="1000" dirty="0"/>
              <a:t> implements </a:t>
            </a:r>
            <a:r>
              <a:rPr lang="en-US" sz="1000" dirty="0" err="1"/>
              <a:t>ConstraintValidator</a:t>
            </a:r>
            <a:r>
              <a:rPr lang="en-US" sz="1000" dirty="0"/>
              <a:t>&lt;</a:t>
            </a:r>
            <a:r>
              <a:rPr lang="en-US" sz="1000" dirty="0" err="1"/>
              <a:t>PriceValid</a:t>
            </a:r>
            <a:r>
              <a:rPr lang="en-US" sz="1000" dirty="0"/>
              <a:t>, Integer&gt; {</a:t>
            </a:r>
          </a:p>
          <a:p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@Override</a:t>
            </a:r>
          </a:p>
          <a:p>
            <a:r>
              <a:rPr lang="en-US" sz="1000" dirty="0"/>
              <a:t>public </a:t>
            </a:r>
            <a:r>
              <a:rPr lang="en-US" sz="1000" dirty="0" err="1"/>
              <a:t>boolean</a:t>
            </a:r>
            <a:r>
              <a:rPr lang="en-US" sz="1000" dirty="0"/>
              <a:t> </a:t>
            </a:r>
            <a:r>
              <a:rPr lang="en-US" sz="1000" dirty="0" err="1"/>
              <a:t>isValid</a:t>
            </a:r>
            <a:r>
              <a:rPr lang="en-US" sz="1000" dirty="0"/>
              <a:t>(Integer price, </a:t>
            </a:r>
            <a:r>
              <a:rPr lang="en-US" sz="1000" dirty="0" err="1"/>
              <a:t>ConstraintValidatorContext</a:t>
            </a:r>
            <a:r>
              <a:rPr lang="en-US" sz="1000" dirty="0"/>
              <a:t> arg1) {</a:t>
            </a:r>
          </a:p>
          <a:p>
            <a:r>
              <a:rPr lang="en-US" sz="1000" dirty="0"/>
              <a:t>//arg1.disableDefaultConstraintViolation();</a:t>
            </a:r>
          </a:p>
          <a:p>
            <a:r>
              <a:rPr lang="en-US" sz="1000" dirty="0"/>
              <a:t>if(price &gt; 10)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return true;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else 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//arg1.buildConstraintViolationWithTemplate("Price is Less than10").</a:t>
            </a:r>
            <a:r>
              <a:rPr lang="en-US" sz="1000" dirty="0" err="1"/>
              <a:t>addConstraintViolation</a:t>
            </a:r>
            <a:r>
              <a:rPr lang="en-US" sz="1000" dirty="0"/>
              <a:t>();</a:t>
            </a:r>
          </a:p>
          <a:p>
            <a:r>
              <a:rPr lang="en-US" sz="1000" dirty="0"/>
              <a:t>return false;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5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C3A95B-6A63-D846-BEC7-FC01E5F0D7AA}"/>
              </a:ext>
            </a:extLst>
          </p:cNvPr>
          <p:cNvSpPr txBox="1"/>
          <p:nvPr/>
        </p:nvSpPr>
        <p:spPr>
          <a:xfrm>
            <a:off x="609600" y="381001"/>
            <a:ext cx="8229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ExceptionHandler</a:t>
            </a:r>
            <a:r>
              <a:rPr lang="en-US" dirty="0"/>
              <a:t> to return clean and clear error message.</a:t>
            </a:r>
          </a:p>
          <a:p>
            <a:pPr marL="228600" indent="-228600">
              <a:buAutoNum type="arabicPeriod"/>
            </a:pPr>
            <a:r>
              <a:rPr lang="en-US" sz="1000" dirty="0"/>
              <a:t>Create a Exception Handler class by extending </a:t>
            </a:r>
            <a:r>
              <a:rPr lang="en-US" sz="1000" b="1" dirty="0" err="1"/>
              <a:t>ResponseEntityExceptionHandler</a:t>
            </a:r>
            <a:r>
              <a:rPr lang="en-US" sz="1000" b="1" dirty="0"/>
              <a:t> class.</a:t>
            </a:r>
          </a:p>
          <a:p>
            <a:pPr marL="228600" indent="-228600">
              <a:buAutoNum type="arabicPeriod"/>
            </a:pPr>
            <a:r>
              <a:rPr lang="en-US" sz="1000" dirty="0"/>
              <a:t>Add all exception handler method which are expected from controller, service class.</a:t>
            </a:r>
          </a:p>
          <a:p>
            <a:pPr marL="228600" indent="-228600">
              <a:buAutoNum type="arabicPeriod"/>
            </a:pPr>
            <a:endParaRPr lang="en-US" sz="1000" dirty="0"/>
          </a:p>
          <a:p>
            <a:r>
              <a:rPr lang="en-US" sz="800" b="1" dirty="0"/>
              <a:t>@</a:t>
            </a:r>
            <a:r>
              <a:rPr lang="en-US" sz="800" b="1" dirty="0" err="1"/>
              <a:t>RestControllerAdvice</a:t>
            </a:r>
            <a:endParaRPr lang="en-US" sz="800" b="1" dirty="0"/>
          </a:p>
          <a:p>
            <a:r>
              <a:rPr lang="en-US" sz="800" b="1" dirty="0"/>
              <a:t>public class </a:t>
            </a:r>
            <a:r>
              <a:rPr lang="en-US" sz="800" b="1" dirty="0" err="1"/>
              <a:t>CustomExceptionHandler</a:t>
            </a:r>
            <a:r>
              <a:rPr lang="en-US" sz="800" b="1" dirty="0"/>
              <a:t> extends </a:t>
            </a:r>
            <a:r>
              <a:rPr lang="en-US" sz="800" b="1" dirty="0" err="1"/>
              <a:t>ResponseEntityExceptionHandler</a:t>
            </a:r>
            <a:r>
              <a:rPr lang="en-US" sz="800" b="1" dirty="0"/>
              <a:t> </a:t>
            </a:r>
            <a:r>
              <a:rPr lang="en-US" sz="800" dirty="0"/>
              <a:t>{</a:t>
            </a:r>
          </a:p>
          <a:p>
            <a:r>
              <a:rPr lang="en-US" sz="800" dirty="0"/>
              <a:t>private static final Logger </a:t>
            </a:r>
            <a:r>
              <a:rPr lang="en-US" sz="800" u="sng" dirty="0"/>
              <a:t>LOG</a:t>
            </a:r>
            <a:r>
              <a:rPr lang="en-US" sz="800" dirty="0"/>
              <a:t> = </a:t>
            </a:r>
            <a:r>
              <a:rPr lang="en-US" sz="800" dirty="0" err="1"/>
              <a:t>LoggerFactory.getLogger</a:t>
            </a:r>
            <a:r>
              <a:rPr lang="en-US" sz="800" dirty="0"/>
              <a:t>(</a:t>
            </a:r>
            <a:r>
              <a:rPr lang="en-US" sz="800" dirty="0" err="1"/>
              <a:t>CustomExceptionHandler.class</a:t>
            </a:r>
            <a:r>
              <a:rPr lang="en-US" sz="800" dirty="0"/>
              <a:t>);</a:t>
            </a:r>
          </a:p>
          <a:p>
            <a:r>
              <a:rPr lang="en-US" sz="800" dirty="0"/>
              <a:t> </a:t>
            </a:r>
          </a:p>
          <a:p>
            <a:r>
              <a:rPr lang="en-US" sz="800" dirty="0"/>
              <a:t>@Override</a:t>
            </a:r>
          </a:p>
          <a:p>
            <a:r>
              <a:rPr lang="en-US" sz="800" dirty="0"/>
              <a:t>protected </a:t>
            </a:r>
            <a:r>
              <a:rPr lang="en-US" sz="800" dirty="0" err="1"/>
              <a:t>ResponseEntity</a:t>
            </a:r>
            <a:r>
              <a:rPr lang="en-US" sz="800" dirty="0"/>
              <a:t>&lt;Object&gt; </a:t>
            </a:r>
            <a:r>
              <a:rPr lang="en-US" sz="800" b="1" dirty="0" err="1"/>
              <a:t>handleMethodArgumentNotValid</a:t>
            </a:r>
            <a:r>
              <a:rPr lang="en-US" sz="800" dirty="0"/>
              <a:t>(</a:t>
            </a:r>
            <a:r>
              <a:rPr lang="en-US" sz="800" dirty="0" err="1"/>
              <a:t>MethodArgumentNotValidException</a:t>
            </a:r>
            <a:r>
              <a:rPr lang="en-US" sz="800" dirty="0"/>
              <a:t> ex,</a:t>
            </a:r>
          </a:p>
          <a:p>
            <a:r>
              <a:rPr lang="en-US" sz="800" dirty="0" err="1"/>
              <a:t>HttpHeaders</a:t>
            </a:r>
            <a:r>
              <a:rPr lang="en-US" sz="800" dirty="0"/>
              <a:t> headers, </a:t>
            </a:r>
            <a:r>
              <a:rPr lang="en-US" sz="800" dirty="0" err="1"/>
              <a:t>HttpStatus</a:t>
            </a:r>
            <a:r>
              <a:rPr lang="en-US" sz="800" dirty="0"/>
              <a:t> status, </a:t>
            </a:r>
            <a:r>
              <a:rPr lang="en-US" sz="800" dirty="0" err="1"/>
              <a:t>WebRequest</a:t>
            </a:r>
            <a:r>
              <a:rPr lang="en-US" sz="800" dirty="0"/>
              <a:t> request) {</a:t>
            </a:r>
          </a:p>
          <a:p>
            <a:r>
              <a:rPr lang="en-US" sz="800" dirty="0"/>
              <a:t> </a:t>
            </a:r>
          </a:p>
          <a:p>
            <a:r>
              <a:rPr lang="en-US" sz="800" dirty="0"/>
              <a:t>String </a:t>
            </a:r>
            <a:r>
              <a:rPr lang="en-US" sz="800" dirty="0" err="1"/>
              <a:t>errorMessage</a:t>
            </a:r>
            <a:r>
              <a:rPr lang="en-US" sz="800" dirty="0"/>
              <a:t>= </a:t>
            </a:r>
            <a:r>
              <a:rPr lang="en-US" sz="800" dirty="0" err="1"/>
              <a:t>ex.getBindingResult</a:t>
            </a:r>
            <a:r>
              <a:rPr lang="en-US" sz="800" dirty="0"/>
              <a:t>().</a:t>
            </a:r>
            <a:r>
              <a:rPr lang="en-US" sz="800" dirty="0" err="1"/>
              <a:t>getAllErrors</a:t>
            </a:r>
            <a:r>
              <a:rPr lang="en-US" sz="800" dirty="0"/>
              <a:t>().stream().</a:t>
            </a:r>
          </a:p>
          <a:p>
            <a:r>
              <a:rPr lang="en-US" sz="800" dirty="0"/>
              <a:t>map(</a:t>
            </a:r>
            <a:r>
              <a:rPr lang="en-US" sz="800" dirty="0" err="1"/>
              <a:t>ObjectError</a:t>
            </a:r>
            <a:r>
              <a:rPr lang="en-US" sz="800" dirty="0"/>
              <a:t>::</a:t>
            </a:r>
            <a:r>
              <a:rPr lang="en-US" sz="800" dirty="0" err="1"/>
              <a:t>getDefaultMessage</a:t>
            </a:r>
            <a:r>
              <a:rPr lang="en-US" sz="800" dirty="0"/>
              <a:t>).collect(</a:t>
            </a:r>
            <a:r>
              <a:rPr lang="en-US" sz="800" dirty="0" err="1"/>
              <a:t>Collectors.joining</a:t>
            </a:r>
            <a:r>
              <a:rPr lang="en-US" sz="800" dirty="0"/>
              <a:t>(","));</a:t>
            </a:r>
          </a:p>
          <a:p>
            <a:r>
              <a:rPr lang="en-US" sz="800" dirty="0" err="1"/>
              <a:t>ErrorResponse</a:t>
            </a:r>
            <a:r>
              <a:rPr lang="en-US" sz="800" dirty="0"/>
              <a:t> error = new </a:t>
            </a:r>
            <a:r>
              <a:rPr lang="en-US" sz="800" dirty="0" err="1"/>
              <a:t>ErrorResponse</a:t>
            </a:r>
            <a:r>
              <a:rPr lang="en-US" sz="800" dirty="0"/>
              <a:t>(</a:t>
            </a:r>
            <a:r>
              <a:rPr lang="en-US" sz="800" dirty="0" err="1"/>
              <a:t>HttpStatus.BAD_REQUEST</a:t>
            </a:r>
            <a:r>
              <a:rPr lang="en-US" sz="800" dirty="0"/>
              <a:t>, </a:t>
            </a:r>
            <a:r>
              <a:rPr lang="en-US" sz="800" dirty="0" err="1"/>
              <a:t>errorMessage</a:t>
            </a:r>
            <a:r>
              <a:rPr lang="en-US" sz="800" dirty="0"/>
              <a:t>);</a:t>
            </a:r>
          </a:p>
          <a:p>
            <a:r>
              <a:rPr lang="en-US" sz="800" dirty="0"/>
              <a:t>//return </a:t>
            </a:r>
            <a:r>
              <a:rPr lang="en-US" sz="800" dirty="0" err="1"/>
              <a:t>super.handleMethodArgumentNotValid</a:t>
            </a:r>
            <a:r>
              <a:rPr lang="en-US" sz="800" dirty="0"/>
              <a:t>(</a:t>
            </a:r>
            <a:r>
              <a:rPr lang="en-US" sz="800" u="sng" dirty="0"/>
              <a:t>ex</a:t>
            </a:r>
            <a:r>
              <a:rPr lang="en-US" sz="800" dirty="0"/>
              <a:t>, headers, status, request);</a:t>
            </a:r>
          </a:p>
          <a:p>
            <a:r>
              <a:rPr lang="en-US" sz="800" dirty="0"/>
              <a:t>return </a:t>
            </a:r>
            <a:r>
              <a:rPr lang="en-US" sz="800" dirty="0" err="1"/>
              <a:t>handleExceptionInternal</a:t>
            </a:r>
            <a:r>
              <a:rPr lang="en-US" sz="800" dirty="0"/>
              <a:t>(ex, error, headers, status, request);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/>
              <a:t> </a:t>
            </a:r>
          </a:p>
          <a:p>
            <a:r>
              <a:rPr lang="en-US" sz="800" b="1" dirty="0"/>
              <a:t>@</a:t>
            </a:r>
            <a:r>
              <a:rPr lang="en-US" sz="800" b="1" dirty="0" err="1"/>
              <a:t>ExceptionHandler</a:t>
            </a:r>
            <a:r>
              <a:rPr lang="en-US" sz="800" b="1" dirty="0"/>
              <a:t>(value=</a:t>
            </a:r>
            <a:r>
              <a:rPr lang="en-US" sz="800" b="1" dirty="0" err="1"/>
              <a:t>Exception.class</a:t>
            </a:r>
            <a:r>
              <a:rPr lang="en-US" sz="800" b="1" dirty="0"/>
              <a:t>)</a:t>
            </a:r>
          </a:p>
          <a:p>
            <a:r>
              <a:rPr lang="en-US" sz="800" b="1" dirty="0"/>
              <a:t>@</a:t>
            </a:r>
            <a:r>
              <a:rPr lang="en-US" sz="800" b="1" dirty="0" err="1"/>
              <a:t>ResponseBody</a:t>
            </a:r>
            <a:endParaRPr lang="en-US" sz="800" b="1" dirty="0"/>
          </a:p>
          <a:p>
            <a:r>
              <a:rPr lang="en-US" sz="800" dirty="0"/>
              <a:t>public </a:t>
            </a:r>
            <a:r>
              <a:rPr lang="en-US" sz="800" dirty="0" err="1"/>
              <a:t>ResponseEntity</a:t>
            </a:r>
            <a:r>
              <a:rPr lang="en-US" sz="800" dirty="0"/>
              <a:t>&lt;</a:t>
            </a:r>
            <a:r>
              <a:rPr lang="en-US" sz="800" dirty="0" err="1"/>
              <a:t>ErrorResponse</a:t>
            </a:r>
            <a:r>
              <a:rPr lang="en-US" sz="800" dirty="0"/>
              <a:t>&gt; </a:t>
            </a:r>
            <a:r>
              <a:rPr lang="en-US" sz="800" dirty="0" err="1"/>
              <a:t>handleApiException</a:t>
            </a:r>
            <a:r>
              <a:rPr lang="en-US" sz="800" dirty="0"/>
              <a:t>(Exception ex)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 err="1"/>
              <a:t>ErrorResponse</a:t>
            </a:r>
            <a:r>
              <a:rPr lang="en-US" sz="800" dirty="0"/>
              <a:t> error = new </a:t>
            </a:r>
            <a:r>
              <a:rPr lang="en-US" sz="800" dirty="0" err="1"/>
              <a:t>ErrorResponse</a:t>
            </a:r>
            <a:r>
              <a:rPr lang="en-US" sz="800" dirty="0"/>
              <a:t>(</a:t>
            </a:r>
            <a:r>
              <a:rPr lang="en-US" sz="800" dirty="0" err="1"/>
              <a:t>HttpStatus.INTERNAL_SERVER_ERROR</a:t>
            </a:r>
            <a:r>
              <a:rPr lang="en-US" sz="800" dirty="0"/>
              <a:t>, </a:t>
            </a:r>
            <a:r>
              <a:rPr lang="en-US" sz="800" dirty="0" err="1"/>
              <a:t>ex.getMessage</a:t>
            </a:r>
            <a:r>
              <a:rPr lang="en-US" sz="800" dirty="0"/>
              <a:t>());</a:t>
            </a:r>
          </a:p>
          <a:p>
            <a:r>
              <a:rPr lang="en-US" sz="800" dirty="0"/>
              <a:t>return new </a:t>
            </a:r>
            <a:r>
              <a:rPr lang="en-US" sz="800" dirty="0" err="1"/>
              <a:t>ResponseEntity</a:t>
            </a:r>
            <a:r>
              <a:rPr lang="en-US" sz="800" dirty="0"/>
              <a:t>&lt;</a:t>
            </a:r>
            <a:r>
              <a:rPr lang="en-US" sz="800" dirty="0" err="1"/>
              <a:t>ErrorResponse</a:t>
            </a:r>
            <a:r>
              <a:rPr lang="en-US" sz="800" dirty="0"/>
              <a:t>&gt;(error, </a:t>
            </a:r>
            <a:r>
              <a:rPr lang="en-US" sz="800" dirty="0" err="1"/>
              <a:t>error.getStatus</a:t>
            </a:r>
            <a:r>
              <a:rPr lang="en-US" sz="800" dirty="0"/>
              <a:t>());</a:t>
            </a:r>
          </a:p>
          <a:p>
            <a:r>
              <a:rPr lang="en-US" sz="800" dirty="0"/>
              <a:t> </a:t>
            </a:r>
          </a:p>
          <a:p>
            <a:r>
              <a:rPr lang="en-US" sz="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4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87906</TotalTime>
  <Words>606</Words>
  <Application>Microsoft Macintosh PowerPoint</Application>
  <PresentationFormat>Custom</PresentationFormat>
  <Paragraphs>110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Microsoft Office User</cp:lastModifiedBy>
  <cp:revision>9545</cp:revision>
  <dcterms:created xsi:type="dcterms:W3CDTF">2006-08-16T00:00:00Z</dcterms:created>
  <dcterms:modified xsi:type="dcterms:W3CDTF">2020-09-03T14:16:01Z</dcterms:modified>
</cp:coreProperties>
</file>