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31B3-B1EA-714B-AF7C-26F617DF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53D3-87D7-D143-806B-49664D3D0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6DA7-5B22-304B-9D09-C57D7D82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FA2A-BE46-AD4A-8B34-33C907CE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F4CA-4B71-AB4E-8944-5E8EAE4F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971B-2325-CD42-B43E-8F2CFF4A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DC71A-2F22-324E-900B-11997AD77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626E-E79D-F54F-AEF1-4758ECD0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7780-4828-1842-9EA7-796C9C34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91AC-F160-CC4D-A53C-40C1AD52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EC1E4-7593-DC48-8565-11F035D2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A5FA2-C739-4043-87CB-38BD8F87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BDDD-5470-7545-8945-D18CFEA3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89D2-70C8-4C44-B301-BA57B3A3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2213-5538-F944-89AD-929444B2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B66-D4AF-F14B-BD23-04AFAD6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82B5-78D0-0147-9480-54CC4621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F70F-7249-2849-AF85-5A2475EF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DAB9-844A-934B-862A-A40F03C1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D6A2-F0B6-A74A-86D5-228B3103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0132-62FE-614E-9A45-89CB126C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DFF7-FA01-DA42-9701-D84F7148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65EA-AA80-DC43-A533-DFCB8FC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A0C3-678E-2448-B693-80F06F77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EAC4-9616-A14A-841B-85BA2B7B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9065-1706-2C43-A7C7-2028CE69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99DA-74D7-E345-9CFC-14182E4CD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7CD6-AF66-6C43-AC45-5D2DE94F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8A2C-4091-D84D-8C62-B7ED38B0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5C44-6E50-9F49-B59B-F20E4042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7665-21A8-4C43-A9BB-FBA965C0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3B62-6654-C34C-A964-3877040D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5CB7-ABD7-9049-A861-B6DDCFA9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D6BC-41C2-4948-BDD1-3A4D2F40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E6B82-9649-2948-89FF-BDB5A2B72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6149C-6DD5-B14D-9CA9-CC38F055A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2962F-449A-EE40-97FB-2D003C53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FEA5E-1E7F-1345-A2D8-6EA934A2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A36F6-07D2-EE43-9D39-ECAD1C96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578C-24AB-D74E-8352-77D1F9D8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A31FD-F394-264E-9362-8D788935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4219-D62C-6540-9187-5FDE59B9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B090B-7DD2-E449-A4F3-87B036A4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B01CA-38B9-6C4F-8BB6-AF811D41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5F664-CB5D-4F40-9625-B40A8437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B201-4E0D-D444-B808-DD40112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728F-E54A-9F47-97EA-99248544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6F69-ED74-0D4B-8953-E5997B35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A0A99-F32B-4249-9F1A-4ABD4B87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AFC76-95EB-BE45-8087-8CC00A25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5E4D-15B3-1848-9C7D-27C621A8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4BCA-F152-3C4F-9132-34B834DA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856-64E4-5446-9AD4-5790BCD3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59B2E-E20D-1942-B6CD-D3C134A20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BEBD-4693-C943-B3C2-65922ADA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A8EF-5235-1341-AFAA-BF42E774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76896-48D4-5A49-8BA4-64AC5E16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204E-3A91-314D-B01D-5A05588A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FF821-6D92-E849-9ABC-ACF6DB1A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149E-9B01-F844-9C26-77F66F4D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E885-17CF-B84E-AE02-5D84FC1EC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151B-B5C4-F642-B554-7E1E03D8037F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68E3-7677-D44B-B94F-25340D38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1FD1-0175-1A4E-92D6-A161C9DB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8959-54E7-CD49-ADEC-25DECB67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D3E04F-004A-4C43-B031-15027E6A9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10" y="354563"/>
            <a:ext cx="10450286" cy="581500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Spring AOP- Spring aspect programming. </a:t>
            </a:r>
            <a:r>
              <a:rPr lang="en-US" dirty="0"/>
              <a:t>AOP is a best approach to implement cross cutting concerns like logging, security  etc.</a:t>
            </a:r>
          </a:p>
          <a:p>
            <a:pPr algn="l"/>
            <a:r>
              <a:rPr lang="en-US" sz="1100" dirty="0"/>
              <a:t>//AOP</a:t>
            </a:r>
          </a:p>
          <a:p>
            <a:pPr algn="l"/>
            <a:r>
              <a:rPr lang="en-US" sz="1100" dirty="0"/>
              <a:t>//Configuration</a:t>
            </a:r>
          </a:p>
          <a:p>
            <a:pPr algn="l"/>
            <a:r>
              <a:rPr lang="en-US" sz="1100" b="1" dirty="0"/>
              <a:t>@Aspect</a:t>
            </a:r>
          </a:p>
          <a:p>
            <a:pPr algn="l"/>
            <a:r>
              <a:rPr lang="en-US" sz="1100" b="1" dirty="0"/>
              <a:t>@Configuration</a:t>
            </a:r>
          </a:p>
          <a:p>
            <a:pPr algn="l"/>
            <a:r>
              <a:rPr lang="en-US" sz="1100" dirty="0"/>
              <a:t>public class </a:t>
            </a:r>
            <a:r>
              <a:rPr lang="en-US" sz="1100" dirty="0" err="1"/>
              <a:t>UserAccessAspect</a:t>
            </a:r>
            <a:r>
              <a:rPr lang="en-US" sz="1100" dirty="0"/>
              <a:t> {</a:t>
            </a:r>
          </a:p>
          <a:p>
            <a:pPr algn="l"/>
            <a:r>
              <a:rPr lang="en-US" sz="1100" dirty="0"/>
              <a:t>private Logger logger = </a:t>
            </a:r>
            <a:r>
              <a:rPr lang="en-US" sz="1100" dirty="0" err="1"/>
              <a:t>LoggerFactory.getLogger</a:t>
            </a:r>
            <a:r>
              <a:rPr lang="en-US" sz="1100" dirty="0"/>
              <a:t>(</a:t>
            </a:r>
            <a:r>
              <a:rPr lang="en-US" sz="1100" dirty="0" err="1"/>
              <a:t>this.getClass</a:t>
            </a:r>
            <a:r>
              <a:rPr lang="en-US" sz="1100" dirty="0"/>
              <a:t>());</a:t>
            </a:r>
          </a:p>
          <a:p>
            <a:pPr algn="l"/>
            <a:r>
              <a:rPr lang="en-US" sz="1100" b="1" dirty="0"/>
              <a:t>//What kind of method calls I would intercept</a:t>
            </a:r>
          </a:p>
          <a:p>
            <a:pPr algn="l"/>
            <a:r>
              <a:rPr lang="en-US" sz="1100" dirty="0"/>
              <a:t>//execution(* PACKAGE.*.*(..))</a:t>
            </a:r>
          </a:p>
          <a:p>
            <a:pPr algn="l"/>
            <a:r>
              <a:rPr lang="en-US" sz="1100" dirty="0"/>
              <a:t>//Weaving &amp; Weaver</a:t>
            </a:r>
          </a:p>
          <a:p>
            <a:pPr algn="l"/>
            <a:r>
              <a:rPr lang="en-US" sz="1100" dirty="0"/>
              <a:t>@Before("com.negi.spring.aop.aspect.CommonJoinPointConfig.dataLayerExecution()") // Point cuts</a:t>
            </a:r>
          </a:p>
          <a:p>
            <a:pPr algn="l"/>
            <a:r>
              <a:rPr lang="en-US" sz="1100" dirty="0"/>
              <a:t>public void before(</a:t>
            </a:r>
            <a:r>
              <a:rPr lang="en-US" sz="1100" dirty="0" err="1"/>
              <a:t>JoinPoint</a:t>
            </a:r>
            <a:r>
              <a:rPr lang="en-US" sz="1100" dirty="0"/>
              <a:t> </a:t>
            </a:r>
            <a:r>
              <a:rPr lang="en-US" sz="1100" dirty="0" err="1"/>
              <a:t>joinPoint</a:t>
            </a:r>
            <a:r>
              <a:rPr lang="en-US" sz="1100" dirty="0"/>
              <a:t>){</a:t>
            </a:r>
          </a:p>
          <a:p>
            <a:pPr algn="l"/>
            <a:r>
              <a:rPr lang="en-US" sz="1100" b="1" dirty="0"/>
              <a:t>//Advice</a:t>
            </a:r>
          </a:p>
          <a:p>
            <a:pPr algn="l"/>
            <a:r>
              <a:rPr lang="en-US" sz="1100" dirty="0" err="1"/>
              <a:t>logger.info</a:t>
            </a:r>
            <a:r>
              <a:rPr lang="en-US" sz="1100" dirty="0"/>
              <a:t>(" Check for user access ");</a:t>
            </a:r>
          </a:p>
          <a:p>
            <a:pPr algn="l"/>
            <a:r>
              <a:rPr lang="en-US" sz="1100" dirty="0" err="1"/>
              <a:t>logger.info</a:t>
            </a:r>
            <a:r>
              <a:rPr lang="en-US" sz="1100" dirty="0"/>
              <a:t>(" Allowed execution for {}", </a:t>
            </a:r>
            <a:r>
              <a:rPr lang="en-US" sz="1100" dirty="0" err="1"/>
              <a:t>joinPoint</a:t>
            </a:r>
            <a:r>
              <a:rPr lang="en-US" sz="1100" dirty="0"/>
              <a:t>);</a:t>
            </a:r>
          </a:p>
          <a:p>
            <a:pPr algn="l"/>
            <a:r>
              <a:rPr lang="en-US" sz="1100" dirty="0"/>
              <a:t>}</a:t>
            </a:r>
          </a:p>
          <a:p>
            <a:pPr algn="l"/>
            <a:r>
              <a:rPr lang="en-US" sz="1100" dirty="0"/>
              <a:t>}</a:t>
            </a:r>
          </a:p>
          <a:p>
            <a:pPr algn="l"/>
            <a:r>
              <a:rPr lang="en-US" sz="1400" dirty="0"/>
              <a:t>Combination of point cut expression and advice  are called aspect programming. Joint point is specific </a:t>
            </a:r>
            <a:r>
              <a:rPr lang="en-US" sz="1400"/>
              <a:t>execution instance.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064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2020-09-08T16:24:29Z</dcterms:created>
  <dcterms:modified xsi:type="dcterms:W3CDTF">2020-09-08T17:50:24Z</dcterms:modified>
</cp:coreProperties>
</file>