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65" r:id="rId2"/>
    <p:sldId id="466" r:id="rId3"/>
    <p:sldId id="468" r:id="rId4"/>
    <p:sldId id="46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90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990803" y="1792224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7505403" y="1905000"/>
            <a:ext cx="914400" cy="6126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6" idx="3"/>
          </p:cNvCxnSpPr>
          <p:nvPr/>
        </p:nvCxnSpPr>
        <p:spPr>
          <a:xfrm flipV="1">
            <a:off x="1980903" y="2249864"/>
            <a:ext cx="3018132" cy="90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591003" y="2222668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03" y="180174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46150" y="1532311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Postman client</a:t>
            </a:r>
            <a:endParaRPr lang="en-US" sz="12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47" y="3137068"/>
            <a:ext cx="2735808" cy="123838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29" name="Straight Arrow Connector 28"/>
          <p:cNvCxnSpPr>
            <a:stCxn id="18" idx="2"/>
          </p:cNvCxnSpPr>
          <p:nvPr/>
        </p:nvCxnSpPr>
        <p:spPr>
          <a:xfrm flipH="1">
            <a:off x="5627390" y="2706624"/>
            <a:ext cx="163513" cy="43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54089" y="4481826"/>
            <a:ext cx="2333524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REST Endpoints to Create/Update/</a:t>
            </a:r>
          </a:p>
          <a:p>
            <a:r>
              <a:rPr lang="en-US" sz="1200" dirty="0" smtClean="0"/>
              <a:t>Get/Delete book details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2505078" y="41015"/>
            <a:ext cx="381952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</a:t>
            </a:r>
            <a:r>
              <a:rPr lang="en-US" sz="1200" dirty="0"/>
              <a:t>REST Validation </a:t>
            </a:r>
            <a:r>
              <a:rPr lang="en-US" sz="1200" dirty="0" smtClean="0"/>
              <a:t>Example - Custom </a:t>
            </a:r>
            <a:r>
              <a:rPr lang="en-US" sz="1200" dirty="0"/>
              <a:t>Validator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773" y="413360"/>
            <a:ext cx="2608028" cy="1693719"/>
          </a:xfrm>
          <a:prstGeom prst="rect">
            <a:avLst/>
          </a:prstGeom>
        </p:spPr>
      </p:pic>
      <p:sp>
        <p:nvSpPr>
          <p:cNvPr id="25" name="Rounded Rectangular Callout 24"/>
          <p:cNvSpPr/>
          <p:nvPr/>
        </p:nvSpPr>
        <p:spPr>
          <a:xfrm>
            <a:off x="641350" y="3464200"/>
            <a:ext cx="2540000" cy="584116"/>
          </a:xfrm>
          <a:prstGeom prst="wedgeRoundRectCallout">
            <a:avLst>
              <a:gd name="adj1" fmla="val -16837"/>
              <a:gd name="adj2" fmla="val -18958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onsuming </a:t>
            </a:r>
            <a:r>
              <a:rPr lang="en-US" sz="1200" dirty="0"/>
              <a:t>a RESTful Web Services by using  </a:t>
            </a:r>
            <a:r>
              <a:rPr lang="en-US" sz="1200" dirty="0" smtClean="0"/>
              <a:t>Postman client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948" y="832414"/>
            <a:ext cx="2572109" cy="2095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72" y="1008374"/>
            <a:ext cx="3714128" cy="3429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3581400" y="816793"/>
            <a:ext cx="5562600" cy="562613"/>
          </a:xfrm>
          <a:prstGeom prst="wedgeRoundRectCallout">
            <a:avLst>
              <a:gd name="adj1" fmla="val -52865"/>
              <a:gd name="adj2" fmla="val 1622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will create a custom validator for the author field, only allowing 4 authors to save into the database.</a:t>
            </a:r>
          </a:p>
        </p:txBody>
      </p:sp>
      <p:sp>
        <p:nvSpPr>
          <p:cNvPr id="15" name="Oval 14"/>
          <p:cNvSpPr/>
          <p:nvPr/>
        </p:nvSpPr>
        <p:spPr>
          <a:xfrm>
            <a:off x="400672" y="675293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963" y="2476500"/>
            <a:ext cx="4620638" cy="237984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4" name="Oval 13"/>
          <p:cNvSpPr/>
          <p:nvPr/>
        </p:nvSpPr>
        <p:spPr>
          <a:xfrm>
            <a:off x="4354431" y="2209800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5078" y="41015"/>
            <a:ext cx="381952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</a:t>
            </a:r>
            <a:r>
              <a:rPr lang="en-US" sz="1200" dirty="0"/>
              <a:t>REST Validation </a:t>
            </a:r>
            <a:r>
              <a:rPr lang="en-US" sz="1200" dirty="0" smtClean="0"/>
              <a:t>Example - Custom </a:t>
            </a:r>
            <a:r>
              <a:rPr lang="en-US" sz="1200" dirty="0"/>
              <a:t>Validator</a:t>
            </a:r>
          </a:p>
        </p:txBody>
      </p:sp>
    </p:spTree>
    <p:extLst>
      <p:ext uri="{BB962C8B-B14F-4D97-AF65-F5344CB8AC3E}">
        <p14:creationId xmlns:p14="http://schemas.microsoft.com/office/powerpoint/2010/main" val="34255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676400"/>
            <a:ext cx="4953691" cy="28960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3123300" y="867659"/>
            <a:ext cx="5639700" cy="685800"/>
          </a:xfrm>
          <a:prstGeom prst="wedgeRoundRectCallout">
            <a:avLst>
              <a:gd name="adj1" fmla="val -51453"/>
              <a:gd name="adj2" fmla="val 15218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If the custom validator is failed, it will trigger a </a:t>
            </a:r>
            <a:r>
              <a:rPr lang="en-US" sz="1200" dirty="0">
                <a:solidFill>
                  <a:srgbClr val="FF0000"/>
                </a:solidFill>
              </a:rPr>
              <a:t>MethodArgumentNotValidException</a:t>
            </a:r>
          </a:p>
        </p:txBody>
      </p:sp>
      <p:sp>
        <p:nvSpPr>
          <p:cNvPr id="13" name="Oval 12"/>
          <p:cNvSpPr/>
          <p:nvPr/>
        </p:nvSpPr>
        <p:spPr>
          <a:xfrm>
            <a:off x="2761153" y="981959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371600" y="38862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05078" y="41015"/>
            <a:ext cx="381952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</a:t>
            </a:r>
            <a:r>
              <a:rPr lang="en-US" sz="1200" dirty="0"/>
              <a:t>REST Validation </a:t>
            </a:r>
            <a:r>
              <a:rPr lang="en-US" sz="1200" dirty="0" smtClean="0"/>
              <a:t>Example - Custom </a:t>
            </a:r>
            <a:r>
              <a:rPr lang="en-US" sz="1200" dirty="0"/>
              <a:t>Validator</a:t>
            </a:r>
          </a:p>
        </p:txBody>
      </p:sp>
    </p:spTree>
    <p:extLst>
      <p:ext uri="{BB962C8B-B14F-4D97-AF65-F5344CB8AC3E}">
        <p14:creationId xmlns:p14="http://schemas.microsoft.com/office/powerpoint/2010/main" val="10213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1" y="1271958"/>
            <a:ext cx="5363323" cy="3115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3276150" y="915186"/>
            <a:ext cx="5639700" cy="685800"/>
          </a:xfrm>
          <a:prstGeom prst="wedgeRoundRectCallout">
            <a:avLst>
              <a:gd name="adj1" fmla="val -59978"/>
              <a:gd name="adj2" fmla="val 573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Apply </a:t>
            </a:r>
            <a:r>
              <a:rPr lang="en-US" sz="1200" dirty="0">
                <a:solidFill>
                  <a:srgbClr val="FF0000"/>
                </a:solidFill>
              </a:rPr>
              <a:t>@Validated</a:t>
            </a:r>
            <a:r>
              <a:rPr lang="en-US" sz="1200" dirty="0"/>
              <a:t> on class level, and add the </a:t>
            </a:r>
            <a:r>
              <a:rPr lang="en-US" sz="1200" dirty="0">
                <a:solidFill>
                  <a:srgbClr val="FF0000"/>
                </a:solidFill>
              </a:rPr>
              <a:t>javax.validation.constraints.*</a:t>
            </a:r>
            <a:r>
              <a:rPr lang="en-US" sz="1200" dirty="0"/>
              <a:t> annotations on path variables</a:t>
            </a:r>
          </a:p>
        </p:txBody>
      </p:sp>
      <p:sp>
        <p:nvSpPr>
          <p:cNvPr id="13" name="Oval 12"/>
          <p:cNvSpPr/>
          <p:nvPr/>
        </p:nvSpPr>
        <p:spPr>
          <a:xfrm>
            <a:off x="2945426" y="981959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754926" y="37338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00200" y="1676400"/>
            <a:ext cx="500012" cy="229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05078" y="41015"/>
            <a:ext cx="381952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</a:t>
            </a:r>
            <a:r>
              <a:rPr lang="en-US" sz="1200" dirty="0"/>
              <a:t>REST Validation </a:t>
            </a:r>
            <a:r>
              <a:rPr lang="en-US" sz="1200" dirty="0" smtClean="0"/>
              <a:t>Example - Custom </a:t>
            </a:r>
            <a:r>
              <a:rPr lang="en-US" sz="1200" dirty="0"/>
              <a:t>Validator</a:t>
            </a:r>
          </a:p>
        </p:txBody>
      </p:sp>
    </p:spTree>
    <p:extLst>
      <p:ext uri="{BB962C8B-B14F-4D97-AF65-F5344CB8AC3E}">
        <p14:creationId xmlns:p14="http://schemas.microsoft.com/office/powerpoint/2010/main" val="3779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87883</TotalTime>
  <Words>85</Words>
  <Application>Microsoft Office PowerPoint</Application>
  <PresentationFormat>Custom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9537</cp:revision>
  <dcterms:created xsi:type="dcterms:W3CDTF">2006-08-16T00:00:00Z</dcterms:created>
  <dcterms:modified xsi:type="dcterms:W3CDTF">2020-03-09T14:11:20Z</dcterms:modified>
</cp:coreProperties>
</file>