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2879725" cy="3527425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6" userDrawn="1">
          <p15:clr>
            <a:srgbClr val="A4A3A4"/>
          </p15:clr>
        </p15:guide>
        <p15:guide id="2" pos="90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E62A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1116"/>
        <p:guide pos="90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78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83193" y="470422"/>
            <a:ext cx="2314871" cy="1322368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89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83193" y="1831683"/>
            <a:ext cx="2314871" cy="757491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755" spc="200"/>
            </a:lvl1pPr>
            <a:lvl2pPr marL="144145" indent="0" algn="ctr">
              <a:buNone/>
              <a:defRPr sz="630"/>
            </a:lvl2pPr>
            <a:lvl3pPr marL="288290" indent="0" algn="ctr">
              <a:buNone/>
              <a:defRPr sz="570"/>
            </a:lvl3pPr>
            <a:lvl4pPr marL="431800" indent="0" algn="ctr">
              <a:buNone/>
              <a:defRPr sz="505"/>
            </a:lvl4pPr>
            <a:lvl5pPr marL="575945" indent="0" algn="ctr">
              <a:buNone/>
              <a:defRPr sz="505"/>
            </a:lvl5pPr>
            <a:lvl6pPr marL="720090" indent="0" algn="ctr">
              <a:buNone/>
              <a:defRPr sz="505"/>
            </a:lvl6pPr>
            <a:lvl7pPr marL="864235" indent="0" algn="ctr">
              <a:buNone/>
              <a:defRPr sz="505"/>
            </a:lvl7pPr>
            <a:lvl8pPr marL="1007745" indent="0" algn="ctr">
              <a:buNone/>
              <a:defRPr sz="505"/>
            </a:lvl8pPr>
            <a:lvl9pPr marL="1151890" indent="0" algn="ctr">
              <a:buNone/>
              <a:defRPr sz="505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43723" y="398192"/>
            <a:ext cx="2592111" cy="282068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83193" y="1277919"/>
            <a:ext cx="2314871" cy="524132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189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283193" y="1831683"/>
            <a:ext cx="2314871" cy="242619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755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43723" y="312997"/>
            <a:ext cx="2591261" cy="363003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43723" y="766751"/>
            <a:ext cx="2591261" cy="2448418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70288" y="1979848"/>
            <a:ext cx="1835229" cy="394488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1385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70288" y="2374336"/>
            <a:ext cx="1835229" cy="446346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57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44145" indent="0">
              <a:buNone/>
              <a:defRPr sz="505">
                <a:solidFill>
                  <a:schemeClr val="tx1">
                    <a:tint val="75000"/>
                  </a:schemeClr>
                </a:solidFill>
              </a:defRPr>
            </a:lvl2pPr>
            <a:lvl3pPr marL="288290" indent="0">
              <a:buNone/>
              <a:defRPr sz="505">
                <a:solidFill>
                  <a:schemeClr val="tx1">
                    <a:tint val="75000"/>
                  </a:schemeClr>
                </a:solidFill>
              </a:defRPr>
            </a:lvl3pPr>
            <a:lvl4pPr marL="431800" indent="0">
              <a:buNone/>
              <a:defRPr sz="505">
                <a:solidFill>
                  <a:schemeClr val="tx1">
                    <a:tint val="75000"/>
                  </a:schemeClr>
                </a:solidFill>
              </a:defRPr>
            </a:lvl4pPr>
            <a:lvl5pPr marL="575945" indent="0">
              <a:buNone/>
              <a:defRPr sz="505">
                <a:solidFill>
                  <a:schemeClr val="tx1">
                    <a:tint val="75000"/>
                  </a:schemeClr>
                </a:solidFill>
              </a:defRPr>
            </a:lvl5pPr>
            <a:lvl6pPr marL="720090" indent="0">
              <a:buNone/>
              <a:defRPr sz="505">
                <a:solidFill>
                  <a:schemeClr val="tx1">
                    <a:tint val="75000"/>
                  </a:schemeClr>
                </a:solidFill>
              </a:defRPr>
            </a:lvl6pPr>
            <a:lvl7pPr marL="864235" indent="0">
              <a:buNone/>
              <a:defRPr sz="505">
                <a:solidFill>
                  <a:schemeClr val="tx1">
                    <a:tint val="75000"/>
                  </a:schemeClr>
                </a:solidFill>
              </a:defRPr>
            </a:lvl7pPr>
            <a:lvl8pPr marL="1007745" indent="0">
              <a:buNone/>
              <a:defRPr sz="505">
                <a:solidFill>
                  <a:schemeClr val="tx1">
                    <a:tint val="75000"/>
                  </a:schemeClr>
                </a:solidFill>
              </a:defRPr>
            </a:lvl8pPr>
            <a:lvl9pPr marL="1151890" indent="0">
              <a:buNone/>
              <a:defRPr sz="5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43723" y="312997"/>
            <a:ext cx="2591261" cy="363003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143723" y="772307"/>
            <a:ext cx="1222919" cy="2442862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1514616" y="772307"/>
            <a:ext cx="1222919" cy="2442862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43723" y="312997"/>
            <a:ext cx="2591261" cy="363003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43723" y="735266"/>
            <a:ext cx="1262039" cy="196318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63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44145" indent="0">
              <a:buNone/>
              <a:defRPr sz="630" b="1"/>
            </a:lvl2pPr>
            <a:lvl3pPr marL="288290" indent="0">
              <a:buNone/>
              <a:defRPr sz="570" b="1"/>
            </a:lvl3pPr>
            <a:lvl4pPr marL="431800" indent="0">
              <a:buNone/>
              <a:defRPr sz="505" b="1"/>
            </a:lvl4pPr>
            <a:lvl5pPr marL="575945" indent="0">
              <a:buNone/>
              <a:defRPr sz="505" b="1"/>
            </a:lvl5pPr>
            <a:lvl6pPr marL="720090" indent="0">
              <a:buNone/>
              <a:defRPr sz="505" b="1"/>
            </a:lvl6pPr>
            <a:lvl7pPr marL="864235" indent="0">
              <a:buNone/>
              <a:defRPr sz="505" b="1"/>
            </a:lvl7pPr>
            <a:lvl8pPr marL="1007745" indent="0">
              <a:buNone/>
              <a:defRPr sz="505" b="1"/>
            </a:lvl8pPr>
            <a:lvl9pPr marL="1151890" indent="0">
              <a:buNone/>
              <a:defRPr sz="505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143723" y="953809"/>
            <a:ext cx="1262039" cy="226136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1473075" y="731423"/>
            <a:ext cx="1262039" cy="196318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63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44145" indent="0">
              <a:buNone/>
              <a:defRPr sz="630" b="1"/>
            </a:lvl2pPr>
            <a:lvl3pPr marL="288290" indent="0">
              <a:buNone/>
              <a:defRPr sz="570" b="1"/>
            </a:lvl3pPr>
            <a:lvl4pPr marL="431800" indent="0">
              <a:buNone/>
              <a:defRPr sz="505" b="1"/>
            </a:lvl4pPr>
            <a:lvl5pPr marL="575945" indent="0">
              <a:buNone/>
              <a:defRPr sz="505" b="1"/>
            </a:lvl5pPr>
            <a:lvl6pPr marL="720090" indent="0">
              <a:buNone/>
              <a:defRPr sz="505" b="1"/>
            </a:lvl6pPr>
            <a:lvl7pPr marL="864235" indent="0">
              <a:buNone/>
              <a:defRPr sz="505" b="1"/>
            </a:lvl7pPr>
            <a:lvl8pPr marL="1007745" indent="0">
              <a:buNone/>
              <a:defRPr sz="505" b="1"/>
            </a:lvl8pPr>
            <a:lvl9pPr marL="1151890" indent="0">
              <a:buNone/>
              <a:defRPr sz="505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1473075" y="953809"/>
            <a:ext cx="1262039" cy="226136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43723" y="312997"/>
            <a:ext cx="2591261" cy="363003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43723" y="800088"/>
            <a:ext cx="1236213" cy="2370632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505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500159" y="800088"/>
            <a:ext cx="1234825" cy="2370632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505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2417773" y="470422"/>
            <a:ext cx="246625" cy="2587322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88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216009" y="470422"/>
            <a:ext cx="2166046" cy="2587322"/>
          </a:xfrm>
        </p:spPr>
        <p:txBody>
          <a:bodyPr vert="eaVert" lIns="46800" tIns="46800" rIns="46800" bIns="46800"/>
          <a:lstStyle>
            <a:lvl1pPr marL="72390" indent="-72390">
              <a:spcAft>
                <a:spcPts val="1000"/>
              </a:spcAft>
              <a:defRPr spc="300"/>
            </a:lvl1pPr>
            <a:lvl2pPr marL="215900" indent="-72390">
              <a:defRPr spc="300"/>
            </a:lvl2pPr>
            <a:lvl3pPr marL="360045" indent="-72390">
              <a:defRPr spc="300"/>
            </a:lvl3pPr>
            <a:lvl4pPr marL="504190" indent="-72390">
              <a:defRPr spc="300"/>
            </a:lvl4pPr>
            <a:lvl5pPr marL="648335" indent="-7239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143723" y="312997"/>
            <a:ext cx="2591261" cy="363003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143723" y="766751"/>
            <a:ext cx="2591261" cy="2448418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144573" y="3248506"/>
            <a:ext cx="637823" cy="162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1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972325" y="3248506"/>
            <a:ext cx="935473" cy="162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31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2097161" y="3248506"/>
            <a:ext cx="637823" cy="162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31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88290" rtl="0" eaLnBrk="1" fontAlgn="auto" latinLnBrk="0" hangingPunct="1">
        <a:lnSpc>
          <a:spcPct val="100000"/>
        </a:lnSpc>
        <a:spcBef>
          <a:spcPct val="0"/>
        </a:spcBef>
        <a:buNone/>
        <a:defRPr sz="1135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72390" indent="-72390" algn="l" defTabSz="28829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57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215900" indent="-72390" algn="l" defTabSz="28829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507365" algn="l"/>
          <a:tab pos="507365" algn="l"/>
          <a:tab pos="507365" algn="l"/>
          <a:tab pos="507365" algn="l"/>
        </a:tabLst>
        <a:defRPr sz="50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360045" indent="-72390" algn="l" defTabSz="28829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50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504190" indent="-72390" algn="l" defTabSz="28829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44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648335" indent="-72390" algn="l" defTabSz="28829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44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791845" indent="-72390" algn="l" defTabSz="288290" rtl="0" eaLnBrk="1" latinLnBrk="0" hangingPunct="1">
        <a:lnSpc>
          <a:spcPct val="90000"/>
        </a:lnSpc>
        <a:spcBef>
          <a:spcPts val="155"/>
        </a:spcBef>
        <a:buFont typeface="Arial" panose="020B0604020202020204" pitchFamily="34" charset="0"/>
        <a:buChar char="•"/>
        <a:defRPr sz="570" kern="1200">
          <a:solidFill>
            <a:schemeClr val="tx1"/>
          </a:solidFill>
          <a:latin typeface="+mn-lt"/>
          <a:ea typeface="+mn-ea"/>
          <a:cs typeface="+mn-cs"/>
        </a:defRPr>
      </a:lvl6pPr>
      <a:lvl7pPr marL="935990" indent="-72390" algn="l" defTabSz="288290" rtl="0" eaLnBrk="1" latinLnBrk="0" hangingPunct="1">
        <a:lnSpc>
          <a:spcPct val="90000"/>
        </a:lnSpc>
        <a:spcBef>
          <a:spcPts val="155"/>
        </a:spcBef>
        <a:buFont typeface="Arial" panose="020B0604020202020204" pitchFamily="34" charset="0"/>
        <a:buChar char="•"/>
        <a:defRPr sz="570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" indent="-72390" algn="l" defTabSz="288290" rtl="0" eaLnBrk="1" latinLnBrk="0" hangingPunct="1">
        <a:lnSpc>
          <a:spcPct val="90000"/>
        </a:lnSpc>
        <a:spcBef>
          <a:spcPts val="155"/>
        </a:spcBef>
        <a:buFont typeface="Arial" panose="020B0604020202020204" pitchFamily="34" charset="0"/>
        <a:buChar char="•"/>
        <a:defRPr sz="570" kern="1200">
          <a:solidFill>
            <a:schemeClr val="tx1"/>
          </a:solidFill>
          <a:latin typeface="+mn-lt"/>
          <a:ea typeface="+mn-ea"/>
          <a:cs typeface="+mn-cs"/>
        </a:defRPr>
      </a:lvl8pPr>
      <a:lvl9pPr marL="1224280" indent="-72390" algn="l" defTabSz="288290" rtl="0" eaLnBrk="1" latinLnBrk="0" hangingPunct="1">
        <a:lnSpc>
          <a:spcPct val="90000"/>
        </a:lnSpc>
        <a:spcBef>
          <a:spcPts val="155"/>
        </a:spcBef>
        <a:buFont typeface="Arial" panose="020B0604020202020204" pitchFamily="34" charset="0"/>
        <a:buChar char="•"/>
        <a:defRPr sz="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88290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1pPr>
      <a:lvl2pPr marL="144145" algn="l" defTabSz="288290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2pPr>
      <a:lvl3pPr marL="288290" algn="l" defTabSz="288290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3pPr>
      <a:lvl4pPr marL="431800" algn="l" defTabSz="288290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4pPr>
      <a:lvl5pPr marL="575945" algn="l" defTabSz="288290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5pPr>
      <a:lvl6pPr marL="720090" algn="l" defTabSz="288290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6pPr>
      <a:lvl7pPr marL="864235" algn="l" defTabSz="288290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7pPr>
      <a:lvl8pPr marL="1007745" algn="l" defTabSz="288290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8pPr>
      <a:lvl9pPr marL="1151890" algn="l" defTabSz="288290" rtl="0" eaLnBrk="1" latinLnBrk="0" hangingPunct="1">
        <a:defRPr sz="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image" Target="../media/image6.png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6" Type="http://schemas.openxmlformats.org/officeDocument/2006/relationships/slideLayout" Target="../slideLayouts/slideLayout1.xml"/><Relationship Id="rId25" Type="http://schemas.openxmlformats.org/officeDocument/2006/relationships/tags" Target="../tags/tag77.xml"/><Relationship Id="rId24" Type="http://schemas.openxmlformats.org/officeDocument/2006/relationships/tags" Target="../tags/tag76.xml"/><Relationship Id="rId23" Type="http://schemas.openxmlformats.org/officeDocument/2006/relationships/tags" Target="../tags/tag75.xml"/><Relationship Id="rId22" Type="http://schemas.openxmlformats.org/officeDocument/2006/relationships/tags" Target="../tags/tag74.xml"/><Relationship Id="rId21" Type="http://schemas.openxmlformats.org/officeDocument/2006/relationships/tags" Target="../tags/tag73.xml"/><Relationship Id="rId20" Type="http://schemas.openxmlformats.org/officeDocument/2006/relationships/tags" Target="../tags/tag72.xml"/><Relationship Id="rId2" Type="http://schemas.openxmlformats.org/officeDocument/2006/relationships/image" Target="../media/image2.png"/><Relationship Id="rId19" Type="http://schemas.openxmlformats.org/officeDocument/2006/relationships/tags" Target="../tags/tag71.xml"/><Relationship Id="rId18" Type="http://schemas.openxmlformats.org/officeDocument/2006/relationships/tags" Target="../tags/tag70.xml"/><Relationship Id="rId17" Type="http://schemas.openxmlformats.org/officeDocument/2006/relationships/tags" Target="../tags/tag69.xml"/><Relationship Id="rId16" Type="http://schemas.openxmlformats.org/officeDocument/2006/relationships/image" Target="../media/image10.png"/><Relationship Id="rId15" Type="http://schemas.openxmlformats.org/officeDocument/2006/relationships/tags" Target="../tags/tag68.xml"/><Relationship Id="rId14" Type="http://schemas.openxmlformats.org/officeDocument/2006/relationships/image" Target="../media/image9.png"/><Relationship Id="rId13" Type="http://schemas.openxmlformats.org/officeDocument/2006/relationships/tags" Target="../tags/tag67.xml"/><Relationship Id="rId12" Type="http://schemas.openxmlformats.org/officeDocument/2006/relationships/image" Target="../media/image8.png"/><Relationship Id="rId11" Type="http://schemas.openxmlformats.org/officeDocument/2006/relationships/tags" Target="../tags/tag66.xml"/><Relationship Id="rId10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81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-1159926" y="1782614"/>
            <a:ext cx="2944645" cy="2145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 descr="kappframework-ZpgZaV(1)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1775"/>
            <a:ext cx="1348740" cy="1114425"/>
          </a:xfrm>
          <a:prstGeom prst="rect">
            <a:avLst/>
          </a:prstGeom>
        </p:spPr>
      </p:pic>
      <p:pic>
        <p:nvPicPr>
          <p:cNvPr id="102" name="图片 101"/>
          <p:cNvPicPr/>
          <p:nvPr/>
        </p:nvPicPr>
        <p:blipFill>
          <a:blip r:embed="rId4"/>
          <a:stretch>
            <a:fillRect/>
          </a:stretch>
        </p:blipFill>
        <p:spPr>
          <a:xfrm>
            <a:off x="2012950" y="2553335"/>
            <a:ext cx="710565" cy="9290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图片 102"/>
          <p:cNvPicPr/>
          <p:nvPr/>
        </p:nvPicPr>
        <p:blipFill>
          <a:blip r:embed="rId5"/>
          <a:stretch>
            <a:fillRect/>
          </a:stretch>
        </p:blipFill>
        <p:spPr>
          <a:xfrm>
            <a:off x="2196465" y="2821305"/>
            <a:ext cx="394970" cy="3924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矩形 6"/>
          <p:cNvSpPr/>
          <p:nvPr/>
        </p:nvSpPr>
        <p:spPr>
          <a:xfrm>
            <a:off x="272415" y="113030"/>
            <a:ext cx="2335530" cy="60769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prstTxWarp prst="textChevron">
              <a:avLst/>
            </a:prstTxWarp>
            <a:noAutofit/>
          </a:bodyPr>
          <a:p>
            <a:pPr algn="ctr"/>
            <a:r>
              <a:rPr lang="en-US" altLang="zh-CN" sz="28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1">
                    <a:lumMod val="75000"/>
                    <a:alpha val="74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Baby Monitor</a:t>
            </a:r>
            <a:endParaRPr lang="en-US" altLang="zh-CN" sz="2800" b="1">
              <a:ln w="9525">
                <a:solidFill>
                  <a:schemeClr val="bg1"/>
                </a:solidFill>
                <a:prstDash val="solid"/>
              </a:ln>
              <a:solidFill>
                <a:schemeClr val="accent1">
                  <a:lumMod val="75000"/>
                  <a:alpha val="74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46710" y="803910"/>
            <a:ext cx="2186305" cy="258445"/>
          </a:xfrm>
          <a:prstGeom prst="roundRect">
            <a:avLst/>
          </a:prstGeom>
          <a:solidFill>
            <a:schemeClr val="accent1">
              <a:lumMod val="75000"/>
              <a:alpha val="91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0" y="815340"/>
            <a:ext cx="28797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ln w="1270">
                  <a:noFill/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DOUBLE CARE FOR FRESHMEN</a:t>
            </a:r>
            <a:endParaRPr lang="en-US" altLang="zh-CN" sz="1000">
              <a:ln w="1270">
                <a:noFill/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469390" y="1082040"/>
            <a:ext cx="278130" cy="26860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590675" y="1323340"/>
            <a:ext cx="259080" cy="26162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644015" y="1632585"/>
            <a:ext cx="285750" cy="27749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560830" y="1922780"/>
            <a:ext cx="331470" cy="27178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532890" y="2262505"/>
            <a:ext cx="213995" cy="20320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753235" y="1155065"/>
            <a:ext cx="647700" cy="1600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en-US" altLang="zh-CN" sz="700">
                <a:solidFill>
                  <a:schemeClr val="accent1">
                    <a:lumMod val="75000"/>
                  </a:schemeClr>
                </a:solidFill>
              </a:rPr>
              <a:t>Mask Alert</a:t>
            </a:r>
            <a:endParaRPr lang="en-US" altLang="zh-CN" sz="7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1753235" y="1165860"/>
            <a:ext cx="639445" cy="146685"/>
          </a:xfrm>
          <a:prstGeom prst="roundRect">
            <a:avLst/>
          </a:prstGeom>
          <a:solidFill>
            <a:schemeClr val="bg2">
              <a:lumMod val="50000"/>
              <a:alpha val="48000"/>
            </a:schemeClr>
          </a:solidFill>
          <a:ln>
            <a:solidFill>
              <a:srgbClr val="3E62A9">
                <a:alpha val="7000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>
            <p:custDataLst>
              <p:tags r:id="rId17"/>
            </p:custDataLst>
          </p:nvPr>
        </p:nvSpPr>
        <p:spPr>
          <a:xfrm>
            <a:off x="1880870" y="1400810"/>
            <a:ext cx="639445" cy="146685"/>
          </a:xfrm>
          <a:prstGeom prst="roundRect">
            <a:avLst/>
          </a:prstGeom>
          <a:solidFill>
            <a:schemeClr val="bg2">
              <a:lumMod val="50000"/>
              <a:alpha val="48000"/>
            </a:schemeClr>
          </a:solidFill>
          <a:ln>
            <a:solidFill>
              <a:srgbClr val="3E62A9">
                <a:alpha val="7000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>
            <p:custDataLst>
              <p:tags r:id="rId18"/>
            </p:custDataLst>
          </p:nvPr>
        </p:nvSpPr>
        <p:spPr>
          <a:xfrm>
            <a:off x="1959610" y="1697355"/>
            <a:ext cx="833755" cy="146685"/>
          </a:xfrm>
          <a:prstGeom prst="roundRect">
            <a:avLst/>
          </a:prstGeom>
          <a:solidFill>
            <a:schemeClr val="bg2">
              <a:lumMod val="50000"/>
              <a:alpha val="48000"/>
            </a:schemeClr>
          </a:solidFill>
          <a:ln>
            <a:solidFill>
              <a:srgbClr val="3E62A9">
                <a:alpha val="7000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>
            <p:custDataLst>
              <p:tags r:id="rId19"/>
            </p:custDataLst>
          </p:nvPr>
        </p:nvSpPr>
        <p:spPr>
          <a:xfrm>
            <a:off x="1885315" y="1995170"/>
            <a:ext cx="752475" cy="146685"/>
          </a:xfrm>
          <a:prstGeom prst="roundRect">
            <a:avLst/>
          </a:prstGeom>
          <a:solidFill>
            <a:schemeClr val="bg2">
              <a:lumMod val="50000"/>
              <a:alpha val="48000"/>
            </a:schemeClr>
          </a:solidFill>
          <a:ln>
            <a:solidFill>
              <a:srgbClr val="3E62A9">
                <a:alpha val="7000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>
            <p:custDataLst>
              <p:tags r:id="rId20"/>
            </p:custDataLst>
          </p:nvPr>
        </p:nvSpPr>
        <p:spPr>
          <a:xfrm>
            <a:off x="1781175" y="2300605"/>
            <a:ext cx="639445" cy="146685"/>
          </a:xfrm>
          <a:prstGeom prst="roundRect">
            <a:avLst/>
          </a:prstGeom>
          <a:solidFill>
            <a:schemeClr val="bg2">
              <a:lumMod val="50000"/>
              <a:alpha val="48000"/>
            </a:schemeClr>
          </a:solidFill>
          <a:ln>
            <a:solidFill>
              <a:srgbClr val="3E62A9">
                <a:alpha val="7000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>
            <p:custDataLst>
              <p:tags r:id="rId21"/>
            </p:custDataLst>
          </p:nvPr>
        </p:nvSpPr>
        <p:spPr>
          <a:xfrm>
            <a:off x="1842770" y="1403350"/>
            <a:ext cx="647700" cy="1600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en-US" altLang="zh-CN" sz="700">
                <a:solidFill>
                  <a:schemeClr val="accent1">
                    <a:lumMod val="75000"/>
                  </a:schemeClr>
                </a:solidFill>
              </a:rPr>
              <a:t>Cry Alert</a:t>
            </a:r>
            <a:endParaRPr lang="en-US" altLang="zh-CN" sz="7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文本框 25"/>
          <p:cNvSpPr txBox="1"/>
          <p:nvPr>
            <p:custDataLst>
              <p:tags r:id="rId22"/>
            </p:custDataLst>
          </p:nvPr>
        </p:nvSpPr>
        <p:spPr>
          <a:xfrm>
            <a:off x="1933575" y="1691640"/>
            <a:ext cx="901700" cy="1600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en-US" altLang="zh-CN" sz="700">
                <a:solidFill>
                  <a:schemeClr val="accent1">
                    <a:lumMod val="75000"/>
                  </a:schemeClr>
                </a:solidFill>
              </a:rPr>
              <a:t>Temperature Alert</a:t>
            </a:r>
            <a:endParaRPr lang="en-US" altLang="zh-CN" sz="7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文本框 26"/>
          <p:cNvSpPr txBox="1"/>
          <p:nvPr>
            <p:custDataLst>
              <p:tags r:id="rId23"/>
            </p:custDataLst>
          </p:nvPr>
        </p:nvSpPr>
        <p:spPr>
          <a:xfrm>
            <a:off x="1878965" y="1988185"/>
            <a:ext cx="759460" cy="1600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en-US" altLang="zh-CN" sz="700">
                <a:solidFill>
                  <a:schemeClr val="accent1">
                    <a:lumMod val="75000"/>
                  </a:schemeClr>
                </a:solidFill>
              </a:rPr>
              <a:t>Human Track</a:t>
            </a:r>
            <a:endParaRPr lang="en-US" altLang="zh-CN" sz="7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文本框 27"/>
          <p:cNvSpPr txBox="1"/>
          <p:nvPr>
            <p:custDataLst>
              <p:tags r:id="rId24"/>
            </p:custDataLst>
          </p:nvPr>
        </p:nvSpPr>
        <p:spPr>
          <a:xfrm>
            <a:off x="1780540" y="2293620"/>
            <a:ext cx="647700" cy="1600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en-US" altLang="zh-CN" sz="700">
                <a:solidFill>
                  <a:schemeClr val="accent1">
                    <a:lumMod val="75000"/>
                  </a:schemeClr>
                </a:solidFill>
              </a:rPr>
              <a:t>Live Video</a:t>
            </a:r>
            <a:endParaRPr lang="en-US" altLang="zh-CN" sz="70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custDataLst>
      <p:tags r:id="rId2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8.xml><?xml version="1.0" encoding="utf-8"?>
<p:tagLst xmlns:p="http://schemas.openxmlformats.org/presentationml/2006/main">
  <p:tag name="commondata" val="eyJoZGlkIjoiZTJlMzNkYWY4MTdlZjYxMmNlNmY4YjlmMDJkODhhY2E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WPS 演示</Application>
  <PresentationFormat>宽屏</PresentationFormat>
  <Paragraphs>14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Arial Black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zero</cp:lastModifiedBy>
  <cp:revision>160</cp:revision>
  <dcterms:created xsi:type="dcterms:W3CDTF">2019-06-19T02:08:00Z</dcterms:created>
  <dcterms:modified xsi:type="dcterms:W3CDTF">2024-02-25T12:50:04Z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2052-12.1.0.16250</vt:lpwstr>
  </property>
  <property fmtid="{D5CDD505-2E9C-101B-9397-08002B2CF9AE}" pid="3" name="ICV">
    <vt:lpwstr>43970B10477A4E1BBB2F5360A1EB7EA8_11</vt:lpwstr>
  </property>
</Properties>
</file>