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0CA1B-C84B-42FF-A49C-88114BC6C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7C92A4-8DB9-48E3-A1CD-7BD5F1C5D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C6F50-DD2C-4828-B9EC-67119890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EA3657-1DEA-471C-AFBA-F3481B19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699D2E-731D-40B9-8C7B-07615A9C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761D5-6588-4FFF-A8EB-5AC6B8FF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6A0341-2797-4543-A59A-94E2E9964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806CC-A8F1-448B-96AA-DC7B337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A4F15-4C78-4B3C-AD47-AFC1996A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E5404-CA1B-4831-8F5A-83F72681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9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867BE8-7B2D-4E28-839A-2FE2DC189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FB3168-AF04-4A73-AF31-D9183CF7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BFF098-E415-4354-9D64-848BB77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6F33C-001C-4566-9225-A053C003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D29D7-6D76-4C66-A6EE-227FF896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4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879D7-3B94-4D10-AC09-40F6A7A2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067012-4C9B-47F5-A5D4-4C9D4A2E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BA84F-6C04-4DEC-B1CF-55C8048F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0743D-E026-49B4-9D1F-9737AFF1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0F34E-20EF-41FF-9C96-98B404D5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1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16E45-3469-4210-B4D3-9DCA04ED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64CB0D-5B92-4329-ABE9-765D40DE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4EACE-3A1E-4B25-83E0-D682B88F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3D3E99-738F-45A5-B061-E7DF4A22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BA714-FB36-4AC3-A2EA-2445CF9A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2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F71A7-E4A0-4049-8A26-F6F74C29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568CF-E0E1-476A-8631-1A2DCF638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D87241-B0EF-43E6-AA1B-9E5580E8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09EFEB-D40B-401A-9729-51894DDF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BDDB37-475A-48E2-9769-599F7FBE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F3DE08-EF53-4D15-9592-E61A0BAB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4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83900-E36F-45C9-B9EA-88A3114C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930CFC-B26A-4418-A959-0F75851A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B0DEA9-E2F6-42FC-AF66-06414023D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99E891-A7A3-46E5-8A63-CC582E4CE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FB20F6-9015-4120-9992-828E147D0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9F994C-821A-4162-938C-0C0F4478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AFEDE1-AE9C-490E-9BEC-2B972F15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5A10E3-5A86-4443-AA2F-A921EBDE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02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3FEEC-DCFD-4AF5-9AE4-5C94AA6D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1F4DCB-4F38-4951-A019-21B2D57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46EC711-B96B-4238-9811-40D1E568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F9951D-1AF6-4896-8968-5B792EBA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F85599-67A7-4950-BB95-EE5B53A4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DCF03D-1877-4E0E-9FF7-5252C615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59F4D-E00C-485C-91B3-6259A535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43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EF788-84DD-4834-BCBE-E217B734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669E8-A484-416B-BBDF-0C2FC2BD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289F32-93B9-4D59-A377-53B547A3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6FA6AB-F3B2-4418-B6CC-A65CCB4F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F5E758-9C68-472F-9C85-B3942EDF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0BADE0-FDE8-4946-A7B9-E372C73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27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6F40E-4734-4FC1-80A2-57D45EE0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1521D0-E35E-4E20-94A3-20F81F634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7E9118-C46B-4CCE-B597-7FD2C5964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044FA3-B4AD-4047-B893-A8F57908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8AC181-769E-46B6-8DC9-754C3B96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44E55-0868-4C5B-BAD0-AF631C9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96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6ABA7B-89D5-4575-8A55-2DE77B69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19F977-8E4A-4BF5-85C8-F7C5E41D8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93C77-B31B-4734-AEC3-4D8981988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F1A14-51DD-4881-AB84-BD7A757193F4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D97C85-4F8E-4E53-B18C-F8C79189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089CA2-B994-48A2-AEDF-09F3A680F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3676-1CA0-40D1-98D1-BD31A94590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82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942093-1BE4-49D1-950C-022BFE25B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54" y="2236366"/>
            <a:ext cx="4755292" cy="23852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931462-D4F9-4C84-9EE0-24B546F4B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42" y="1988695"/>
            <a:ext cx="4099915" cy="28806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B39AC8-FFE7-45F0-9648-4BE0DB1E0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43" y="2365918"/>
            <a:ext cx="4541914" cy="21261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2BC1384-A84F-4555-A2F9-CDC2E9A0AF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80" y="1573369"/>
            <a:ext cx="4145639" cy="37112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F94CA5-1612-4688-996D-FBE9B59CF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05" y="388356"/>
            <a:ext cx="4496190" cy="608128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75689E8-5C1F-44F4-8A25-7290EFDD6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36" y="651269"/>
            <a:ext cx="4473328" cy="555546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9D51BF8-EC95-43DC-B5A2-4C7415929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11" y="2263039"/>
            <a:ext cx="4122777" cy="233192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9A088C-80BE-433F-A85B-D3D4635BA817}"/>
              </a:ext>
            </a:extLst>
          </p:cNvPr>
          <p:cNvSpPr/>
          <p:nvPr/>
        </p:nvSpPr>
        <p:spPr>
          <a:xfrm>
            <a:off x="4162425" y="4152900"/>
            <a:ext cx="947738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8E6B52-399B-439D-9DAA-AEE8E1057A5B}"/>
              </a:ext>
            </a:extLst>
          </p:cNvPr>
          <p:cNvSpPr/>
          <p:nvPr/>
        </p:nvSpPr>
        <p:spPr>
          <a:xfrm>
            <a:off x="4139562" y="4152900"/>
            <a:ext cx="3704275" cy="3658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698C7085-E2B0-49EB-9C0D-D0DC054EE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23" y="1565748"/>
            <a:ext cx="4778154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2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喜絃 曾</dc:creator>
  <cp:lastModifiedBy>喜絃 曾</cp:lastModifiedBy>
  <cp:revision>4</cp:revision>
  <dcterms:created xsi:type="dcterms:W3CDTF">2022-11-30T08:12:19Z</dcterms:created>
  <dcterms:modified xsi:type="dcterms:W3CDTF">2022-11-30T09:16:11Z</dcterms:modified>
</cp:coreProperties>
</file>