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6858000" cy="9906000" type="A4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8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59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29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78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25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3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38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49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67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DC956-8522-4FE3-8EDB-C721FDD971AF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F91E-F83B-404B-B695-8864778709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52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B178973-F05C-401B-A799-865B7EAF2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4"/>
          <a:stretch/>
        </p:blipFill>
        <p:spPr>
          <a:xfrm>
            <a:off x="685006" y="12946"/>
            <a:ext cx="5478463" cy="413975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886FB4-FFD8-46B1-B065-E897043C1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0" y="4114401"/>
            <a:ext cx="6611273" cy="310558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916B54D-8C97-4D6C-A98B-A89FB8745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7" y="7035155"/>
            <a:ext cx="661127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2022893-7AED-4D1F-8FA6-EEA3FBAB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11" y="27888"/>
            <a:ext cx="6468378" cy="49251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057794-254B-4979-9706-1F0964737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05"/>
          <a:stretch/>
        </p:blipFill>
        <p:spPr>
          <a:xfrm>
            <a:off x="283737" y="5295363"/>
            <a:ext cx="6087325" cy="41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2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BF3EC48-3F68-47CA-9853-EC599F434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95"/>
          <a:stretch/>
        </p:blipFill>
        <p:spPr>
          <a:xfrm>
            <a:off x="575837" y="558800"/>
            <a:ext cx="6087325" cy="355653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5CC6A78-9A58-40AA-9E78-69C7AE5F2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59"/>
          <a:stretch/>
        </p:blipFill>
        <p:spPr>
          <a:xfrm>
            <a:off x="551570" y="4953001"/>
            <a:ext cx="630643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CBB00B4-7B93-4836-B17A-D761A1B39E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7"/>
          <a:stretch/>
        </p:blipFill>
        <p:spPr>
          <a:xfrm>
            <a:off x="275785" y="177800"/>
            <a:ext cx="6306430" cy="51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1E2D1E1-20E3-479D-ADAC-B1EBBABD3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9406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3F72DD2-FD3A-4E7F-935E-7BFF7259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7539"/>
            <a:ext cx="6858000" cy="51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1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A04540F-4462-4099-A3DD-2F8695B6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75" y="0"/>
            <a:ext cx="5372850" cy="33627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4EB721-7D55-4901-A144-17611FA105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55"/>
          <a:stretch/>
        </p:blipFill>
        <p:spPr>
          <a:xfrm>
            <a:off x="628275" y="3485908"/>
            <a:ext cx="5372850" cy="346758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F152CD8-D338-4E2F-8A35-6D6025B076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56" b="10190"/>
          <a:stretch/>
        </p:blipFill>
        <p:spPr>
          <a:xfrm>
            <a:off x="628275" y="7076606"/>
            <a:ext cx="5372850" cy="27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02FB51A-31FD-4D8D-A840-EA8924CA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32" y="0"/>
            <a:ext cx="5982535" cy="336279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C8F665-94C6-4281-8592-38EC5C3AB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7" b="15693"/>
          <a:stretch/>
        </p:blipFill>
        <p:spPr>
          <a:xfrm>
            <a:off x="437732" y="3362794"/>
            <a:ext cx="5982535" cy="318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7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Office PowerPoint</Application>
  <PresentationFormat>A4 紙張 (210x297 公釐)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xb157</dc:creator>
  <cp:lastModifiedBy>xb157</cp:lastModifiedBy>
  <cp:revision>3</cp:revision>
  <dcterms:created xsi:type="dcterms:W3CDTF">2024-03-22T06:02:58Z</dcterms:created>
  <dcterms:modified xsi:type="dcterms:W3CDTF">2024-03-22T06:17:31Z</dcterms:modified>
</cp:coreProperties>
</file>