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E0ECD-874B-42BC-8390-969D2C76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0113F1-1A01-4A54-A396-9F6331302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022D3-00E6-4C3C-BF69-46B436A4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77FE3-A58E-4D08-98D9-EF217E06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AAD533-2A2C-4971-BD13-0DE225B8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79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CC81-2A51-4D27-BD1D-BB51192E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271359-1700-4C6B-AB5C-6ABE7CD01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DBE290-0764-4667-91EA-F60BA79D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81D1D1-77C4-43C0-B6C3-1F58E4CB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6542C1-BC9A-4AC4-8707-55EC09C3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C2CE09-962B-4D35-AB77-70FE9A968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54FF05-76E2-4D92-B8D8-C6CDF7F7D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1A4449-A713-4703-A989-7C84ED40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71642-4E05-4FC0-9E4D-81F441882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47FE97-F2B7-4D83-8D8E-41CFC40A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73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C3441-86CE-4069-AE57-E90FA3A5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9B3CA-0D6B-41C3-BFD0-292A784CD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2B2648-B3D4-4D03-8C39-D646264C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FF000D-DE5D-4D3F-BE58-E3D4428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23C9D7-DD78-4FE8-B6C2-AC369B5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9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44085-ED9B-4BF2-8221-9D3C41EC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5D88F-50C7-44D2-B68D-606D711D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94D98-10EF-4A1A-9C6A-E35CDF7F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1FEC3A-3540-40E3-AE5A-707E3F31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1A46AB-D6D0-439D-96CF-A4490E1B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4C6A6-881C-4AC9-ADE6-142EAED3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7D9E07-E509-4191-980F-E1EFB2094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AE7917-AA5D-4618-9270-C3C7B942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51DECC-6BE3-4830-BC92-DB658BA3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772826-222B-4EE4-8842-F787AA06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180575-505A-42C3-88E3-3E572A9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C5575-4D1C-4BF8-AB98-38098F4D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93B2D-AA0D-4052-8EB4-E950D417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461660-93E2-4CD2-A8FB-725245BD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5A2255-B8B5-4483-960E-D6B629D8A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644384-9DC6-49DD-95AA-2BDA22D92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95D9A5-41F2-4857-87F4-460132D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11C101-1789-4A08-B084-8EDD7417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39D05-FB40-432E-AC5A-03149F16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6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036ED-1266-489A-840A-EC13453E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E9DE58-7F7A-43D0-B946-BC41A6BA9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E478E1-CDB1-4415-AA1E-FA95BCC8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925AD7-04E2-4E33-A42D-BD70DFC5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2D6317-E511-405E-9A5D-7EFA55B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B654F2-B353-470D-B0CA-8005EB2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8C1716-5EEA-440C-AF25-E46579B3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7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177A7-E4FB-4D3A-B51F-A06AA8D3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574C9-1C78-4F60-A6C3-9B8A52081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7B94ED-C949-4BA4-8ABF-75E58F928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0B9613-2666-4519-B874-777D17A9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49B81E-1DAA-4C2B-B1D3-1F830E3D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1990DC-E81C-444F-A924-1468AF7E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36694-B677-4B9C-A368-3EB7C437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0D0E03-EC31-4B58-9EA0-A0FC01364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6B8ECB-ECBA-42F1-BDD7-6ECFE69F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DCDEE7-6488-4591-AF47-0ABEC4E3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0265EF-A420-4C16-9562-D9931F98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0C3219-0BB7-451E-8712-D0D1222C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8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2A5523-491B-4751-91F6-62C27FA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32600C-EB4C-47BB-8541-233BB51E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7B2FE2-D08F-446D-BF33-BD2129F46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137C-3F18-4B77-BD7E-799C43B9DBD3}" type="datetimeFigureOut">
              <a:rPr lang="zh-TW" altLang="en-US" smtClean="0"/>
              <a:t>2024/4/17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BE5646-311A-4918-81D8-39C7A75E0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9314B-1B3C-4E95-8901-AAE0C873A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A7EFA-B7DD-4B19-84B0-D2042F7823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10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8EB3800F-DEF9-40E4-A94A-5A9B7A5994E3}"/>
              </a:ext>
            </a:extLst>
          </p:cNvPr>
          <p:cNvSpPr/>
          <p:nvPr/>
        </p:nvSpPr>
        <p:spPr>
          <a:xfrm>
            <a:off x="1105735" y="419100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C76F6-6DD3-4F40-93AC-B23F402C19F8}"/>
              </a:ext>
            </a:extLst>
          </p:cNvPr>
          <p:cNvSpPr/>
          <p:nvPr/>
        </p:nvSpPr>
        <p:spPr>
          <a:xfrm>
            <a:off x="1919288" y="1324869"/>
            <a:ext cx="486703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家功場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國中***班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0A85976-689E-4DCD-AE3D-DF924D6286B8}"/>
              </a:ext>
            </a:extLst>
          </p:cNvPr>
          <p:cNvSpPr/>
          <p:nvPr/>
        </p:nvSpPr>
        <p:spPr>
          <a:xfrm>
            <a:off x="971550" y="121920"/>
            <a:ext cx="6115050" cy="3787140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FF3C47C-7B5C-4EE1-AF90-60A5043C9EEB}"/>
              </a:ext>
            </a:extLst>
          </p:cNvPr>
          <p:cNvSpPr txBox="1"/>
          <p:nvPr/>
        </p:nvSpPr>
        <p:spPr>
          <a:xfrm>
            <a:off x="5859780" y="25908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我是</a:t>
            </a:r>
            <a:r>
              <a:rPr lang="en-US" altLang="zh-TW" dirty="0"/>
              <a:t>Logo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53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數學| 跨校聯盟資源共用平台">
            <a:extLst>
              <a:ext uri="{FF2B5EF4-FFF2-40B4-BE49-F238E27FC236}">
                <a16:creationId xmlns:a16="http://schemas.microsoft.com/office/drawing/2014/main" id="{23507F27-8B6D-4D8F-970C-3205B501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0124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8EB3800F-DEF9-40E4-A94A-5A9B7A5994E3}"/>
              </a:ext>
            </a:extLst>
          </p:cNvPr>
          <p:cNvSpPr/>
          <p:nvPr/>
        </p:nvSpPr>
        <p:spPr>
          <a:xfrm>
            <a:off x="639010" y="381000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EC76F6-6DD3-4F40-93AC-B23F402C19F8}"/>
              </a:ext>
            </a:extLst>
          </p:cNvPr>
          <p:cNvSpPr/>
          <p:nvPr/>
        </p:nvSpPr>
        <p:spPr>
          <a:xfrm>
            <a:off x="1788249" y="1206869"/>
            <a:ext cx="169790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數學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Math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0A85976-689E-4DCD-AE3D-DF924D6286B8}"/>
              </a:ext>
            </a:extLst>
          </p:cNvPr>
          <p:cNvSpPr/>
          <p:nvPr/>
        </p:nvSpPr>
        <p:spPr>
          <a:xfrm>
            <a:off x="504825" y="210475"/>
            <a:ext cx="5287207" cy="3382392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988681BC-C155-401C-81AD-C0DC2E50E045}"/>
              </a:ext>
            </a:extLst>
          </p:cNvPr>
          <p:cNvSpPr/>
          <p:nvPr/>
        </p:nvSpPr>
        <p:spPr>
          <a:xfrm>
            <a:off x="6325435" y="381000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2BC204-9C73-4490-A7BA-E414E6FBFBED}"/>
              </a:ext>
            </a:extLst>
          </p:cNvPr>
          <p:cNvSpPr/>
          <p:nvPr/>
        </p:nvSpPr>
        <p:spPr>
          <a:xfrm>
            <a:off x="7474674" y="1206869"/>
            <a:ext cx="18101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社會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Social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8B1A2D3-838A-4F25-AA97-24D4B9C89903}"/>
              </a:ext>
            </a:extLst>
          </p:cNvPr>
          <p:cNvSpPr/>
          <p:nvPr/>
        </p:nvSpPr>
        <p:spPr>
          <a:xfrm>
            <a:off x="6191250" y="210475"/>
            <a:ext cx="5287207" cy="3382392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A9FC00E-EA02-4B33-B7D2-2DC6A98A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583" r="95000">
                        <a14:foregroundMark x1="72917" y1="47833" x2="91583" y2="55417"/>
                        <a14:foregroundMark x1="92417" y1="48333" x2="95083" y2="55417"/>
                        <a14:foregroundMark x1="79083" y1="44333" x2="81333" y2="48750"/>
                        <a14:foregroundMark x1="14667" y1="55833" x2="7583" y2="5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8013" y="4162425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B09B846F-27B8-4F41-8E21-842900711782}"/>
              </a:ext>
            </a:extLst>
          </p:cNvPr>
          <p:cNvSpPr/>
          <p:nvPr/>
        </p:nvSpPr>
        <p:spPr>
          <a:xfrm>
            <a:off x="639010" y="4029075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42707D-1368-4E9B-8A9C-F85C86120CF5}"/>
              </a:ext>
            </a:extLst>
          </p:cNvPr>
          <p:cNvSpPr/>
          <p:nvPr/>
        </p:nvSpPr>
        <p:spPr>
          <a:xfrm>
            <a:off x="1486066" y="4910515"/>
            <a:ext cx="24000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國文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Chinese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A64E18F-2F22-4B1A-9AF9-C61E74759922}"/>
              </a:ext>
            </a:extLst>
          </p:cNvPr>
          <p:cNvSpPr/>
          <p:nvPr/>
        </p:nvSpPr>
        <p:spPr>
          <a:xfrm>
            <a:off x="504825" y="3858550"/>
            <a:ext cx="5287207" cy="3382392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41188DC-9228-4A81-B19C-49DCB7D2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0877" y="4162425"/>
            <a:ext cx="2281697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2D9397C9-3DE0-4D8A-A6DE-3DE6C883BFF1}"/>
              </a:ext>
            </a:extLst>
          </p:cNvPr>
          <p:cNvSpPr/>
          <p:nvPr/>
        </p:nvSpPr>
        <p:spPr>
          <a:xfrm>
            <a:off x="6325435" y="4029075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775F28-BF36-404D-81F3-FC0BD38FA434}"/>
              </a:ext>
            </a:extLst>
          </p:cNvPr>
          <p:cNvSpPr/>
          <p:nvPr/>
        </p:nvSpPr>
        <p:spPr>
          <a:xfrm>
            <a:off x="7273565" y="4910515"/>
            <a:ext cx="230063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自然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Science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AC78107-3466-4960-85D8-71624BA00027}"/>
              </a:ext>
            </a:extLst>
          </p:cNvPr>
          <p:cNvSpPr/>
          <p:nvPr/>
        </p:nvSpPr>
        <p:spPr>
          <a:xfrm>
            <a:off x="6191250" y="3858550"/>
            <a:ext cx="5287207" cy="3382392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539B69-2FD0-4662-BC47-C5C8CE8DEA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230" r="12230"/>
          <a:stretch/>
        </p:blipFill>
        <p:spPr>
          <a:xfrm>
            <a:off x="9435473" y="724263"/>
            <a:ext cx="1997102" cy="2643749"/>
          </a:xfrm>
          <a:prstGeom prst="rect">
            <a:avLst/>
          </a:prstGeom>
        </p:spPr>
      </p:pic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581E7443-2D8B-4A25-911E-344508B44F17}"/>
              </a:ext>
            </a:extLst>
          </p:cNvPr>
          <p:cNvSpPr/>
          <p:nvPr/>
        </p:nvSpPr>
        <p:spPr>
          <a:xfrm>
            <a:off x="11890083" y="4029075"/>
            <a:ext cx="3247072" cy="2938463"/>
          </a:xfrm>
          <a:custGeom>
            <a:avLst/>
            <a:gdLst>
              <a:gd name="connsiteX0" fmla="*/ 411956 w 411956"/>
              <a:gd name="connsiteY0" fmla="*/ 95250 h 364332"/>
              <a:gd name="connsiteX1" fmla="*/ 280987 w 411956"/>
              <a:gd name="connsiteY1" fmla="*/ 0 h 364332"/>
              <a:gd name="connsiteX2" fmla="*/ 154781 w 411956"/>
              <a:gd name="connsiteY2" fmla="*/ 95250 h 364332"/>
              <a:gd name="connsiteX3" fmla="*/ 154781 w 411956"/>
              <a:gd name="connsiteY3" fmla="*/ 45244 h 364332"/>
              <a:gd name="connsiteX4" fmla="*/ 85725 w 411956"/>
              <a:gd name="connsiteY4" fmla="*/ 42863 h 364332"/>
              <a:gd name="connsiteX5" fmla="*/ 88106 w 411956"/>
              <a:gd name="connsiteY5" fmla="*/ 121444 h 364332"/>
              <a:gd name="connsiteX6" fmla="*/ 0 w 411956"/>
              <a:gd name="connsiteY6" fmla="*/ 192882 h 364332"/>
              <a:gd name="connsiteX7" fmla="*/ 23812 w 411956"/>
              <a:gd name="connsiteY7" fmla="*/ 216694 h 364332"/>
              <a:gd name="connsiteX8" fmla="*/ 83343 w 411956"/>
              <a:gd name="connsiteY8" fmla="*/ 188119 h 364332"/>
              <a:gd name="connsiteX9" fmla="*/ 100012 w 411956"/>
              <a:gd name="connsiteY9" fmla="*/ 359569 h 364332"/>
              <a:gd name="connsiteX10" fmla="*/ 400050 w 411956"/>
              <a:gd name="connsiteY10" fmla="*/ 364332 h 364332"/>
              <a:gd name="connsiteX11" fmla="*/ 404812 w 411956"/>
              <a:gd name="connsiteY11" fmla="*/ 326232 h 36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1956" h="364332">
                <a:moveTo>
                  <a:pt x="411956" y="95250"/>
                </a:moveTo>
                <a:lnTo>
                  <a:pt x="280987" y="0"/>
                </a:lnTo>
                <a:lnTo>
                  <a:pt x="154781" y="95250"/>
                </a:lnTo>
                <a:lnTo>
                  <a:pt x="154781" y="45244"/>
                </a:lnTo>
                <a:lnTo>
                  <a:pt x="85725" y="42863"/>
                </a:lnTo>
                <a:cubicBezTo>
                  <a:pt x="86519" y="69057"/>
                  <a:pt x="87312" y="95250"/>
                  <a:pt x="88106" y="121444"/>
                </a:cubicBezTo>
                <a:lnTo>
                  <a:pt x="0" y="192882"/>
                </a:lnTo>
                <a:lnTo>
                  <a:pt x="23812" y="216694"/>
                </a:lnTo>
                <a:lnTo>
                  <a:pt x="83343" y="188119"/>
                </a:lnTo>
                <a:lnTo>
                  <a:pt x="100012" y="359569"/>
                </a:lnTo>
                <a:lnTo>
                  <a:pt x="400050" y="364332"/>
                </a:lnTo>
                <a:lnTo>
                  <a:pt x="404812" y="326232"/>
                </a:ln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0E422B-B48E-486C-9355-1289E2B83F89}"/>
              </a:ext>
            </a:extLst>
          </p:cNvPr>
          <p:cNvSpPr/>
          <p:nvPr/>
        </p:nvSpPr>
        <p:spPr>
          <a:xfrm>
            <a:off x="12737139" y="4910515"/>
            <a:ext cx="216437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英文</a:t>
            </a:r>
            <a:endParaRPr lang="en-US" altLang="zh-TW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zh-TW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English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1C11A9F-D8BB-4E06-90B8-B42D94BD9C8A}"/>
              </a:ext>
            </a:extLst>
          </p:cNvPr>
          <p:cNvSpPr/>
          <p:nvPr/>
        </p:nvSpPr>
        <p:spPr>
          <a:xfrm>
            <a:off x="11755898" y="3858550"/>
            <a:ext cx="5287207" cy="3382392"/>
          </a:xfrm>
          <a:prstGeom prst="roundRect">
            <a:avLst>
              <a:gd name="adj" fmla="val 4192"/>
            </a:avLst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8" name="Picture 14" descr="村落圖片PNG去背圖| 矢量圖案素材| 免费下载| Pngtree">
            <a:extLst>
              <a:ext uri="{FF2B5EF4-FFF2-40B4-BE49-F238E27FC236}">
                <a16:creationId xmlns:a16="http://schemas.microsoft.com/office/drawing/2014/main" id="{BA5ADB28-3C2A-4682-9BD8-639A376CD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778" b="90000" l="10000" r="90000">
                        <a14:foregroundMark x1="42222" y1="7778" x2="42222" y2="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4" r="20264"/>
          <a:stretch/>
        </p:blipFill>
        <p:spPr bwMode="auto">
          <a:xfrm>
            <a:off x="14855371" y="3858550"/>
            <a:ext cx="203925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29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寬螢幕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xb157</dc:creator>
  <cp:lastModifiedBy>xb157</cp:lastModifiedBy>
  <cp:revision>4</cp:revision>
  <dcterms:created xsi:type="dcterms:W3CDTF">2024-04-12T05:54:09Z</dcterms:created>
  <dcterms:modified xsi:type="dcterms:W3CDTF">2024-04-17T06:23:33Z</dcterms:modified>
</cp:coreProperties>
</file>