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5ADAA-F5AA-4776-8D7D-7ABB12FF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5C4AF2-5A7E-44D7-9173-9901373EE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6CF50-1655-4D84-B5CD-9C3B0ED0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C07AC-E0FF-47E0-B12C-0A82B457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60F97-D26B-405A-9E0F-3E49CD8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FF882-D3DC-464E-BE26-1955EE2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49C449-BF62-40E0-A641-5E668D00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630C5-C9A9-4180-A953-C65D5CA0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61267A-C2F0-490C-B600-F477FA31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9345E-DB2F-4D96-BA54-347ED59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1C19D2-D26D-4D5C-B6FC-76F8AB88A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B5251E-70ED-492F-9332-5C35B68F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06F12-DDF5-4E34-B544-B5E1F653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2D0249-5E3D-4661-B8B7-BE66634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DDBB0-F12F-4F47-90D6-D7391727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0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B66FB-EFF6-4E3C-9B3F-72EC91C9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0D92F-7E54-429D-8867-66D8F2FD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07CF5-77B8-4220-ABE1-426C3E0C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1BA4C-2C49-4E36-9B72-E778E2FD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A2F47-F2C7-4E0F-989E-171A1774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7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05AE1-0569-4E57-B999-76C2AB96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F174FD-C9D9-4CD6-99F7-6816CC3F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5EDF5-823C-4CC4-A353-3141C390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D89AD6-8F9F-42BF-8B6B-5813A5EC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96076-4194-4E66-9838-E691999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831F4-853B-463F-97FC-53D6122A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1697A-7C11-49C3-A094-0B353B78B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2E13F-944F-4428-B2CE-40D06500E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8BD452-4888-44ED-8A50-0F1EA4AB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2736BD-DB1F-46AE-9F87-9EB2E69E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6DD4B1-8EE9-430C-BA0C-2E2EFE6E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9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CE4BE-93BA-480C-A70C-C6A08165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B3A697-0013-496D-8458-7A26F41C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84C65E-F41B-4D59-B1E8-A24E25CE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89EB8D-C844-4A88-8354-28554A0FA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AF7DD1-87B3-4D0B-923C-61C5EE9ED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1AA378-80A5-4D52-B59D-C5E6EC2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76459E-DA57-4521-8FCF-4957644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E692A7-E9A0-4C74-BD53-938966F9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1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5DBBD-FCEC-44B5-81E8-FEA6A169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BFD728-2CE0-4119-B2EC-7B86628E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1C17F0-51F2-4513-9C8C-9F6A67D8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B1090-7791-43A1-836F-23D376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A47282-1F71-4630-BFA7-C629C2F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01A245-9F74-4670-8961-3B2C9BA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E31AC5-2AE1-4AAD-9F7D-4FF8F426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EA57C-A197-42C8-B43B-E316DFBF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58EB8A-4C18-4E06-9AA1-5564E01A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0885FE-F95A-4191-96B7-B40D6ACD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D8F303-8F77-4C07-94AD-BDB531B0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DACD8B-3F10-43C8-86CB-B1FAA8F6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A40FC-BB36-4626-9D13-DC1A60AE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8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81BDB-FB6D-4576-A5D9-2060CE2A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F4171E-721D-4877-82A4-9B50CAE4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B99D9-706B-40B7-8C27-CBBAD55E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16EF5-FBE5-414E-85DF-3E952473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55525E-96E9-42DE-9FC9-D6832904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FDE8B8-30EB-4280-846E-DE589152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8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B1AFAE-3148-43F1-B14C-AAE7534F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119C5-CEBD-48E9-A6BE-0D90334B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14759-227F-4A35-9CE1-C2D50A6F8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2855-4ABA-4053-95C2-6C76937CE77F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F0B09-9350-43EA-9142-9503F6DE7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18FAC-46F9-45FE-AF42-2FF9187E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EC40A-48B2-47E9-B055-2069303F7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44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8AFC871-1E2C-438C-830F-A80F0CBFAD11}"/>
              </a:ext>
            </a:extLst>
          </p:cNvPr>
          <p:cNvSpPr txBox="1"/>
          <p:nvPr/>
        </p:nvSpPr>
        <p:spPr>
          <a:xfrm>
            <a:off x="4440621" y="3044279"/>
            <a:ext cx="3310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Answer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439F30C-EE9C-4E22-80CB-93F6D8168242}"/>
              </a:ext>
            </a:extLst>
          </p:cNvPr>
          <p:cNvSpPr txBox="1"/>
          <p:nvPr/>
        </p:nvSpPr>
        <p:spPr>
          <a:xfrm>
            <a:off x="4219902" y="567558"/>
            <a:ext cx="3752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letter1.py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F307AA-4599-4295-A2A8-66082870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6685"/>
              </p:ext>
            </p:extLst>
          </p:nvPr>
        </p:nvGraphicFramePr>
        <p:xfrm>
          <a:off x="2031998" y="3081108"/>
          <a:ext cx="812800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3316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66934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664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1048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sun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spear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dog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/>
                        <a:t>gorrila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16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blue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shield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cloud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arrow</a:t>
                      </a:r>
                      <a:endParaRPr lang="zh-TW" altLang="en-US" sz="32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67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3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0800BD-05BB-482E-B120-0E45F631FF0D}"/>
              </a:ext>
            </a:extLst>
          </p:cNvPr>
          <p:cNvSpPr>
            <a:spLocks noChangeAspect="1"/>
          </p:cNvSpPr>
          <p:nvPr/>
        </p:nvSpPr>
        <p:spPr>
          <a:xfrm>
            <a:off x="682000" y="2519855"/>
            <a:ext cx="1440000" cy="144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7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E2632B-3C4D-4DE6-838C-7E2DC64440FE}"/>
              </a:ext>
            </a:extLst>
          </p:cNvPr>
          <p:cNvSpPr>
            <a:spLocks noChangeAspect="1"/>
          </p:cNvSpPr>
          <p:nvPr/>
        </p:nvSpPr>
        <p:spPr>
          <a:xfrm>
            <a:off x="2984000" y="2519855"/>
            <a:ext cx="1440000" cy="144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8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06886-4426-4339-9F95-9111F3B25731}"/>
              </a:ext>
            </a:extLst>
          </p:cNvPr>
          <p:cNvSpPr>
            <a:spLocks noChangeAspect="1"/>
          </p:cNvSpPr>
          <p:nvPr/>
        </p:nvSpPr>
        <p:spPr>
          <a:xfrm>
            <a:off x="5286000" y="2519855"/>
            <a:ext cx="1440000" cy="144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6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9B76A0-88FB-46CE-A232-C99CAF9F06CD}"/>
              </a:ext>
            </a:extLst>
          </p:cNvPr>
          <p:cNvSpPr>
            <a:spLocks noChangeAspect="1"/>
          </p:cNvSpPr>
          <p:nvPr/>
        </p:nvSpPr>
        <p:spPr>
          <a:xfrm>
            <a:off x="7588000" y="2519855"/>
            <a:ext cx="1440000" cy="144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4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7D0AEF-1423-46BC-99A3-4846F331EB23}"/>
              </a:ext>
            </a:extLst>
          </p:cNvPr>
          <p:cNvSpPr>
            <a:spLocks noChangeAspect="1"/>
          </p:cNvSpPr>
          <p:nvPr/>
        </p:nvSpPr>
        <p:spPr>
          <a:xfrm>
            <a:off x="9890000" y="2519855"/>
            <a:ext cx="1440000" cy="144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</a:rPr>
              <a:t>1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C4C637-0E4B-4FDB-9944-27453FC1678E}"/>
              </a:ext>
            </a:extLst>
          </p:cNvPr>
          <p:cNvSpPr txBox="1"/>
          <p:nvPr/>
        </p:nvSpPr>
        <p:spPr>
          <a:xfrm>
            <a:off x="155310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CF9EB3-29CD-493C-81FE-BB8DCC8F7DE5}"/>
              </a:ext>
            </a:extLst>
          </p:cNvPr>
          <p:cNvSpPr txBox="1"/>
          <p:nvPr/>
        </p:nvSpPr>
        <p:spPr>
          <a:xfrm>
            <a:off x="2122000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AC9CF7-6EA3-417F-9746-D0C440397B96}"/>
              </a:ext>
            </a:extLst>
          </p:cNvPr>
          <p:cNvSpPr txBox="1"/>
          <p:nvPr/>
        </p:nvSpPr>
        <p:spPr>
          <a:xfrm>
            <a:off x="2122000" y="3959855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2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73B99E-66BF-4C2C-9CA3-04E86082F073}"/>
              </a:ext>
            </a:extLst>
          </p:cNvPr>
          <p:cNvSpPr txBox="1"/>
          <p:nvPr/>
        </p:nvSpPr>
        <p:spPr>
          <a:xfrm>
            <a:off x="186855" y="395985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2C4E2F-4F7A-4885-99BD-C15ED6260C5B}"/>
              </a:ext>
            </a:extLst>
          </p:cNvPr>
          <p:cNvSpPr txBox="1"/>
          <p:nvPr/>
        </p:nvSpPr>
        <p:spPr>
          <a:xfrm>
            <a:off x="2457310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788857-6B56-4F8A-9D32-30B3EEA3028E}"/>
              </a:ext>
            </a:extLst>
          </p:cNvPr>
          <p:cNvSpPr txBox="1"/>
          <p:nvPr/>
        </p:nvSpPr>
        <p:spPr>
          <a:xfrm>
            <a:off x="4424000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A271219-CA1A-4C09-915F-9B3287BF4E80}"/>
              </a:ext>
            </a:extLst>
          </p:cNvPr>
          <p:cNvSpPr txBox="1"/>
          <p:nvPr/>
        </p:nvSpPr>
        <p:spPr>
          <a:xfrm>
            <a:off x="4424000" y="3959855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CA669C-129C-40E7-8537-699C67C57B29}"/>
              </a:ext>
            </a:extLst>
          </p:cNvPr>
          <p:cNvSpPr txBox="1"/>
          <p:nvPr/>
        </p:nvSpPr>
        <p:spPr>
          <a:xfrm>
            <a:off x="4759310" y="3959855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F5B90DA-B5F6-432E-834D-22985E55226C}"/>
              </a:ext>
            </a:extLst>
          </p:cNvPr>
          <p:cNvSpPr txBox="1"/>
          <p:nvPr/>
        </p:nvSpPr>
        <p:spPr>
          <a:xfrm>
            <a:off x="6726000" y="3959855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FEA0E0-770B-455D-AA48-E757175B96CB}"/>
              </a:ext>
            </a:extLst>
          </p:cNvPr>
          <p:cNvSpPr txBox="1"/>
          <p:nvPr/>
        </p:nvSpPr>
        <p:spPr>
          <a:xfrm>
            <a:off x="6726000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DD751-2514-47AA-9B05-8859394101C6}"/>
              </a:ext>
            </a:extLst>
          </p:cNvPr>
          <p:cNvSpPr txBox="1"/>
          <p:nvPr/>
        </p:nvSpPr>
        <p:spPr>
          <a:xfrm>
            <a:off x="4759310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4791AC2-6DB0-418D-9A91-AB9048F984DA}"/>
              </a:ext>
            </a:extLst>
          </p:cNvPr>
          <p:cNvSpPr txBox="1"/>
          <p:nvPr/>
        </p:nvSpPr>
        <p:spPr>
          <a:xfrm>
            <a:off x="7076848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A3290C-A111-4CCB-9226-557131C8A6CF}"/>
              </a:ext>
            </a:extLst>
          </p:cNvPr>
          <p:cNvSpPr txBox="1"/>
          <p:nvPr/>
        </p:nvSpPr>
        <p:spPr>
          <a:xfrm>
            <a:off x="9011993" y="205819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7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5C27812-DB7B-49F7-8107-C11AF5B96256}"/>
              </a:ext>
            </a:extLst>
          </p:cNvPr>
          <p:cNvSpPr txBox="1"/>
          <p:nvPr/>
        </p:nvSpPr>
        <p:spPr>
          <a:xfrm>
            <a:off x="9011993" y="395985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3372FDA-FBE4-4EB0-898D-92E26EED5BA4}"/>
              </a:ext>
            </a:extLst>
          </p:cNvPr>
          <p:cNvSpPr txBox="1"/>
          <p:nvPr/>
        </p:nvSpPr>
        <p:spPr>
          <a:xfrm>
            <a:off x="9379317" y="395985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5FBCDDB-F16D-48EE-9147-345B1805563A}"/>
              </a:ext>
            </a:extLst>
          </p:cNvPr>
          <p:cNvSpPr txBox="1"/>
          <p:nvPr/>
        </p:nvSpPr>
        <p:spPr>
          <a:xfrm>
            <a:off x="11330000" y="395985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BD73F4-C377-444C-A10F-0FA76ED2E1E8}"/>
              </a:ext>
            </a:extLst>
          </p:cNvPr>
          <p:cNvSpPr txBox="1"/>
          <p:nvPr/>
        </p:nvSpPr>
        <p:spPr>
          <a:xfrm>
            <a:off x="11330000" y="2058189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60E3DD-118E-4734-A8BE-9B067FA60EAC}"/>
              </a:ext>
            </a:extLst>
          </p:cNvPr>
          <p:cNvSpPr txBox="1"/>
          <p:nvPr/>
        </p:nvSpPr>
        <p:spPr>
          <a:xfrm>
            <a:off x="9363310" y="2058189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7B8CDD5-CBB6-4D1F-AA9B-C28E6ED6CE29}"/>
              </a:ext>
            </a:extLst>
          </p:cNvPr>
          <p:cNvSpPr txBox="1"/>
          <p:nvPr/>
        </p:nvSpPr>
        <p:spPr>
          <a:xfrm>
            <a:off x="2457310" y="3967736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6930C7-7994-4E4C-91FA-AEC0301A632B}"/>
              </a:ext>
            </a:extLst>
          </p:cNvPr>
          <p:cNvSpPr txBox="1"/>
          <p:nvPr/>
        </p:nvSpPr>
        <p:spPr>
          <a:xfrm>
            <a:off x="7076848" y="3967736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64D360A-F5D5-4F2D-B186-09A7895F7B83}"/>
              </a:ext>
            </a:extLst>
          </p:cNvPr>
          <p:cNvSpPr txBox="1"/>
          <p:nvPr/>
        </p:nvSpPr>
        <p:spPr>
          <a:xfrm>
            <a:off x="4219902" y="567558"/>
            <a:ext cx="3752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letter2.py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5595641-BA70-45E2-8450-CF144B0274D6}"/>
              </a:ext>
            </a:extLst>
          </p:cNvPr>
          <p:cNvSpPr txBox="1"/>
          <p:nvPr/>
        </p:nvSpPr>
        <p:spPr>
          <a:xfrm>
            <a:off x="155310" y="2947467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%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7EA0E4-1D9D-4F16-B9FF-2D784338E983}"/>
              </a:ext>
            </a:extLst>
          </p:cNvPr>
          <p:cNvSpPr txBox="1"/>
          <p:nvPr/>
        </p:nvSpPr>
        <p:spPr>
          <a:xfrm>
            <a:off x="154138" y="549776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4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6B1C58A-3A3B-46EF-8680-E83E86E356C1}"/>
              </a:ext>
            </a:extLst>
          </p:cNvPr>
          <p:cNvSpPr txBox="1"/>
          <p:nvPr/>
        </p:nvSpPr>
        <p:spPr>
          <a:xfrm>
            <a:off x="154138" y="4728807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0070C0"/>
                </a:solidFill>
              </a:rPr>
              <a:t>∥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A3B13CC-9BAD-48E4-B43B-9E9883B5E1CC}"/>
              </a:ext>
            </a:extLst>
          </p:cNvPr>
          <p:cNvSpPr txBox="1"/>
          <p:nvPr/>
        </p:nvSpPr>
        <p:spPr>
          <a:xfrm>
            <a:off x="2122000" y="2950698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//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3BB5F75-1B1E-4BAC-B6F5-932A90B49D3B}"/>
              </a:ext>
            </a:extLst>
          </p:cNvPr>
          <p:cNvSpPr txBox="1"/>
          <p:nvPr/>
        </p:nvSpPr>
        <p:spPr>
          <a:xfrm>
            <a:off x="2122000" y="4730230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0070C0"/>
                </a:solidFill>
              </a:rPr>
              <a:t>∥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ACF9BE3-D2A6-442E-8E53-6E0D820AAF65}"/>
              </a:ext>
            </a:extLst>
          </p:cNvPr>
          <p:cNvSpPr txBox="1"/>
          <p:nvPr/>
        </p:nvSpPr>
        <p:spPr>
          <a:xfrm>
            <a:off x="2122000" y="549272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D709A9F-2504-4FD4-8575-6362DE857819}"/>
              </a:ext>
            </a:extLst>
          </p:cNvPr>
          <p:cNvSpPr txBox="1"/>
          <p:nvPr/>
        </p:nvSpPr>
        <p:spPr>
          <a:xfrm>
            <a:off x="1142194" y="549272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8B2AFCD-25FC-4425-9711-D45AE41DF67E}"/>
              </a:ext>
            </a:extLst>
          </p:cNvPr>
          <p:cNvSpPr txBox="1"/>
          <p:nvPr/>
        </p:nvSpPr>
        <p:spPr>
          <a:xfrm>
            <a:off x="3091379" y="549272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0070C0"/>
                </a:solidFill>
              </a:rPr>
              <a:t>=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0928E5C-5F77-48C1-BCC0-77F202B45D06}"/>
              </a:ext>
            </a:extLst>
          </p:cNvPr>
          <p:cNvSpPr txBox="1"/>
          <p:nvPr/>
        </p:nvSpPr>
        <p:spPr>
          <a:xfrm>
            <a:off x="4060758" y="5492724"/>
            <a:ext cx="5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7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F415EA1-CC70-4AAA-BA53-B763FF528222}"/>
              </a:ext>
            </a:extLst>
          </p:cNvPr>
          <p:cNvSpPr txBox="1"/>
          <p:nvPr/>
        </p:nvSpPr>
        <p:spPr>
          <a:xfrm>
            <a:off x="4219902" y="567558"/>
            <a:ext cx="3752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letter3.py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3D57BB-ED54-471D-B9FA-93C42551AD77}"/>
              </a:ext>
            </a:extLst>
          </p:cNvPr>
          <p:cNvSpPr txBox="1"/>
          <p:nvPr/>
        </p:nvSpPr>
        <p:spPr>
          <a:xfrm>
            <a:off x="4776949" y="1765738"/>
            <a:ext cx="26380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f.seek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(1))</a:t>
            </a:r>
          </a:p>
          <a:p>
            <a:r>
              <a:rPr lang="en-US" altLang="zh-TW" sz="2800" dirty="0" err="1"/>
              <a:t>f.seek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(1))</a:t>
            </a:r>
            <a:endParaRPr lang="zh-TW" altLang="en-US" sz="2800" dirty="0"/>
          </a:p>
          <a:p>
            <a:r>
              <a:rPr lang="en-US" altLang="zh-TW" sz="2800" dirty="0" err="1"/>
              <a:t>f.seek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(1))</a:t>
            </a:r>
            <a:endParaRPr lang="zh-TW" altLang="en-US" sz="2800" dirty="0"/>
          </a:p>
          <a:p>
            <a:r>
              <a:rPr lang="en-US" altLang="zh-TW" sz="2800" dirty="0" err="1"/>
              <a:t>f.seek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(1))</a:t>
            </a:r>
            <a:endParaRPr lang="zh-TW" altLang="en-US" sz="2800" dirty="0"/>
          </a:p>
          <a:p>
            <a:r>
              <a:rPr lang="en-US" altLang="zh-TW" sz="2800" dirty="0" err="1"/>
              <a:t>f.seek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(1))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954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905DFFF-29EE-47FE-B75C-16E70797998F}"/>
              </a:ext>
            </a:extLst>
          </p:cNvPr>
          <p:cNvSpPr txBox="1"/>
          <p:nvPr/>
        </p:nvSpPr>
        <p:spPr>
          <a:xfrm>
            <a:off x="4101661" y="620110"/>
            <a:ext cx="3988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phonograph.py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13EF319-75BB-4256-BFF3-131BE25981B9}"/>
              </a:ext>
            </a:extLst>
          </p:cNvPr>
          <p:cNvSpPr txBox="1"/>
          <p:nvPr/>
        </p:nvSpPr>
        <p:spPr>
          <a:xfrm>
            <a:off x="4677102" y="2270234"/>
            <a:ext cx="28377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注音聲標</a:t>
            </a:r>
            <a:endParaRPr lang="en-US" altLang="zh-TW" sz="32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找 ˇ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=</a:t>
            </a: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3</a:t>
            </a: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出   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=</a:t>
            </a: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1</a:t>
            </a: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竊 ˋ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=</a:t>
            </a: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4</a:t>
            </a: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賊 ˊ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=</a:t>
            </a: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2</a:t>
            </a: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吧 ˙ 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=</a:t>
            </a:r>
            <a:r>
              <a:rPr lang="zh-TW" altLang="en-US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32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5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5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A6C799-5034-48C9-B947-1E0262C1905B}"/>
              </a:ext>
            </a:extLst>
          </p:cNvPr>
          <p:cNvSpPr txBox="1"/>
          <p:nvPr/>
        </p:nvSpPr>
        <p:spPr>
          <a:xfrm>
            <a:off x="4101661" y="620110"/>
            <a:ext cx="3988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draw.py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F43FEB-0089-4B05-BBE2-078F83159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30033"/>
              </p:ext>
            </p:extLst>
          </p:nvPr>
        </p:nvGraphicFramePr>
        <p:xfrm>
          <a:off x="1389113" y="2617514"/>
          <a:ext cx="941377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962">
                  <a:extLst>
                    <a:ext uri="{9D8B030D-6E8A-4147-A177-3AD203B41FA5}">
                      <a16:colId xmlns:a16="http://schemas.microsoft.com/office/drawing/2014/main" val="2064134898"/>
                    </a:ext>
                  </a:extLst>
                </a:gridCol>
                <a:gridCol w="1568962">
                  <a:extLst>
                    <a:ext uri="{9D8B030D-6E8A-4147-A177-3AD203B41FA5}">
                      <a16:colId xmlns:a16="http://schemas.microsoft.com/office/drawing/2014/main" val="2404171150"/>
                    </a:ext>
                  </a:extLst>
                </a:gridCol>
                <a:gridCol w="1568962">
                  <a:extLst>
                    <a:ext uri="{9D8B030D-6E8A-4147-A177-3AD203B41FA5}">
                      <a16:colId xmlns:a16="http://schemas.microsoft.com/office/drawing/2014/main" val="4171969149"/>
                    </a:ext>
                  </a:extLst>
                </a:gridCol>
                <a:gridCol w="1568962">
                  <a:extLst>
                    <a:ext uri="{9D8B030D-6E8A-4147-A177-3AD203B41FA5}">
                      <a16:colId xmlns:a16="http://schemas.microsoft.com/office/drawing/2014/main" val="4192077759"/>
                    </a:ext>
                  </a:extLst>
                </a:gridCol>
                <a:gridCol w="1568962">
                  <a:extLst>
                    <a:ext uri="{9D8B030D-6E8A-4147-A177-3AD203B41FA5}">
                      <a16:colId xmlns:a16="http://schemas.microsoft.com/office/drawing/2014/main" val="4075868353"/>
                    </a:ext>
                  </a:extLst>
                </a:gridCol>
                <a:gridCol w="1568962">
                  <a:extLst>
                    <a:ext uri="{9D8B030D-6E8A-4147-A177-3AD203B41FA5}">
                      <a16:colId xmlns:a16="http://schemas.microsoft.com/office/drawing/2014/main" val="39131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Arthur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Louis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Morgana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Matthew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Katerine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顏色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藍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(blue)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圖騰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太陽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(sun)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星星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5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武器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矛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(spear)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槌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(hammer)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劍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(sword)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箭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(arrow)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9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動物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猩猩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(gorilla)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狗</a:t>
                      </a:r>
                      <a:r>
                        <a:rPr lang="en-US" altLang="zh-TW" sz="2000" dirty="0">
                          <a:latin typeface="Yu Mincho Demibold" panose="02020600000000000000" pitchFamily="18" charset="-128"/>
                          <a:ea typeface="Yu Mincho Demibold" panose="02020600000000000000" pitchFamily="18" charset="-128"/>
                        </a:rPr>
                        <a:t>(dog)</a:t>
                      </a:r>
                      <a:endParaRPr lang="zh-TW" altLang="en-US" sz="2000" dirty="0">
                        <a:latin typeface="Yu Mincho Demibold" panose="02020600000000000000" pitchFamily="18" charset="-128"/>
                        <a:ea typeface="Yu Mincho Demibold" panose="020206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95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DDDC73-7FF3-43E9-8817-F7DED6AE3BC5}"/>
              </a:ext>
            </a:extLst>
          </p:cNvPr>
          <p:cNvSpPr txBox="1"/>
          <p:nvPr/>
        </p:nvSpPr>
        <p:spPr>
          <a:xfrm>
            <a:off x="4101659" y="1061545"/>
            <a:ext cx="3988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Answer</a:t>
            </a:r>
            <a:r>
              <a:rPr lang="zh-TW" altLang="en-US" sz="480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：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5D4261-6BF7-43EA-AC70-809B83A4FC0B}"/>
              </a:ext>
            </a:extLst>
          </p:cNvPr>
          <p:cNvSpPr txBox="1"/>
          <p:nvPr/>
        </p:nvSpPr>
        <p:spPr>
          <a:xfrm>
            <a:off x="3874372" y="2659559"/>
            <a:ext cx="4443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Matthew</a:t>
            </a:r>
            <a:r>
              <a:rPr lang="zh-TW" altLang="en-US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is</a:t>
            </a:r>
            <a:r>
              <a:rPr lang="zh-TW" altLang="en-US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</a:t>
            </a:r>
            <a:r>
              <a:rPr lang="en-US" altLang="zh-TW" sz="4400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thief</a:t>
            </a:r>
            <a:endParaRPr lang="zh-TW" altLang="en-US" sz="44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81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208</Words>
  <Application>Microsoft Office PowerPoint</Application>
  <PresentationFormat>寬螢幕</PresentationFormat>
  <Paragraphs>95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Yu Mincho Demibold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17</cp:revision>
  <dcterms:created xsi:type="dcterms:W3CDTF">2018-08-17T15:39:17Z</dcterms:created>
  <dcterms:modified xsi:type="dcterms:W3CDTF">2018-08-17T20:16:46Z</dcterms:modified>
</cp:coreProperties>
</file>