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20517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62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42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9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5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1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4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3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4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5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0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151D-C9AB-4374-940E-6BC155C5A64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2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imu.edu.cn/images/foot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4" y="122062"/>
            <a:ext cx="233362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mu.edu.cn/images/list_img_i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5447"/>
            <a:ext cx="2373745" cy="15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3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863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0" y="1156434"/>
            <a:ext cx="12515274" cy="2272145"/>
            <a:chOff x="0" y="1496290"/>
            <a:chExt cx="12515274" cy="2272145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496290"/>
              <a:ext cx="12192000" cy="2272145"/>
              <a:chOff x="0" y="1496290"/>
              <a:chExt cx="12192000" cy="227214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0" y="1496290"/>
                <a:ext cx="12192000" cy="227214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1590630"/>
                <a:ext cx="12192000" cy="206894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054" name="Picture 6" descr="http://math.imu.edu.cn/images/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522" b="-2783"/>
            <a:stretch/>
          </p:blipFill>
          <p:spPr bwMode="auto">
            <a:xfrm>
              <a:off x="349537" y="2191827"/>
              <a:ext cx="3197224" cy="105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/>
            <p:cNvSpPr txBox="1"/>
            <p:nvPr/>
          </p:nvSpPr>
          <p:spPr>
            <a:xfrm>
              <a:off x="4516583" y="2243433"/>
              <a:ext cx="7998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REACT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REDUX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WEBPACK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endPara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端优化方案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068397" y="4298686"/>
            <a:ext cx="3671676" cy="415051"/>
            <a:chOff x="4068397" y="4298686"/>
            <a:chExt cx="3671676" cy="415051"/>
          </a:xfrm>
        </p:grpSpPr>
        <p:sp>
          <p:nvSpPr>
            <p:cNvPr id="17" name="矩形 16"/>
            <p:cNvSpPr/>
            <p:nvPr/>
          </p:nvSpPr>
          <p:spPr>
            <a:xfrm>
              <a:off x="6040482" y="429868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史安琪</a:t>
              </a:r>
              <a:endParaRPr lang="en-US" altLang="zh-CN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068397" y="4298686"/>
              <a:ext cx="3671676" cy="415051"/>
              <a:chOff x="4096106" y="4653645"/>
              <a:chExt cx="3671676" cy="415051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4096107" y="4653645"/>
                <a:ext cx="1320800" cy="376640"/>
                <a:chOff x="2886361" y="4601758"/>
                <a:chExt cx="1320800" cy="376640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2886361" y="4608944"/>
                  <a:ext cx="1320800" cy="369454"/>
                </a:xfrm>
                <a:prstGeom prst="rect">
                  <a:avLst/>
                </a:pr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3052764" y="4601758"/>
                  <a:ext cx="8771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答辩人</a:t>
                  </a:r>
                  <a:endPara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8" name="矩形 17"/>
              <p:cNvSpPr/>
              <p:nvPr/>
            </p:nvSpPr>
            <p:spPr>
              <a:xfrm>
                <a:off x="4096106" y="5022977"/>
                <a:ext cx="3671676" cy="457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068397" y="4927262"/>
            <a:ext cx="3671676" cy="415051"/>
            <a:chOff x="4068397" y="4927262"/>
            <a:chExt cx="3671676" cy="415051"/>
          </a:xfrm>
        </p:grpSpPr>
        <p:sp>
          <p:nvSpPr>
            <p:cNvPr id="16" name="矩形 15"/>
            <p:cNvSpPr/>
            <p:nvPr/>
          </p:nvSpPr>
          <p:spPr>
            <a:xfrm>
              <a:off x="5915747" y="495012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软件工程</a:t>
              </a:r>
              <a:endParaRPr lang="en-US" altLang="zh-CN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068397" y="4927262"/>
              <a:ext cx="3671676" cy="415051"/>
              <a:chOff x="4096106" y="4653645"/>
              <a:chExt cx="3671676" cy="415051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4096107" y="4653645"/>
                <a:ext cx="1320800" cy="376640"/>
                <a:chOff x="2886361" y="4601758"/>
                <a:chExt cx="1320800" cy="376640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2886361" y="4608944"/>
                  <a:ext cx="1320800" cy="369454"/>
                </a:xfrm>
                <a:prstGeom prst="rect">
                  <a:avLst/>
                </a:pr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3126650" y="4601758"/>
                  <a:ext cx="7617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专 业</a:t>
                  </a:r>
                  <a:endPara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31" name="矩形 30"/>
              <p:cNvSpPr/>
              <p:nvPr/>
            </p:nvSpPr>
            <p:spPr>
              <a:xfrm>
                <a:off x="4096106" y="5022977"/>
                <a:ext cx="3671676" cy="457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4068397" y="5552619"/>
            <a:ext cx="3671676" cy="415051"/>
            <a:chOff x="4068397" y="4927262"/>
            <a:chExt cx="3671676" cy="415051"/>
          </a:xfrm>
        </p:grpSpPr>
        <p:sp>
          <p:nvSpPr>
            <p:cNvPr id="39" name="矩形 38"/>
            <p:cNvSpPr/>
            <p:nvPr/>
          </p:nvSpPr>
          <p:spPr>
            <a:xfrm>
              <a:off x="6155889" y="495012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邢熠</a:t>
              </a:r>
              <a:endParaRPr lang="en-US" altLang="zh-CN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68397" y="4927262"/>
              <a:ext cx="3671676" cy="415051"/>
              <a:chOff x="4096106" y="4653645"/>
              <a:chExt cx="3671676" cy="415051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096107" y="4653645"/>
                <a:ext cx="1320800" cy="376640"/>
                <a:chOff x="2886361" y="4601758"/>
                <a:chExt cx="1320800" cy="37664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2886361" y="4608944"/>
                  <a:ext cx="1320800" cy="369454"/>
                </a:xfrm>
                <a:prstGeom prst="rect">
                  <a:avLst/>
                </a:pr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2951161" y="4601758"/>
                  <a:ext cx="11144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指导教师</a:t>
                  </a:r>
                  <a:endPara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矩形 41"/>
              <p:cNvSpPr/>
              <p:nvPr/>
            </p:nvSpPr>
            <p:spPr>
              <a:xfrm>
                <a:off x="4096106" y="5022977"/>
                <a:ext cx="3671676" cy="457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94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2863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47" y="2378220"/>
            <a:ext cx="2859449" cy="79059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912" y="3738556"/>
            <a:ext cx="902671" cy="11945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590" y="5408218"/>
            <a:ext cx="869643" cy="123141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994" y="501454"/>
            <a:ext cx="844847" cy="116669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02469" y="3119687"/>
            <a:ext cx="1192930" cy="1522243"/>
            <a:chOff x="163861" y="490178"/>
            <a:chExt cx="1192930" cy="152224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3861" y="490178"/>
              <a:ext cx="1192930" cy="1154551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264862" y="1550756"/>
              <a:ext cx="936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React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063239" y="5208269"/>
            <a:ext cx="1095901" cy="1448782"/>
            <a:chOff x="1659097" y="562871"/>
            <a:chExt cx="1095901" cy="144878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67644" y="562871"/>
              <a:ext cx="1087354" cy="1006450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59097" y="1549988"/>
              <a:ext cx="10406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Redux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6371" y="5166784"/>
            <a:ext cx="1950806" cy="1563907"/>
            <a:chOff x="2880138" y="449418"/>
            <a:chExt cx="1950806" cy="1563907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80138" y="449418"/>
              <a:ext cx="1950805" cy="1188951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3052829" y="1551660"/>
              <a:ext cx="17781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react-router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715613" y="4293067"/>
            <a:ext cx="1205906" cy="1491685"/>
            <a:chOff x="5148384" y="520089"/>
            <a:chExt cx="1205906" cy="149168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48384" y="520089"/>
              <a:ext cx="1205906" cy="1062888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5267867" y="1550109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Eslint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28042" y="3474673"/>
            <a:ext cx="1416413" cy="1542671"/>
            <a:chOff x="6580244" y="479338"/>
            <a:chExt cx="1416413" cy="154267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95769" y="479338"/>
              <a:ext cx="1386061" cy="1337973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6580244" y="1560344"/>
              <a:ext cx="14164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Webpack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89480" y="831661"/>
            <a:ext cx="1297150" cy="1489326"/>
            <a:chOff x="8201926" y="529420"/>
            <a:chExt cx="1297150" cy="1489326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13264" y="529420"/>
              <a:ext cx="1039967" cy="1030924"/>
            </a:xfrm>
            <a:prstGeom prst="roundRect">
              <a:avLst>
                <a:gd name="adj" fmla="val 5156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30" name="文本框 29"/>
            <p:cNvSpPr txBox="1"/>
            <p:nvPr/>
          </p:nvSpPr>
          <p:spPr>
            <a:xfrm>
              <a:off x="8201926" y="1557081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Iconfont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602119" y="581667"/>
            <a:ext cx="1091929" cy="1588751"/>
            <a:chOff x="193789" y="2765489"/>
            <a:chExt cx="1091929" cy="1588751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3789" y="2765489"/>
              <a:ext cx="1091929" cy="1226814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193789" y="3892575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Mocha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6864" y="581667"/>
            <a:ext cx="1108366" cy="1614991"/>
            <a:chOff x="1713201" y="2735025"/>
            <a:chExt cx="1108366" cy="1614991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713201" y="2735025"/>
              <a:ext cx="1108366" cy="1303962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/>
          </p:nvSpPr>
          <p:spPr>
            <a:xfrm>
              <a:off x="1803939" y="3888351"/>
              <a:ext cx="817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Chai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03582" y="3976618"/>
            <a:ext cx="2269338" cy="1345948"/>
            <a:chOff x="3157936" y="3004068"/>
            <a:chExt cx="2269338" cy="134594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57936" y="3004068"/>
              <a:ext cx="2269338" cy="897437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3758819" y="3888351"/>
              <a:ext cx="936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Babel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40834" y="2011051"/>
            <a:ext cx="1417376" cy="1586867"/>
            <a:chOff x="5612583" y="2759652"/>
            <a:chExt cx="1417376" cy="1586867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13063" y="2759652"/>
              <a:ext cx="1214179" cy="1214179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5612583" y="388485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Post-CSS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192140" y="2813206"/>
            <a:ext cx="1919152" cy="1261933"/>
            <a:chOff x="7353688" y="3079321"/>
            <a:chExt cx="1919152" cy="1261933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353688" y="3079321"/>
              <a:ext cx="1919152" cy="644835"/>
            </a:xfrm>
            <a:prstGeom prst="roundRect">
              <a:avLst>
                <a:gd name="adj" fmla="val 6285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49" name="文本框 48"/>
            <p:cNvSpPr txBox="1"/>
            <p:nvPr/>
          </p:nvSpPr>
          <p:spPr>
            <a:xfrm>
              <a:off x="7699955" y="3879589"/>
              <a:ext cx="1226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stylelint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831416" y="5388471"/>
            <a:ext cx="1872111" cy="1324765"/>
            <a:chOff x="9864295" y="3033963"/>
            <a:chExt cx="1872111" cy="1324765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864295" y="3033963"/>
              <a:ext cx="1872111" cy="789167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10187041" y="3897063"/>
              <a:ext cx="1226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stylelint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73845" y="662630"/>
            <a:ext cx="1952779" cy="1634993"/>
            <a:chOff x="9540767" y="394734"/>
            <a:chExt cx="1952779" cy="1634993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12132" y="394734"/>
              <a:ext cx="1410050" cy="1341081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9540767" y="1568062"/>
              <a:ext cx="19527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normalize.css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右箭头 36"/>
          <p:cNvSpPr/>
          <p:nvPr/>
        </p:nvSpPr>
        <p:spPr>
          <a:xfrm rot="13526967">
            <a:off x="4363351" y="3317645"/>
            <a:ext cx="546435" cy="150469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 rot="5619724">
            <a:off x="5182724" y="2808168"/>
            <a:ext cx="546435" cy="150469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 rot="11355970">
            <a:off x="6116527" y="4126038"/>
            <a:ext cx="546435" cy="150469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 rot="8560718">
            <a:off x="6072199" y="3344650"/>
            <a:ext cx="546435" cy="150469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 rot="8388471">
            <a:off x="8048270" y="1864751"/>
            <a:ext cx="546435" cy="150469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 rot="14054809">
            <a:off x="5970368" y="4832382"/>
            <a:ext cx="546435" cy="150469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 rot="18979670">
            <a:off x="10099881" y="5378477"/>
            <a:ext cx="546435" cy="150469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 rot="13820681">
            <a:off x="8779098" y="5066557"/>
            <a:ext cx="546435" cy="150469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 rot="11648778">
            <a:off x="9617308" y="1136914"/>
            <a:ext cx="546435" cy="150469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 rot="3991499">
            <a:off x="9253246" y="2096609"/>
            <a:ext cx="546435" cy="150469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 rot="14259909">
            <a:off x="3678677" y="1926226"/>
            <a:ext cx="546435" cy="150469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>
            <a:off x="1784320" y="1125231"/>
            <a:ext cx="546435" cy="150469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右箭头 70"/>
          <p:cNvSpPr/>
          <p:nvPr/>
        </p:nvSpPr>
        <p:spPr>
          <a:xfrm rot="21053427">
            <a:off x="3905924" y="4100290"/>
            <a:ext cx="546435" cy="150469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箭头 71"/>
          <p:cNvSpPr/>
          <p:nvPr/>
        </p:nvSpPr>
        <p:spPr>
          <a:xfrm rot="1058446">
            <a:off x="1972046" y="3982747"/>
            <a:ext cx="546435" cy="150469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 rot="18903279">
            <a:off x="2170922" y="4978041"/>
            <a:ext cx="546435" cy="150469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 rot="13345919">
            <a:off x="3630338" y="5016498"/>
            <a:ext cx="546435" cy="150469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863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0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863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863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2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45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Source Code Pro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killer</dc:creator>
  <cp:lastModifiedBy>killer</cp:lastModifiedBy>
  <cp:revision>28</cp:revision>
  <dcterms:created xsi:type="dcterms:W3CDTF">2018-05-10T13:00:10Z</dcterms:created>
  <dcterms:modified xsi:type="dcterms:W3CDTF">2018-05-20T15:13:19Z</dcterms:modified>
</cp:coreProperties>
</file>