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20517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2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2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9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5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1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4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4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5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0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151D-C9AB-4374-940E-6BC155C5A64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imu.edu.cn/images/foo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4" y="122062"/>
            <a:ext cx="23336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mu.edu.cn/images/list_img_i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5447"/>
            <a:ext cx="2373745" cy="15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863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0" y="1156434"/>
            <a:ext cx="12515274" cy="2272145"/>
            <a:chOff x="0" y="1496290"/>
            <a:chExt cx="12515274" cy="2272145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496290"/>
              <a:ext cx="12192000" cy="2272145"/>
              <a:chOff x="0" y="1496290"/>
              <a:chExt cx="12192000" cy="227214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0" y="1496290"/>
                <a:ext cx="12192000" cy="227214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1590630"/>
                <a:ext cx="12192000" cy="206894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54" name="Picture 6" descr="http://math.imu.edu.cn/images/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522" b="-2783"/>
            <a:stretch/>
          </p:blipFill>
          <p:spPr bwMode="auto">
            <a:xfrm>
              <a:off x="349537" y="2191827"/>
              <a:ext cx="3197224" cy="105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4516583" y="2243433"/>
              <a:ext cx="7998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REACT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REDUX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WEBPACK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端优化方案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068397" y="4298686"/>
            <a:ext cx="3671676" cy="415051"/>
            <a:chOff x="4068397" y="4298686"/>
            <a:chExt cx="3671676" cy="415051"/>
          </a:xfrm>
        </p:grpSpPr>
        <p:sp>
          <p:nvSpPr>
            <p:cNvPr id="17" name="矩形 16"/>
            <p:cNvSpPr/>
            <p:nvPr/>
          </p:nvSpPr>
          <p:spPr>
            <a:xfrm>
              <a:off x="6040482" y="429868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史安琪</a:t>
              </a:r>
              <a:endParaRPr lang="en-US" altLang="zh-CN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068397" y="4298686"/>
              <a:ext cx="3671676" cy="415051"/>
              <a:chOff x="4096106" y="4653645"/>
              <a:chExt cx="3671676" cy="415051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096107" y="4653645"/>
                <a:ext cx="1320800" cy="376640"/>
                <a:chOff x="2886361" y="4601758"/>
                <a:chExt cx="1320800" cy="37664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886361" y="4608944"/>
                  <a:ext cx="1320800" cy="369454"/>
                </a:xfrm>
                <a:prstGeom prst="rect">
                  <a:avLst/>
                </a:pr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3052764" y="4601758"/>
                  <a:ext cx="8771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答辩人</a:t>
                  </a: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4096106" y="5022977"/>
                <a:ext cx="3671676" cy="457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068397" y="4927262"/>
            <a:ext cx="3671676" cy="415051"/>
            <a:chOff x="4068397" y="4927262"/>
            <a:chExt cx="3671676" cy="415051"/>
          </a:xfrm>
        </p:grpSpPr>
        <p:sp>
          <p:nvSpPr>
            <p:cNvPr id="16" name="矩形 15"/>
            <p:cNvSpPr/>
            <p:nvPr/>
          </p:nvSpPr>
          <p:spPr>
            <a:xfrm>
              <a:off x="5915747" y="495012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软件工程</a:t>
              </a:r>
              <a:endParaRPr lang="en-US" altLang="zh-CN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068397" y="4927262"/>
              <a:ext cx="3671676" cy="415051"/>
              <a:chOff x="4096106" y="4653645"/>
              <a:chExt cx="3671676" cy="415051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096107" y="4653645"/>
                <a:ext cx="1320800" cy="376640"/>
                <a:chOff x="2886361" y="4601758"/>
                <a:chExt cx="1320800" cy="376640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2886361" y="4608944"/>
                  <a:ext cx="1320800" cy="369454"/>
                </a:xfrm>
                <a:prstGeom prst="rect">
                  <a:avLst/>
                </a:pr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3126650" y="4601758"/>
                  <a:ext cx="7617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专 业</a:t>
                  </a: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31" name="矩形 30"/>
              <p:cNvSpPr/>
              <p:nvPr/>
            </p:nvSpPr>
            <p:spPr>
              <a:xfrm>
                <a:off x="4096106" y="5022977"/>
                <a:ext cx="3671676" cy="457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4068397" y="5552619"/>
            <a:ext cx="3671676" cy="415051"/>
            <a:chOff x="4068397" y="4927262"/>
            <a:chExt cx="3671676" cy="415051"/>
          </a:xfrm>
        </p:grpSpPr>
        <p:sp>
          <p:nvSpPr>
            <p:cNvPr id="39" name="矩形 38"/>
            <p:cNvSpPr/>
            <p:nvPr/>
          </p:nvSpPr>
          <p:spPr>
            <a:xfrm>
              <a:off x="6155889" y="495012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邢熠</a:t>
              </a:r>
              <a:endParaRPr lang="en-US" altLang="zh-CN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68397" y="4927262"/>
              <a:ext cx="3671676" cy="415051"/>
              <a:chOff x="4096106" y="4653645"/>
              <a:chExt cx="3671676" cy="415051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096107" y="4653645"/>
                <a:ext cx="1320800" cy="376640"/>
                <a:chOff x="2886361" y="4601758"/>
                <a:chExt cx="1320800" cy="37664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2886361" y="4608944"/>
                  <a:ext cx="1320800" cy="369454"/>
                </a:xfrm>
                <a:prstGeom prst="rect">
                  <a:avLst/>
                </a:pr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2951161" y="4601758"/>
                  <a:ext cx="1114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指导教师</a:t>
                  </a: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矩形 41"/>
              <p:cNvSpPr/>
              <p:nvPr/>
            </p:nvSpPr>
            <p:spPr>
              <a:xfrm>
                <a:off x="4096106" y="5022977"/>
                <a:ext cx="3671676" cy="457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94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1" y="490178"/>
            <a:ext cx="1192930" cy="11545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44" y="562871"/>
            <a:ext cx="1087354" cy="1006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69" y="479338"/>
            <a:ext cx="1386061" cy="133797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0"/>
            <a:ext cx="12192000" cy="2863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778" y="2777938"/>
            <a:ext cx="2348856" cy="9288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89" y="5548368"/>
            <a:ext cx="3118041" cy="8620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3277" y="722296"/>
            <a:ext cx="1266667" cy="16761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5178" y="679259"/>
            <a:ext cx="1190476" cy="168571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0795" y="655482"/>
            <a:ext cx="1200000" cy="165714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569" y="2805016"/>
            <a:ext cx="741328" cy="87215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8384" y="520089"/>
            <a:ext cx="1205906" cy="106288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11677" y="3890229"/>
            <a:ext cx="1619048" cy="18190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9154" y="4255118"/>
            <a:ext cx="1214179" cy="121417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09940" y="3029665"/>
            <a:ext cx="2380952" cy="800000"/>
          </a:xfrm>
          <a:prstGeom prst="roundRect">
            <a:avLst>
              <a:gd name="adj" fmla="val 733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1155" y="4168389"/>
            <a:ext cx="1327669" cy="126272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80138" y="449418"/>
            <a:ext cx="1950805" cy="11889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84739" y="5727391"/>
            <a:ext cx="1872111" cy="789167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4862" y="1550756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React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5294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659097" y="154998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Redux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52829" y="1551660"/>
            <a:ext cx="177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react-router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93789" y="156039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7105" y="167817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4225" y="189589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267867" y="15501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Eslint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0657" y="2849748"/>
            <a:ext cx="1095238" cy="1085714"/>
          </a:xfrm>
          <a:prstGeom prst="roundRect">
            <a:avLst>
              <a:gd name="adj" fmla="val 51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1" name="文本框 40"/>
          <p:cNvSpPr txBox="1"/>
          <p:nvPr/>
        </p:nvSpPr>
        <p:spPr>
          <a:xfrm>
            <a:off x="6580244" y="1560344"/>
            <a:ext cx="1416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Source Code Pro Black" panose="020B0809030403020204" pitchFamily="49" charset="0"/>
                <a:cs typeface="Times New Roman" panose="02020603050405020304" pitchFamily="18" charset="0"/>
              </a:rPr>
              <a:t>Webpack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37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Source Code Pro Black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killer</dc:creator>
  <cp:lastModifiedBy>killer</cp:lastModifiedBy>
  <cp:revision>14</cp:revision>
  <dcterms:created xsi:type="dcterms:W3CDTF">2018-05-10T13:00:10Z</dcterms:created>
  <dcterms:modified xsi:type="dcterms:W3CDTF">2018-05-10T15:13:01Z</dcterms:modified>
</cp:coreProperties>
</file>