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261" r:id="rId4"/>
    <p:sldId id="264" r:id="rId5"/>
    <p:sldId id="263" r:id="rId6"/>
    <p:sldId id="265" r:id="rId7"/>
    <p:sldId id="269" r:id="rId8"/>
    <p:sldId id="266" r:id="rId9"/>
    <p:sldId id="260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75B6"/>
    <a:srgbClr val="20517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60BB-1B6A-4FD0-8F5C-07E8C0BA94F6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B01BB-8563-4E3F-9A74-09C1CE874C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03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3B01BB-8563-4E3F-9A74-09C1CE874CE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2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62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42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89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10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05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81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84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3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24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95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60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E151D-C9AB-4374-940E-6BC155C5A640}" type="datetimeFigureOut">
              <a:rPr lang="zh-CN" altLang="en-US" smtClean="0"/>
              <a:t>2018/5/21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B22B6-5B88-4729-B161-B7F7C92362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2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imu.edu.cn/images/footer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54" y="122062"/>
            <a:ext cx="233362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imu.edu.cn/images/list_img_ic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447"/>
            <a:ext cx="2373745" cy="151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3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997476" y="1371301"/>
            <a:ext cx="320312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04</a:t>
            </a:r>
            <a:endParaRPr lang="zh-CN" altLang="en-US" sz="21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0231" y="201230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效果评估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0231" y="3428999"/>
            <a:ext cx="414479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前端开发技术的发展时间相对较短，但是发展速度却非常快，并且技术的迭代也十分迅速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170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286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0" y="1156434"/>
            <a:ext cx="12192000" cy="2272145"/>
            <a:chOff x="0" y="1496290"/>
            <a:chExt cx="12192000" cy="2272145"/>
          </a:xfrm>
        </p:grpSpPr>
        <p:grpSp>
          <p:nvGrpSpPr>
            <p:cNvPr id="24" name="组合 23"/>
            <p:cNvGrpSpPr/>
            <p:nvPr/>
          </p:nvGrpSpPr>
          <p:grpSpPr>
            <a:xfrm>
              <a:off x="0" y="1496290"/>
              <a:ext cx="12192000" cy="2272145"/>
              <a:chOff x="0" y="1496290"/>
              <a:chExt cx="12192000" cy="2272145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0" y="1496290"/>
                <a:ext cx="12192000" cy="2272145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0" y="1590630"/>
                <a:ext cx="12192000" cy="206894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2054" name="Picture 6" descr="http://math.imu.edu.cn/images/logo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1522" b="-2783"/>
            <a:stretch/>
          </p:blipFill>
          <p:spPr bwMode="auto">
            <a:xfrm>
              <a:off x="349537" y="2191827"/>
              <a:ext cx="3197224" cy="10573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/>
            <p:cNvSpPr txBox="1"/>
            <p:nvPr/>
          </p:nvSpPr>
          <p:spPr>
            <a:xfrm>
              <a:off x="4068397" y="2086494"/>
              <a:ext cx="799869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基于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REACT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REDUX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32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WEBPACK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endPara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r>
                <a:rPr lang="zh-CN" altLang="en-US" sz="3200" b="1" dirty="0" smtClean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</a:t>
              </a:r>
              <a:r>
                <a:rPr lang="zh-CN" altLang="en-US" sz="32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端优化方案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068397" y="4298686"/>
            <a:ext cx="3671676" cy="415051"/>
            <a:chOff x="4068397" y="4298686"/>
            <a:chExt cx="3671676" cy="415051"/>
          </a:xfrm>
        </p:grpSpPr>
        <p:sp>
          <p:nvSpPr>
            <p:cNvPr id="17" name="矩形 16"/>
            <p:cNvSpPr/>
            <p:nvPr/>
          </p:nvSpPr>
          <p:spPr>
            <a:xfrm>
              <a:off x="6040482" y="4298686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史安琪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4068397" y="4298686"/>
              <a:ext cx="3671676" cy="415051"/>
              <a:chOff x="4096106" y="4653645"/>
              <a:chExt cx="3671676" cy="415051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13" name="矩形 12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3052764" y="4601758"/>
                  <a:ext cx="8771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答辩人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8" name="矩形 17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068397" y="4927262"/>
            <a:ext cx="3671676" cy="415051"/>
            <a:chOff x="4068397" y="4927262"/>
            <a:chExt cx="3671676" cy="415051"/>
          </a:xfrm>
        </p:grpSpPr>
        <p:sp>
          <p:nvSpPr>
            <p:cNvPr id="16" name="矩形 15"/>
            <p:cNvSpPr/>
            <p:nvPr/>
          </p:nvSpPr>
          <p:spPr>
            <a:xfrm>
              <a:off x="5915747" y="4950122"/>
              <a:ext cx="110799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软件工程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4068397" y="4927262"/>
              <a:ext cx="3671676" cy="415051"/>
              <a:chOff x="4096106" y="4653645"/>
              <a:chExt cx="3671676" cy="415051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3126650" y="4601758"/>
                  <a:ext cx="76174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专 业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1" name="矩形 30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8" name="组合 37"/>
          <p:cNvGrpSpPr/>
          <p:nvPr/>
        </p:nvGrpSpPr>
        <p:grpSpPr>
          <a:xfrm>
            <a:off x="4068397" y="5552619"/>
            <a:ext cx="3671676" cy="415051"/>
            <a:chOff x="4068397" y="4927262"/>
            <a:chExt cx="3671676" cy="415051"/>
          </a:xfrm>
        </p:grpSpPr>
        <p:sp>
          <p:nvSpPr>
            <p:cNvPr id="39" name="矩形 38"/>
            <p:cNvSpPr/>
            <p:nvPr/>
          </p:nvSpPr>
          <p:spPr>
            <a:xfrm>
              <a:off x="6155889" y="4950122"/>
              <a:ext cx="6463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1">
                      <a:lumMod val="50000"/>
                    </a:schemeClr>
                  </a:solidFill>
                </a:rPr>
                <a:t>邢熠</a:t>
              </a:r>
              <a:endParaRPr lang="en-US" altLang="zh-CN" b="1" dirty="0" smtClean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4068397" y="4927262"/>
              <a:ext cx="3671676" cy="415051"/>
              <a:chOff x="4096106" y="4653645"/>
              <a:chExt cx="3671676" cy="415051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096107" y="4653645"/>
                <a:ext cx="1320800" cy="376640"/>
                <a:chOff x="2886361" y="4601758"/>
                <a:chExt cx="1320800" cy="376640"/>
              </a:xfrm>
            </p:grpSpPr>
            <p:sp>
              <p:nvSpPr>
                <p:cNvPr id="43" name="矩形 42"/>
                <p:cNvSpPr/>
                <p:nvPr/>
              </p:nvSpPr>
              <p:spPr>
                <a:xfrm>
                  <a:off x="2886361" y="4608944"/>
                  <a:ext cx="1320800" cy="369454"/>
                </a:xfrm>
                <a:prstGeom prst="rect">
                  <a:avLst/>
                </a:prstGeom>
                <a:solidFill>
                  <a:srgbClr val="2E75B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2951161" y="4601758"/>
                  <a:ext cx="1114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b="1" dirty="0" smtClean="0">
                      <a:solidFill>
                        <a:schemeClr val="bg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指导教师</a:t>
                  </a:r>
                  <a:endParaRPr lang="zh-CN" altLang="en-US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42" name="矩形 41"/>
              <p:cNvSpPr/>
              <p:nvPr/>
            </p:nvSpPr>
            <p:spPr>
              <a:xfrm>
                <a:off x="4096106" y="5022977"/>
                <a:ext cx="3671676" cy="4571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5943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3" name="组合 32"/>
          <p:cNvGrpSpPr/>
          <p:nvPr/>
        </p:nvGrpSpPr>
        <p:grpSpPr>
          <a:xfrm>
            <a:off x="1734037" y="1991541"/>
            <a:ext cx="2646878" cy="2044833"/>
            <a:chOff x="1734037" y="1169504"/>
            <a:chExt cx="2646878" cy="2044833"/>
          </a:xfrm>
        </p:grpSpPr>
        <p:sp>
          <p:nvSpPr>
            <p:cNvPr id="6" name="文本框 5"/>
            <p:cNvSpPr txBox="1"/>
            <p:nvPr/>
          </p:nvSpPr>
          <p:spPr>
            <a:xfrm>
              <a:off x="1734037" y="1169504"/>
              <a:ext cx="264687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9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811196" y="2629562"/>
              <a:ext cx="24925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851864" y="1367161"/>
            <a:ext cx="4446232" cy="733339"/>
            <a:chOff x="5851864" y="1402673"/>
            <a:chExt cx="4446232" cy="733339"/>
          </a:xfrm>
        </p:grpSpPr>
        <p:grpSp>
          <p:nvGrpSpPr>
            <p:cNvPr id="11" name="组合 10"/>
            <p:cNvGrpSpPr/>
            <p:nvPr/>
          </p:nvGrpSpPr>
          <p:grpSpPr>
            <a:xfrm>
              <a:off x="5851864" y="1441597"/>
              <a:ext cx="633518" cy="649189"/>
              <a:chOff x="5344357" y="1873188"/>
              <a:chExt cx="488272" cy="50035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5344357" y="1873188"/>
                <a:ext cx="488272" cy="48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5407238" y="1875391"/>
                <a:ext cx="310719" cy="49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 smtClean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3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6622741" y="1402673"/>
              <a:ext cx="3071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选题背景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31619" y="1828235"/>
              <a:ext cx="3666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background of selected topic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851864" y="2477554"/>
            <a:ext cx="4446232" cy="733339"/>
            <a:chOff x="5851864" y="1402673"/>
            <a:chExt cx="4446232" cy="733339"/>
          </a:xfrm>
        </p:grpSpPr>
        <p:grpSp>
          <p:nvGrpSpPr>
            <p:cNvPr id="16" name="组合 15"/>
            <p:cNvGrpSpPr/>
            <p:nvPr/>
          </p:nvGrpSpPr>
          <p:grpSpPr>
            <a:xfrm>
              <a:off x="5851864" y="1441597"/>
              <a:ext cx="633518" cy="649189"/>
              <a:chOff x="5344357" y="1873188"/>
              <a:chExt cx="488272" cy="50035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5344357" y="1873188"/>
                <a:ext cx="488272" cy="48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5407238" y="1875391"/>
                <a:ext cx="310719" cy="49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3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6622741" y="1402673"/>
              <a:ext cx="3071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相关技术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6631619" y="1828235"/>
              <a:ext cx="3666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Related technologies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51864" y="3652729"/>
            <a:ext cx="4446232" cy="733339"/>
            <a:chOff x="5851864" y="1402673"/>
            <a:chExt cx="4446232" cy="733339"/>
          </a:xfrm>
        </p:grpSpPr>
        <p:grpSp>
          <p:nvGrpSpPr>
            <p:cNvPr id="22" name="组合 21"/>
            <p:cNvGrpSpPr/>
            <p:nvPr/>
          </p:nvGrpSpPr>
          <p:grpSpPr>
            <a:xfrm>
              <a:off x="5851864" y="1441597"/>
              <a:ext cx="633518" cy="649189"/>
              <a:chOff x="5344357" y="1873188"/>
              <a:chExt cx="488272" cy="500350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5344357" y="1873188"/>
                <a:ext cx="488272" cy="48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5407238" y="1875391"/>
                <a:ext cx="310719" cy="49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3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2"/>
            <p:cNvSpPr txBox="1"/>
            <p:nvPr/>
          </p:nvSpPr>
          <p:spPr>
            <a:xfrm>
              <a:off x="6622741" y="1402673"/>
              <a:ext cx="3071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设计及实现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631619" y="1828235"/>
              <a:ext cx="3666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&amp;</a:t>
              </a:r>
              <a:r>
                <a:rPr lang="en-US" altLang="zh-CN" sz="1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implementation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5851864" y="4886796"/>
            <a:ext cx="4446232" cy="733339"/>
            <a:chOff x="5851864" y="1402673"/>
            <a:chExt cx="4446232" cy="733339"/>
          </a:xfrm>
        </p:grpSpPr>
        <p:grpSp>
          <p:nvGrpSpPr>
            <p:cNvPr id="28" name="组合 27"/>
            <p:cNvGrpSpPr/>
            <p:nvPr/>
          </p:nvGrpSpPr>
          <p:grpSpPr>
            <a:xfrm>
              <a:off x="5851864" y="1441597"/>
              <a:ext cx="633518" cy="649189"/>
              <a:chOff x="5344357" y="1873188"/>
              <a:chExt cx="488272" cy="50035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5344357" y="1873188"/>
                <a:ext cx="488272" cy="48827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5407238" y="1875391"/>
                <a:ext cx="310719" cy="4981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</a:t>
                </a:r>
                <a:endParaRPr lang="zh-CN" altLang="en-US" sz="36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6622741" y="1402673"/>
              <a:ext cx="3071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效果评估</a:t>
              </a:r>
              <a:endPara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31619" y="1828235"/>
              <a:ext cx="36664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effect evaluation</a:t>
              </a: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010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467991" y="1335789"/>
            <a:ext cx="256672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01</a:t>
            </a:r>
            <a:endParaRPr lang="zh-CN" altLang="en-US" sz="21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0231" y="2012308"/>
            <a:ext cx="42883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0231" y="3428999"/>
            <a:ext cx="414479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前端开发技术的发展时间相对较短，但是发展速度却非常快，并且技术的迭代也十分迅速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140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726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160" y="278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选题背景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901" y="74063"/>
            <a:ext cx="424701" cy="424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30" y="33542"/>
            <a:ext cx="40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52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68491" y="1353545"/>
            <a:ext cx="3062057" cy="3323987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sz="21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02</a:t>
            </a:r>
            <a:endParaRPr lang="zh-CN" altLang="en-US" sz="21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0231" y="2012308"/>
            <a:ext cx="4288353" cy="1323439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0231" y="3428999"/>
            <a:ext cx="4144790" cy="700576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前端开发技术的发展时间相对较短，但是发展速度却非常快，并且技术的迭代也十分迅速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824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5726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160" y="2788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相关技术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9901" y="74063"/>
            <a:ext cx="424701" cy="4247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0030" y="33542"/>
            <a:ext cx="403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41385" y="797918"/>
            <a:ext cx="1911928" cy="1944273"/>
            <a:chOff x="3607884" y="2866111"/>
            <a:chExt cx="1911928" cy="1944273"/>
          </a:xfrm>
        </p:grpSpPr>
        <p:sp>
          <p:nvSpPr>
            <p:cNvPr id="9" name="椭圆 8"/>
            <p:cNvSpPr/>
            <p:nvPr/>
          </p:nvSpPr>
          <p:spPr>
            <a:xfrm>
              <a:off x="3607885" y="2898457"/>
              <a:ext cx="1911927" cy="1911927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>
              <a:outerShdw blurRad="215900" dir="3000000" sx="102000" sy="102000" algn="ctr" rotWithShape="0">
                <a:srgbClr val="000000">
                  <a:alpha val="6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1616" y="3329190"/>
              <a:ext cx="1104464" cy="1068931"/>
            </a:xfrm>
            <a:prstGeom prst="rect">
              <a:avLst/>
            </a:prstGeom>
          </p:spPr>
        </p:pic>
        <p:sp>
          <p:nvSpPr>
            <p:cNvPr id="11" name="椭圆 10"/>
            <p:cNvSpPr/>
            <p:nvPr/>
          </p:nvSpPr>
          <p:spPr>
            <a:xfrm>
              <a:off x="3607884" y="2866111"/>
              <a:ext cx="1911927" cy="1911927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409123" y="4344084"/>
            <a:ext cx="1911928" cy="1916547"/>
            <a:chOff x="8568678" y="1763608"/>
            <a:chExt cx="1911928" cy="1916547"/>
          </a:xfrm>
        </p:grpSpPr>
        <p:sp>
          <p:nvSpPr>
            <p:cNvPr id="13" name="椭圆 12"/>
            <p:cNvSpPr/>
            <p:nvPr/>
          </p:nvSpPr>
          <p:spPr>
            <a:xfrm>
              <a:off x="8568679" y="1763608"/>
              <a:ext cx="1911927" cy="1911927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>
              <a:outerShdw blurRad="215900" dir="3000000" sx="103000" sy="103000" algn="ctr" rotWithShape="0">
                <a:srgbClr val="000000">
                  <a:alpha val="6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3006" y="2118668"/>
              <a:ext cx="1283272" cy="1238750"/>
            </a:xfrm>
            <a:prstGeom prst="rect">
              <a:avLst/>
            </a:prstGeom>
          </p:spPr>
        </p:pic>
        <p:sp>
          <p:nvSpPr>
            <p:cNvPr id="15" name="椭圆 14"/>
            <p:cNvSpPr/>
            <p:nvPr/>
          </p:nvSpPr>
          <p:spPr>
            <a:xfrm>
              <a:off x="8568678" y="1768228"/>
              <a:ext cx="1911927" cy="1911927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541232" y="2719099"/>
            <a:ext cx="1911927" cy="1935019"/>
            <a:chOff x="7086323" y="3855103"/>
            <a:chExt cx="1911927" cy="1935019"/>
          </a:xfrm>
        </p:grpSpPr>
        <p:sp>
          <p:nvSpPr>
            <p:cNvPr id="17" name="椭圆 16"/>
            <p:cNvSpPr/>
            <p:nvPr/>
          </p:nvSpPr>
          <p:spPr>
            <a:xfrm>
              <a:off x="7086323" y="3878195"/>
              <a:ext cx="1911927" cy="1911927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  <a:effectLst>
              <a:outerShdw blurRad="215900" dir="3000000" sx="104000" sy="104000" algn="ctr" rotWithShape="0">
                <a:srgbClr val="000000">
                  <a:alpha val="69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38927" y="4368251"/>
              <a:ext cx="1006717" cy="931813"/>
            </a:xfrm>
            <a:prstGeom prst="rect">
              <a:avLst/>
            </a:prstGeom>
          </p:spPr>
        </p:pic>
        <p:sp>
          <p:nvSpPr>
            <p:cNvPr id="19" name="椭圆 18"/>
            <p:cNvSpPr/>
            <p:nvPr/>
          </p:nvSpPr>
          <p:spPr>
            <a:xfrm>
              <a:off x="7086323" y="3855103"/>
              <a:ext cx="1911927" cy="1911927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 rot="1599049">
            <a:off x="5270314" y="4305447"/>
            <a:ext cx="1442907" cy="1430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 rot="19112082">
            <a:off x="5070418" y="2628961"/>
            <a:ext cx="831560" cy="1326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 rot="4410344">
            <a:off x="6102769" y="3442654"/>
            <a:ext cx="1749192" cy="1822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75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059622" y="1353545"/>
            <a:ext cx="309411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1000" dirty="0" smtClean="0">
                <a:solidFill>
                  <a:schemeClr val="bg1"/>
                </a:solidFill>
                <a:latin typeface="Bahnschrift SemiBold" panose="020B0502040204020203" pitchFamily="34" charset="0"/>
              </a:rPr>
              <a:t>03</a:t>
            </a:r>
            <a:endParaRPr lang="zh-CN" altLang="en-US" sz="210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70231" y="2012308"/>
            <a:ext cx="53142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设计及实现</a:t>
            </a:r>
            <a:endParaRPr lang="zh-CN" altLang="en-US" sz="8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70231" y="3428999"/>
            <a:ext cx="4144790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前端开发技术的发展时间相对较短，但是发展速度却非常快，并且技术的迭代也十分迅速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750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0"/>
            <a:ext cx="12192000" cy="27634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447" y="2378220"/>
            <a:ext cx="2647395" cy="731967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913" y="3738556"/>
            <a:ext cx="835730" cy="110592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9590" y="5408218"/>
            <a:ext cx="805151" cy="1140094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995" y="501454"/>
            <a:ext cx="782194" cy="1080173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502469" y="3119687"/>
            <a:ext cx="1104464" cy="1382037"/>
            <a:chOff x="163861" y="490178"/>
            <a:chExt cx="1192930" cy="149273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3861" y="490178"/>
              <a:ext cx="1192930" cy="1154551"/>
            </a:xfrm>
            <a:prstGeom prst="rect">
              <a:avLst/>
            </a:prstGeom>
          </p:spPr>
        </p:pic>
        <p:sp>
          <p:nvSpPr>
            <p:cNvPr id="31" name="文本框 30"/>
            <p:cNvSpPr txBox="1"/>
            <p:nvPr/>
          </p:nvSpPr>
          <p:spPr>
            <a:xfrm>
              <a:off x="264862" y="1550756"/>
              <a:ext cx="876436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React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063240" y="5208269"/>
            <a:ext cx="1014630" cy="1314024"/>
            <a:chOff x="1659097" y="562871"/>
            <a:chExt cx="1095901" cy="1419276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667644" y="562871"/>
              <a:ext cx="1087354" cy="1006450"/>
            </a:xfrm>
            <a:prstGeom prst="rect">
              <a:avLst/>
            </a:prstGeom>
          </p:spPr>
        </p:pic>
        <p:sp>
          <p:nvSpPr>
            <p:cNvPr id="34" name="文本框 33"/>
            <p:cNvSpPr txBox="1"/>
            <p:nvPr/>
          </p:nvSpPr>
          <p:spPr>
            <a:xfrm>
              <a:off x="1659097" y="1549988"/>
              <a:ext cx="969932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Redux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6371" y="5166784"/>
            <a:ext cx="1806135" cy="1420612"/>
            <a:chOff x="2880138" y="449418"/>
            <a:chExt cx="1950805" cy="1534402"/>
          </a:xfrm>
        </p:grpSpPr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0138" y="449418"/>
              <a:ext cx="1950805" cy="1188951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3052829" y="1551661"/>
              <a:ext cx="1633474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react-router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715613" y="4293067"/>
            <a:ext cx="1116477" cy="1353745"/>
            <a:chOff x="5148384" y="520089"/>
            <a:chExt cx="1205906" cy="1462179"/>
          </a:xfrm>
        </p:grpSpPr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48384" y="520089"/>
              <a:ext cx="1205906" cy="1062888"/>
            </a:xfrm>
            <a:prstGeom prst="rect">
              <a:avLst/>
            </a:prstGeom>
          </p:spPr>
        </p:pic>
        <p:sp>
          <p:nvSpPr>
            <p:cNvPr id="39" name="文本框 38"/>
            <p:cNvSpPr txBox="1"/>
            <p:nvPr/>
          </p:nvSpPr>
          <p:spPr>
            <a:xfrm>
              <a:off x="5267867" y="1550110"/>
              <a:ext cx="890288" cy="43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Eslint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628044" y="3474674"/>
            <a:ext cx="1297646" cy="1400950"/>
            <a:chOff x="6580244" y="479338"/>
            <a:chExt cx="1401586" cy="151316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95769" y="479338"/>
              <a:ext cx="1386061" cy="1337973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6580244" y="1560344"/>
              <a:ext cx="1307832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Webpack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9484" y="831661"/>
            <a:ext cx="1109599" cy="1351561"/>
            <a:chOff x="8201927" y="529420"/>
            <a:chExt cx="1198476" cy="1459820"/>
          </a:xfrm>
        </p:grpSpPr>
        <p:pic>
          <p:nvPicPr>
            <p:cNvPr id="40" name="图片 3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313264" y="529420"/>
              <a:ext cx="1039967" cy="1030924"/>
            </a:xfrm>
            <a:prstGeom prst="roundRect">
              <a:avLst>
                <a:gd name="adj" fmla="val 5156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30" name="文本框 29"/>
            <p:cNvSpPr txBox="1"/>
            <p:nvPr/>
          </p:nvSpPr>
          <p:spPr>
            <a:xfrm>
              <a:off x="8201927" y="1557081"/>
              <a:ext cx="1198476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Iconfont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02119" y="581668"/>
            <a:ext cx="1010953" cy="1443613"/>
            <a:chOff x="193789" y="2765489"/>
            <a:chExt cx="1091929" cy="1559245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93789" y="2765489"/>
              <a:ext cx="1091929" cy="1226814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193789" y="3892575"/>
              <a:ext cx="1014948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Mocha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86864" y="581668"/>
            <a:ext cx="1026171" cy="1467907"/>
            <a:chOff x="1713201" y="2735025"/>
            <a:chExt cx="1108366" cy="1585485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713201" y="2735025"/>
              <a:ext cx="1108366" cy="1303962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1803939" y="3888351"/>
              <a:ext cx="769089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Chai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903582" y="3976618"/>
            <a:ext cx="2101046" cy="1218817"/>
            <a:chOff x="3157936" y="3004068"/>
            <a:chExt cx="2269338" cy="1316443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157936" y="3004068"/>
              <a:ext cx="2269338" cy="897437"/>
            </a:xfrm>
            <a:prstGeom prst="rect">
              <a:avLst/>
            </a:prstGeom>
          </p:spPr>
        </p:pic>
        <p:sp>
          <p:nvSpPr>
            <p:cNvPr id="47" name="文本框 46"/>
            <p:cNvSpPr txBox="1"/>
            <p:nvPr/>
          </p:nvSpPr>
          <p:spPr>
            <a:xfrm>
              <a:off x="3758819" y="3888352"/>
              <a:ext cx="876437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Babel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740832" y="2011050"/>
            <a:ext cx="1217164" cy="1441869"/>
            <a:chOff x="5612583" y="2759652"/>
            <a:chExt cx="1314659" cy="1557363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3063" y="2759652"/>
              <a:ext cx="1214179" cy="1214179"/>
            </a:xfrm>
            <a:prstGeom prst="rect">
              <a:avLst/>
            </a:prstGeom>
          </p:spPr>
        </p:pic>
        <p:sp>
          <p:nvSpPr>
            <p:cNvPr id="48" name="文本框 47"/>
            <p:cNvSpPr txBox="1"/>
            <p:nvPr/>
          </p:nvSpPr>
          <p:spPr>
            <a:xfrm>
              <a:off x="5612583" y="3884856"/>
              <a:ext cx="1307556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Post-CSS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192140" y="2813204"/>
            <a:ext cx="1776829" cy="1141032"/>
            <a:chOff x="7353688" y="3079321"/>
            <a:chExt cx="1919152" cy="1232429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353688" y="3079321"/>
              <a:ext cx="1919152" cy="644835"/>
            </a:xfrm>
            <a:prstGeom prst="roundRect">
              <a:avLst>
                <a:gd name="adj" fmla="val 628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/>
          </p:spPr>
        </p:pic>
        <p:sp>
          <p:nvSpPr>
            <p:cNvPr id="49" name="文本框 48"/>
            <p:cNvSpPr txBox="1"/>
            <p:nvPr/>
          </p:nvSpPr>
          <p:spPr>
            <a:xfrm>
              <a:off x="7699955" y="3879591"/>
              <a:ext cx="1134415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stylelint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831416" y="5388472"/>
            <a:ext cx="1733277" cy="1199205"/>
            <a:chOff x="9864295" y="3033963"/>
            <a:chExt cx="1872111" cy="1295260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864295" y="3033963"/>
              <a:ext cx="1872111" cy="789167"/>
            </a:xfrm>
            <a:prstGeom prst="rect">
              <a:avLst/>
            </a:prstGeom>
          </p:spPr>
        </p:pic>
        <p:sp>
          <p:nvSpPr>
            <p:cNvPr id="50" name="文本框 49"/>
            <p:cNvSpPr txBox="1"/>
            <p:nvPr/>
          </p:nvSpPr>
          <p:spPr>
            <a:xfrm>
              <a:off x="10187041" y="3897065"/>
              <a:ext cx="1134415" cy="4321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stylelint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0173845" y="662630"/>
            <a:ext cx="1656223" cy="1486426"/>
            <a:chOff x="9540767" y="394734"/>
            <a:chExt cx="1788886" cy="1605488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812132" y="394734"/>
              <a:ext cx="1410050" cy="1341081"/>
            </a:xfrm>
            <a:prstGeom prst="rect">
              <a:avLst/>
            </a:prstGeom>
          </p:spPr>
        </p:pic>
        <p:sp>
          <p:nvSpPr>
            <p:cNvPr id="51" name="文本框 50"/>
            <p:cNvSpPr txBox="1"/>
            <p:nvPr/>
          </p:nvSpPr>
          <p:spPr>
            <a:xfrm>
              <a:off x="9540767" y="1568063"/>
              <a:ext cx="1788886" cy="432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ea typeface="Source Code Pro Black" panose="020B0809030403020204" pitchFamily="49" charset="0"/>
                  <a:cs typeface="Times New Roman" panose="02020603050405020304" pitchFamily="18" charset="0"/>
                </a:rPr>
                <a:t>normalize.css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" name="右箭头 36"/>
          <p:cNvSpPr/>
          <p:nvPr/>
        </p:nvSpPr>
        <p:spPr>
          <a:xfrm rot="13526967">
            <a:off x="4365423" y="3312700"/>
            <a:ext cx="505912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0" name="右箭头 59"/>
          <p:cNvSpPr/>
          <p:nvPr/>
        </p:nvSpPr>
        <p:spPr>
          <a:xfrm rot="5619724">
            <a:off x="5198711" y="2793172"/>
            <a:ext cx="505912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1" name="右箭头 60"/>
          <p:cNvSpPr/>
          <p:nvPr/>
        </p:nvSpPr>
        <p:spPr>
          <a:xfrm rot="11355970">
            <a:off x="6117689" y="4122848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2" name="右箭头 61"/>
          <p:cNvSpPr/>
          <p:nvPr/>
        </p:nvSpPr>
        <p:spPr>
          <a:xfrm rot="8560718">
            <a:off x="6072964" y="3358076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3" name="右箭头 62"/>
          <p:cNvSpPr/>
          <p:nvPr/>
        </p:nvSpPr>
        <p:spPr>
          <a:xfrm rot="8388471">
            <a:off x="8049453" y="1879144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4" name="右箭头 63"/>
          <p:cNvSpPr/>
          <p:nvPr/>
        </p:nvSpPr>
        <p:spPr>
          <a:xfrm rot="14054809">
            <a:off x="5974264" y="4824778"/>
            <a:ext cx="505912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5" name="右箭头 64"/>
          <p:cNvSpPr/>
          <p:nvPr/>
        </p:nvSpPr>
        <p:spPr>
          <a:xfrm rot="18979670">
            <a:off x="10101635" y="5394012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6" name="右箭头 65"/>
          <p:cNvSpPr/>
          <p:nvPr/>
        </p:nvSpPr>
        <p:spPr>
          <a:xfrm rot="13820681">
            <a:off x="8782134" y="5060098"/>
            <a:ext cx="505912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7" name="右箭头 66"/>
          <p:cNvSpPr/>
          <p:nvPr/>
        </p:nvSpPr>
        <p:spPr>
          <a:xfrm rot="11648778">
            <a:off x="9619286" y="1132131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8" name="右箭头 67"/>
          <p:cNvSpPr/>
          <p:nvPr/>
        </p:nvSpPr>
        <p:spPr>
          <a:xfrm rot="3991499">
            <a:off x="9260318" y="2085827"/>
            <a:ext cx="505912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69" name="右箭头 68"/>
          <p:cNvSpPr/>
          <p:nvPr/>
        </p:nvSpPr>
        <p:spPr>
          <a:xfrm rot="14259909">
            <a:off x="3683387" y="1917669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0" name="右箭头 69"/>
          <p:cNvSpPr/>
          <p:nvPr/>
        </p:nvSpPr>
        <p:spPr>
          <a:xfrm>
            <a:off x="1784320" y="1125232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1" name="右箭头 70"/>
          <p:cNvSpPr/>
          <p:nvPr/>
        </p:nvSpPr>
        <p:spPr>
          <a:xfrm rot="21053427">
            <a:off x="3905297" y="4103569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2" name="右箭头 71"/>
          <p:cNvSpPr/>
          <p:nvPr/>
        </p:nvSpPr>
        <p:spPr>
          <a:xfrm rot="1058446">
            <a:off x="1974690" y="3976870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3" name="右箭头 72"/>
          <p:cNvSpPr/>
          <p:nvPr/>
        </p:nvSpPr>
        <p:spPr>
          <a:xfrm rot="18903279">
            <a:off x="2172902" y="4993987"/>
            <a:ext cx="505907" cy="139309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4" name="右箭头 73"/>
          <p:cNvSpPr/>
          <p:nvPr/>
        </p:nvSpPr>
        <p:spPr>
          <a:xfrm rot="13345919">
            <a:off x="3639409" y="5004288"/>
            <a:ext cx="505911" cy="139310"/>
          </a:xfrm>
          <a:prstGeom prst="rightArrow">
            <a:avLst>
              <a:gd name="adj1" fmla="val 41735"/>
              <a:gd name="adj2" fmla="val 95461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26544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268</Words>
  <Application>Microsoft Office PowerPoint</Application>
  <PresentationFormat>宽屏</PresentationFormat>
  <Paragraphs>52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等线</vt:lpstr>
      <vt:lpstr>等线 Light</vt:lpstr>
      <vt:lpstr>黑体</vt:lpstr>
      <vt:lpstr>微软雅黑</vt:lpstr>
      <vt:lpstr>Arial</vt:lpstr>
      <vt:lpstr>Bahnschrift SemiBold</vt:lpstr>
      <vt:lpstr>Source Code Pro Black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killer</dc:creator>
  <cp:lastModifiedBy>killer</cp:lastModifiedBy>
  <cp:revision>39</cp:revision>
  <dcterms:created xsi:type="dcterms:W3CDTF">2018-05-10T13:00:10Z</dcterms:created>
  <dcterms:modified xsi:type="dcterms:W3CDTF">2018-05-21T15:41:47Z</dcterms:modified>
</cp:coreProperties>
</file>