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051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151D-C9AB-4374-940E-6BC155C5A640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mu.edu.cn/images/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4" y="122062"/>
            <a:ext cx="23336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mu.edu.cn/images/list_img_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447"/>
            <a:ext cx="2373745" cy="15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0" y="1156434"/>
            <a:ext cx="12515274" cy="2272145"/>
            <a:chOff x="0" y="1496290"/>
            <a:chExt cx="12515274" cy="2272145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496290"/>
              <a:ext cx="12192000" cy="2272145"/>
              <a:chOff x="0" y="1496290"/>
              <a:chExt cx="12192000" cy="227214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0" y="1496290"/>
                <a:ext cx="12192000" cy="227214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1590630"/>
                <a:ext cx="12192000" cy="20689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4" name="Picture 6" descr="http://math.imu.edu.cn/images/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2" b="-2783"/>
            <a:stretch/>
          </p:blipFill>
          <p:spPr bwMode="auto">
            <a:xfrm>
              <a:off x="349537" y="2191827"/>
              <a:ext cx="3197224" cy="105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516583" y="2243433"/>
              <a:ext cx="7998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REACT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REDUX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WEBPACK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端优化方案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68397" y="4298686"/>
            <a:ext cx="3671676" cy="415051"/>
            <a:chOff x="4068397" y="4298686"/>
            <a:chExt cx="3671676" cy="415051"/>
          </a:xfrm>
        </p:grpSpPr>
        <p:sp>
          <p:nvSpPr>
            <p:cNvPr id="17" name="矩形 16"/>
            <p:cNvSpPr/>
            <p:nvPr/>
          </p:nvSpPr>
          <p:spPr>
            <a:xfrm>
              <a:off x="6040482" y="42986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史安琪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68397" y="4298686"/>
              <a:ext cx="3671676" cy="415051"/>
              <a:chOff x="4096106" y="4653645"/>
              <a:chExt cx="3671676" cy="41505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052764" y="4601758"/>
                  <a:ext cx="8771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答辩人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8397" y="4927262"/>
            <a:ext cx="3671676" cy="415051"/>
            <a:chOff x="4068397" y="4927262"/>
            <a:chExt cx="3671676" cy="415051"/>
          </a:xfrm>
        </p:grpSpPr>
        <p:sp>
          <p:nvSpPr>
            <p:cNvPr id="16" name="矩形 15"/>
            <p:cNvSpPr/>
            <p:nvPr/>
          </p:nvSpPr>
          <p:spPr>
            <a:xfrm>
              <a:off x="5915747" y="495012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软件工程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126650" y="4601758"/>
                  <a:ext cx="761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专 业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068397" y="5552619"/>
            <a:ext cx="3671676" cy="415051"/>
            <a:chOff x="4068397" y="4927262"/>
            <a:chExt cx="3671676" cy="415051"/>
          </a:xfrm>
        </p:grpSpPr>
        <p:sp>
          <p:nvSpPr>
            <p:cNvPr id="39" name="矩形 38"/>
            <p:cNvSpPr/>
            <p:nvPr/>
          </p:nvSpPr>
          <p:spPr>
            <a:xfrm>
              <a:off x="6155889" y="495012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邢熠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951161" y="4601758"/>
                  <a:ext cx="1114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指导教师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1" y="490178"/>
            <a:ext cx="1192930" cy="11545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44" y="562871"/>
            <a:ext cx="1087354" cy="1006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69" y="479338"/>
            <a:ext cx="1386061" cy="133797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936" y="3004068"/>
            <a:ext cx="2269338" cy="8974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846" y="5108415"/>
            <a:ext cx="3118041" cy="8620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337" y="4831899"/>
            <a:ext cx="902671" cy="11945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818" y="4813846"/>
            <a:ext cx="869643" cy="123141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447" y="4840582"/>
            <a:ext cx="844847" cy="116669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7644" y="2744619"/>
            <a:ext cx="1108366" cy="130396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8384" y="520089"/>
            <a:ext cx="1205906" cy="106288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789" y="2765489"/>
            <a:ext cx="1091929" cy="122681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3063" y="2759652"/>
            <a:ext cx="1214179" cy="121417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3688" y="3079321"/>
            <a:ext cx="1919152" cy="644835"/>
          </a:xfrm>
          <a:prstGeom prst="roundRect">
            <a:avLst>
              <a:gd name="adj" fmla="val 62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12132" y="394734"/>
            <a:ext cx="1410050" cy="134108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0138" y="449418"/>
            <a:ext cx="1950805" cy="1188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4295" y="3033963"/>
            <a:ext cx="1872111" cy="78916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4862" y="155075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React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59097" y="154998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Redux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52829" y="1551660"/>
            <a:ext cx="177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react-router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67867" y="15501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Eslint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264" y="529420"/>
            <a:ext cx="1039967" cy="1030924"/>
          </a:xfrm>
          <a:prstGeom prst="roundRect">
            <a:avLst>
              <a:gd name="adj" fmla="val 51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1" name="文本框 40"/>
          <p:cNvSpPr txBox="1"/>
          <p:nvPr/>
        </p:nvSpPr>
        <p:spPr>
          <a:xfrm>
            <a:off x="6580244" y="1560344"/>
            <a:ext cx="141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Webpack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01926" y="155708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Iconfont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3789" y="3892575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Mocha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768427" y="388835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Chai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58819" y="388835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Babel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12583" y="388485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Post-CSS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99955" y="387958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stylelint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87041" y="3897063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stylelint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40767" y="1568062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normalize.css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78505" y="529420"/>
            <a:ext cx="12464294" cy="3698660"/>
            <a:chOff x="-78505" y="529420"/>
            <a:chExt cx="12464294" cy="369866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0" y="52942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93789" y="1560391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97105" y="1678179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225" y="1895896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-78505" y="2861604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15284" y="3892575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8600" y="4010363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-34280" y="4228080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4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45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Source Code Pro Black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killer</dc:creator>
  <cp:lastModifiedBy>killer</cp:lastModifiedBy>
  <cp:revision>19</cp:revision>
  <dcterms:created xsi:type="dcterms:W3CDTF">2018-05-10T13:00:10Z</dcterms:created>
  <dcterms:modified xsi:type="dcterms:W3CDTF">2018-05-15T14:26:03Z</dcterms:modified>
</cp:coreProperties>
</file>