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notesMasterIdLst>
    <p:notesMasterId r:id="rId22"/>
  </p:notesMasterIdLst>
  <p:sldIdLst>
    <p:sldId id="256" r:id="rId2"/>
    <p:sldId id="261" r:id="rId3"/>
    <p:sldId id="266" r:id="rId4"/>
    <p:sldId id="263" r:id="rId5"/>
    <p:sldId id="265" r:id="rId6"/>
    <p:sldId id="257" r:id="rId7"/>
    <p:sldId id="258" r:id="rId8"/>
    <p:sldId id="259" r:id="rId9"/>
    <p:sldId id="276" r:id="rId10"/>
    <p:sldId id="260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4" r:id="rId20"/>
    <p:sldId id="26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8"/>
    <p:restoredTop sz="94719"/>
  </p:normalViewPr>
  <p:slideViewPr>
    <p:cSldViewPr snapToGrid="0" snapToObjects="1">
      <p:cViewPr varScale="1">
        <p:scale>
          <a:sx n="63" d="100"/>
          <a:sy n="63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0D1E-3FBF-A14B-948D-0A458BB1A889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145B0-7A1B-794A-97CA-A1D428911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2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145B0-7A1B-794A-97CA-A1D4289115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19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145B0-7A1B-794A-97CA-A1D42891159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E4CF-CE31-C64E-A6F1-4F5977D66135}" type="datetimeFigureOut">
              <a:rPr kumimoji="1" lang="ja-JP" altLang="en-US" smtClean="0"/>
              <a:t>2017/5/25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4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i.nii.ac.jp/lognavi?name=ipsj&amp;lang=ja&amp;id=http%3A%2F%2Fid.nii.ac.jp%2F1001%2F00058572%2F&amp;naid=110006381118" TargetMode="External"/><Relationship Id="rId2" Type="http://schemas.openxmlformats.org/officeDocument/2006/relationships/hyperlink" Target="http://sozai.7gates.net/docs/tru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iba33/saityug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「最中限」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4546"/>
          </a:xfrm>
        </p:spPr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言語で最中限プログラムを作ってみた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87412" y="5010539"/>
            <a:ext cx="464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2017/5/26</a:t>
            </a:r>
          </a:p>
          <a:p>
            <a:pPr algn="ctr"/>
            <a:r>
              <a:rPr lang="ja-JP" altLang="en-US" dirty="0"/>
              <a:t>明星大学情報学部情報学科</a:t>
            </a:r>
            <a:endParaRPr lang="en-US" altLang="ja-JP" dirty="0"/>
          </a:p>
          <a:p>
            <a:pPr algn="ctr"/>
            <a:r>
              <a:rPr lang="en-US" altLang="ja-JP" dirty="0"/>
              <a:t>CS</a:t>
            </a:r>
            <a:r>
              <a:rPr lang="ja-JP" altLang="en-US" dirty="0"/>
              <a:t>コース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algn="ctr"/>
            <a:r>
              <a:rPr kumimoji="1" lang="ja-JP" altLang="en-US" dirty="0"/>
              <a:t>柴田航平</a:t>
            </a:r>
          </a:p>
        </p:txBody>
      </p:sp>
    </p:spTree>
    <p:extLst>
      <p:ext uri="{BB962C8B-B14F-4D97-AF65-F5344CB8AC3E}">
        <p14:creationId xmlns:p14="http://schemas.microsoft.com/office/powerpoint/2010/main" val="77850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ラウンド時に同点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2871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player1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player2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player3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ラウンド目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ラウンド目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ラウンド目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合計点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74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118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順位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290618" y="4756728"/>
            <a:ext cx="7610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※</a:t>
            </a:r>
            <a:r>
              <a:rPr kumimoji="1" lang="ja-JP" altLang="en-US" sz="3200" dirty="0"/>
              <a:t>勝者により近い合計点を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位とする</a:t>
            </a:r>
            <a:endParaRPr kumimoji="1" lang="en-US" altLang="ja-JP" sz="3200" dirty="0"/>
          </a:p>
          <a:p>
            <a:r>
              <a:rPr lang="ja-JP" altLang="en-US" sz="3200" dirty="0"/>
              <a:t>　（ターン、ラウンドの勝敗も同様）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5092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勝敗判定</a:t>
            </a:r>
            <a:endParaRPr lang="en-US" altLang="ja-JP" dirty="0"/>
          </a:p>
          <a:p>
            <a:pPr lvl="1"/>
            <a:r>
              <a:rPr kumimoji="1" lang="ja-JP" altLang="en-US" dirty="0"/>
              <a:t>ターン</a:t>
            </a:r>
            <a:endParaRPr kumimoji="1" lang="en-US" altLang="ja-JP" dirty="0"/>
          </a:p>
          <a:p>
            <a:pPr lvl="1"/>
            <a:r>
              <a:rPr lang="ja-JP" altLang="en-US" dirty="0"/>
              <a:t>ラウンド</a:t>
            </a:r>
            <a:endParaRPr lang="en-US" altLang="ja-JP" dirty="0"/>
          </a:p>
          <a:p>
            <a:r>
              <a:rPr kumimoji="1" lang="ja-JP" altLang="en-US" dirty="0"/>
              <a:t>昇順ソート</a:t>
            </a:r>
            <a:endParaRPr kumimoji="1" lang="en-US" altLang="ja-JP" dirty="0"/>
          </a:p>
          <a:p>
            <a:r>
              <a:rPr kumimoji="1" lang="ja-JP" altLang="en-US" dirty="0"/>
              <a:t>ランキングの調査</a:t>
            </a:r>
            <a:endParaRPr kumimoji="1" lang="en-US" altLang="ja-JP" dirty="0"/>
          </a:p>
          <a:p>
            <a:r>
              <a:rPr kumimoji="1" lang="ja-JP" altLang="en-US" dirty="0"/>
              <a:t>手札配布</a:t>
            </a:r>
            <a:endParaRPr kumimoji="1" lang="en-US" altLang="ja-JP" dirty="0"/>
          </a:p>
          <a:p>
            <a:r>
              <a:rPr lang="ja-JP" altLang="en-US" dirty="0"/>
              <a:t>手札ランダム</a:t>
            </a:r>
            <a:endParaRPr kumimoji="1" lang="en-US" altLang="ja-JP" dirty="0"/>
          </a:p>
          <a:p>
            <a:r>
              <a:rPr lang="ja-JP" altLang="en-US" dirty="0"/>
              <a:t>カード</a:t>
            </a:r>
            <a:r>
              <a:rPr kumimoji="1" lang="ja-JP" altLang="en-US" dirty="0"/>
              <a:t>のマークに値付け</a:t>
            </a:r>
            <a:endParaRPr kumimoji="1" lang="en-US" altLang="ja-JP" dirty="0"/>
          </a:p>
          <a:p>
            <a:r>
              <a:rPr kumimoji="1" lang="ja-JP" altLang="en-US" dirty="0"/>
              <a:t>出したカードの記録</a:t>
            </a:r>
          </a:p>
        </p:txBody>
      </p:sp>
    </p:spTree>
    <p:extLst>
      <p:ext uri="{BB962C8B-B14F-4D97-AF65-F5344CB8AC3E}">
        <p14:creationId xmlns:p14="http://schemas.microsoft.com/office/powerpoint/2010/main" val="104383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現在の得点を保持</a:t>
            </a:r>
            <a:endParaRPr kumimoji="1" lang="en-US" altLang="ja-JP" dirty="0"/>
          </a:p>
          <a:p>
            <a:r>
              <a:rPr lang="ja-JP" altLang="en-US" dirty="0"/>
              <a:t>現在の総得点を保持</a:t>
            </a:r>
            <a:endParaRPr lang="en-US" altLang="ja-JP" dirty="0"/>
          </a:p>
          <a:p>
            <a:r>
              <a:rPr lang="ja-JP" altLang="en-US" dirty="0"/>
              <a:t>戦略</a:t>
            </a:r>
            <a:endParaRPr lang="en-US" altLang="ja-JP" dirty="0"/>
          </a:p>
          <a:p>
            <a:pPr lvl="1"/>
            <a:r>
              <a:rPr lang="ja-JP" altLang="en-US" dirty="0"/>
              <a:t>ランダム</a:t>
            </a:r>
            <a:endParaRPr lang="en-US" altLang="ja-JP" dirty="0"/>
          </a:p>
          <a:p>
            <a:pPr lvl="1"/>
            <a:r>
              <a:rPr lang="ja-JP" altLang="en-US" dirty="0"/>
              <a:t>昇順</a:t>
            </a:r>
            <a:endParaRPr lang="en-US" altLang="ja-JP" dirty="0"/>
          </a:p>
          <a:p>
            <a:pPr lvl="1"/>
            <a:r>
              <a:rPr lang="ja-JP" altLang="en-US" dirty="0"/>
              <a:t>最小値と最大値を交互に</a:t>
            </a:r>
            <a:endParaRPr lang="en-US" altLang="ja-JP" dirty="0"/>
          </a:p>
          <a:p>
            <a:pPr lvl="1"/>
            <a:r>
              <a:rPr lang="ja-JP" altLang="en-US" dirty="0"/>
              <a:t>相手</a:t>
            </a:r>
            <a:r>
              <a:rPr lang="en-US" altLang="ja-JP" dirty="0"/>
              <a:t>2</a:t>
            </a:r>
            <a:r>
              <a:rPr lang="ja-JP" altLang="en-US" dirty="0"/>
              <a:t>人の出した目の平均（初手ランダム）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位を維持</a:t>
            </a:r>
            <a:endParaRPr lang="en-US" altLang="ja-JP" dirty="0"/>
          </a:p>
          <a:p>
            <a:pPr lvl="1"/>
            <a:r>
              <a:rPr lang="ja-JP" altLang="en-US" dirty="0"/>
              <a:t>ターン毎の順位に応じる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4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プログラムの使い方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戦略をコメントで記された場所に書く</a:t>
            </a:r>
            <a:endParaRPr kumimoji="1" lang="en-US" altLang="ja-JP" dirty="0"/>
          </a:p>
          <a:p>
            <a:r>
              <a:rPr kumimoji="1" lang="ja-JP" altLang="en-US" dirty="0"/>
              <a:t>関数</a:t>
            </a:r>
            <a:r>
              <a:rPr lang="ja-JP" altLang="en-US" dirty="0"/>
              <a:t>呼び出しは</a:t>
            </a:r>
            <a:r>
              <a:rPr lang="en-US" altLang="ja-JP" dirty="0" err="1"/>
              <a:t>luncher</a:t>
            </a:r>
            <a:r>
              <a:rPr lang="en-US" altLang="ja-JP" dirty="0"/>
              <a:t>()</a:t>
            </a:r>
            <a:r>
              <a:rPr lang="ja-JP" altLang="en-US" dirty="0"/>
              <a:t>関数のスコープより行われる</a:t>
            </a:r>
            <a:endParaRPr kumimoji="1" lang="en-US" altLang="ja-JP" dirty="0"/>
          </a:p>
          <a:p>
            <a:r>
              <a:rPr lang="ja-JP" altLang="en-US" dirty="0"/>
              <a:t>その関数の仮引数の第</a:t>
            </a:r>
            <a:r>
              <a:rPr lang="en-US" altLang="ja-JP" dirty="0"/>
              <a:t>1</a:t>
            </a:r>
            <a:r>
              <a:rPr lang="ja-JP" altLang="en-US" dirty="0"/>
              <a:t>に</a:t>
            </a:r>
            <a:r>
              <a:rPr lang="en-US" altLang="ja-JP" dirty="0" err="1"/>
              <a:t>int</a:t>
            </a:r>
            <a:r>
              <a:rPr lang="ja-JP" altLang="en-US" dirty="0"/>
              <a:t>型のプレイヤ番号</a:t>
            </a:r>
            <a:r>
              <a:rPr lang="en-US" altLang="ja-JP" dirty="0"/>
              <a:t>(0-2)</a:t>
            </a:r>
            <a:r>
              <a:rPr lang="ja-JP" altLang="en-US" dirty="0"/>
              <a:t>を受け、第２に</a:t>
            </a:r>
            <a:r>
              <a:rPr lang="en-US" altLang="ja-JP" dirty="0"/>
              <a:t>info*</a:t>
            </a:r>
            <a:r>
              <a:rPr lang="ja-JP" altLang="en-US" dirty="0"/>
              <a:t>型を得る</a:t>
            </a:r>
            <a:endParaRPr kumimoji="1" lang="en-US" altLang="ja-JP" dirty="0"/>
          </a:p>
          <a:p>
            <a:r>
              <a:rPr kumimoji="1" lang="ja-JP" altLang="en-US" dirty="0"/>
              <a:t>その関数を</a:t>
            </a:r>
            <a:r>
              <a:rPr kumimoji="1" lang="en-US" altLang="ja-JP" dirty="0" err="1"/>
              <a:t>int</a:t>
            </a:r>
            <a:r>
              <a:rPr kumimoji="1" lang="ja-JP" altLang="en-US" dirty="0"/>
              <a:t>型の戻り値で、値付けされた数値を返す</a:t>
            </a:r>
            <a:endParaRPr kumimoji="1" lang="en-US" altLang="ja-JP" dirty="0"/>
          </a:p>
          <a:p>
            <a:r>
              <a:rPr kumimoji="1" lang="ja-JP" altLang="en-US" dirty="0"/>
              <a:t>戻り値を</a:t>
            </a:r>
            <a:r>
              <a:rPr lang="en-US" altLang="ja-JP" dirty="0" err="1"/>
              <a:t>saveArray</a:t>
            </a:r>
            <a:r>
              <a:rPr lang="en-US" altLang="ja-JP" dirty="0"/>
              <a:t>[</a:t>
            </a:r>
            <a:r>
              <a:rPr lang="ja-JP" altLang="en-US" dirty="0"/>
              <a:t>プレイヤ番号</a:t>
            </a:r>
            <a:r>
              <a:rPr lang="en-US" altLang="ja-JP" dirty="0"/>
              <a:t>]</a:t>
            </a:r>
            <a:r>
              <a:rPr lang="ja-JP" altLang="en-US" dirty="0"/>
              <a:t>と</a:t>
            </a:r>
            <a:r>
              <a:rPr lang="en-US" altLang="ja-JP" dirty="0" err="1"/>
              <a:t>sortedArray</a:t>
            </a:r>
            <a:r>
              <a:rPr lang="en-US" altLang="ja-JP" dirty="0"/>
              <a:t>[</a:t>
            </a:r>
            <a:r>
              <a:rPr lang="ja-JP" altLang="en-US" dirty="0"/>
              <a:t>プレイヤ番号</a:t>
            </a:r>
            <a:r>
              <a:rPr lang="en-US" altLang="ja-JP" dirty="0"/>
              <a:t>]</a:t>
            </a:r>
            <a:r>
              <a:rPr lang="ja-JP" altLang="en-US" dirty="0"/>
              <a:t>に代入する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67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戦略の分析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ランダム</a:t>
            </a:r>
            <a:endParaRPr lang="en-US" altLang="ja-JP" dirty="0"/>
          </a:p>
          <a:p>
            <a:pPr lvl="1"/>
            <a:r>
              <a:rPr lang="ja-JP" altLang="en-US" dirty="0"/>
              <a:t>ランダムに手札を出す</a:t>
            </a:r>
            <a:endParaRPr lang="en-US" altLang="ja-JP" dirty="0"/>
          </a:p>
          <a:p>
            <a:pPr lvl="2"/>
            <a:r>
              <a:rPr lang="ja-JP" altLang="en-US" dirty="0"/>
              <a:t>安定して勝てないが、出した手を参照する戦略を狂わせることが出来る</a:t>
            </a:r>
            <a:endParaRPr lang="en-US" altLang="ja-JP" dirty="0"/>
          </a:p>
          <a:p>
            <a:pPr lvl="2"/>
            <a:r>
              <a:rPr lang="ja-JP" altLang="en-US" dirty="0"/>
              <a:t>ターン毎の勝率では</a:t>
            </a:r>
            <a:r>
              <a:rPr lang="en-US" altLang="ja-JP" dirty="0"/>
              <a:t>2</a:t>
            </a:r>
            <a:r>
              <a:rPr lang="ja-JP" altLang="en-US" dirty="0"/>
              <a:t>位か</a:t>
            </a:r>
            <a:r>
              <a:rPr lang="en-US" altLang="ja-JP" dirty="0"/>
              <a:t>3</a:t>
            </a:r>
            <a:r>
              <a:rPr lang="ja-JP" altLang="en-US" dirty="0"/>
              <a:t>位を示すが、</a:t>
            </a:r>
            <a:r>
              <a:rPr lang="en-US" altLang="ja-JP" dirty="0"/>
              <a:t>1</a:t>
            </a:r>
            <a:r>
              <a:rPr lang="ja-JP" altLang="en-US" dirty="0"/>
              <a:t>ラウンド毎では</a:t>
            </a:r>
            <a:r>
              <a:rPr lang="en-US" altLang="ja-JP" dirty="0"/>
              <a:t>1</a:t>
            </a:r>
            <a:r>
              <a:rPr lang="ja-JP" altLang="en-US" dirty="0"/>
              <a:t>位を獲得しやすい</a:t>
            </a:r>
            <a:endParaRPr lang="en-US" altLang="ja-JP" dirty="0"/>
          </a:p>
          <a:p>
            <a:pPr lvl="1"/>
            <a:r>
              <a:rPr lang="ja-JP" altLang="en-US" dirty="0"/>
              <a:t>戦略に抜け漏れがあった時の制御に適する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昇順</a:t>
            </a:r>
            <a:endParaRPr lang="en-US" altLang="ja-JP" dirty="0"/>
          </a:p>
          <a:p>
            <a:pPr lvl="1"/>
            <a:r>
              <a:rPr lang="ja-JP" altLang="en-US" dirty="0"/>
              <a:t>手札を昇順ソートした上で昇順に出す</a:t>
            </a:r>
            <a:endParaRPr lang="en-US" altLang="ja-JP" dirty="0"/>
          </a:p>
          <a:p>
            <a:pPr lvl="2"/>
            <a:r>
              <a:rPr lang="ja-JP" altLang="en-US" dirty="0"/>
              <a:t>ターン毎の勝率はどの戦略に対しても高い</a:t>
            </a:r>
            <a:endParaRPr lang="en-US" altLang="ja-JP" dirty="0"/>
          </a:p>
          <a:p>
            <a:pPr lvl="2"/>
            <a:r>
              <a:rPr lang="ja-JP" altLang="en-US" dirty="0"/>
              <a:t>ターン勝率が高いことでラウンドの勝敗で負けることが多い</a:t>
            </a:r>
            <a:endParaRPr lang="en-US" altLang="ja-JP" dirty="0"/>
          </a:p>
          <a:p>
            <a:pPr lvl="2"/>
            <a:r>
              <a:rPr lang="ja-JP" altLang="en-US" dirty="0"/>
              <a:t>ターンで得た得点が不足している時に有効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92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戦略の分析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最小値または最大値</a:t>
            </a:r>
            <a:endParaRPr lang="en-US" altLang="ja-JP" dirty="0"/>
          </a:p>
          <a:p>
            <a:pPr lvl="1"/>
            <a:r>
              <a:rPr lang="ja-JP" altLang="en-US" dirty="0"/>
              <a:t>手札の最小値と最大値を交互に出す</a:t>
            </a:r>
            <a:endParaRPr lang="en-US" altLang="ja-JP" dirty="0"/>
          </a:p>
          <a:p>
            <a:pPr lvl="2"/>
            <a:r>
              <a:rPr lang="ja-JP" altLang="en-US" dirty="0"/>
              <a:t>ターン毎の勝率が最も低い</a:t>
            </a:r>
            <a:endParaRPr lang="en-US" altLang="ja-JP" dirty="0"/>
          </a:p>
          <a:p>
            <a:pPr lvl="2"/>
            <a:r>
              <a:rPr lang="ja-JP" altLang="en-US" dirty="0"/>
              <a:t>最終的なラウンドの勝敗による順位にばらつきがある</a:t>
            </a:r>
            <a:endParaRPr lang="en-US" altLang="ja-JP" dirty="0"/>
          </a:p>
          <a:p>
            <a:pPr lvl="2"/>
            <a:r>
              <a:rPr lang="ja-JP" altLang="en-US" dirty="0"/>
              <a:t>ターンの得点が多いときに有効</a:t>
            </a:r>
            <a:endParaRPr lang="en-US" altLang="ja-JP" dirty="0"/>
          </a:p>
          <a:p>
            <a:pPr lvl="3"/>
            <a:r>
              <a:rPr lang="ja-JP" altLang="en-US" dirty="0"/>
              <a:t>但し、終盤に中間値分の点数を得てしまいターンで負けることがある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228600" lvl="1">
              <a:spcBef>
                <a:spcPts val="1000"/>
              </a:spcBef>
            </a:pPr>
            <a:r>
              <a:rPr lang="ja-JP" altLang="en-US" dirty="0"/>
              <a:t>相手</a:t>
            </a:r>
            <a:r>
              <a:rPr lang="en-US" altLang="ja-JP" dirty="0"/>
              <a:t>2</a:t>
            </a:r>
            <a:r>
              <a:rPr lang="ja-JP" altLang="en-US" dirty="0"/>
              <a:t>人の出した目の平均</a:t>
            </a:r>
            <a:endParaRPr lang="en-US" altLang="ja-JP" dirty="0"/>
          </a:p>
          <a:p>
            <a:pPr lvl="1"/>
            <a:r>
              <a:rPr lang="ja-JP" altLang="en-US" dirty="0"/>
              <a:t>初手ランダムで出し、相手に前ターンの手札の平均を出す</a:t>
            </a:r>
            <a:endParaRPr lang="en-US" altLang="ja-JP" dirty="0"/>
          </a:p>
          <a:p>
            <a:pPr lvl="2"/>
            <a:r>
              <a:rPr lang="ja-JP" altLang="en-US" dirty="0"/>
              <a:t>ランダムといった不規則な戦術に対してターンで負けやすい</a:t>
            </a:r>
            <a:endParaRPr lang="en-US" altLang="ja-JP" dirty="0"/>
          </a:p>
          <a:p>
            <a:pPr lvl="2"/>
            <a:r>
              <a:rPr lang="ja-JP" altLang="en-US" dirty="0"/>
              <a:t>単純な昇順や降順に対してはターン毎で勝てやすい</a:t>
            </a:r>
            <a:endParaRPr lang="en-US" altLang="ja-JP" dirty="0"/>
          </a:p>
          <a:p>
            <a:pPr lvl="2"/>
            <a:r>
              <a:rPr lang="ja-JP" altLang="en-US" dirty="0"/>
              <a:t>安定して勝てるわけではなく、ランダムの戦術に近い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60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戦術分析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位を維持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位の時に最小値と最大値を出す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位・</a:t>
            </a:r>
            <a:r>
              <a:rPr lang="en-US" altLang="ja-JP" dirty="0"/>
              <a:t>3</a:t>
            </a:r>
            <a:r>
              <a:rPr lang="ja-JP" altLang="en-US" dirty="0"/>
              <a:t>位の時は手札の中央値を出す</a:t>
            </a:r>
            <a:endParaRPr lang="en-US" altLang="ja-JP" dirty="0"/>
          </a:p>
          <a:p>
            <a:pPr lvl="2"/>
            <a:r>
              <a:rPr kumimoji="1" lang="ja-JP" altLang="en-US" dirty="0"/>
              <a:t>ターンでの勝率が戦略が単純・複雑なものに対して高い</a:t>
            </a:r>
            <a:endParaRPr kumimoji="1" lang="en-US" altLang="ja-JP" dirty="0"/>
          </a:p>
          <a:p>
            <a:pPr lvl="2"/>
            <a:r>
              <a:rPr lang="ja-JP" altLang="en-US" dirty="0"/>
              <a:t>ラウンド判定で得点を多く取ってしまっているので勝てない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全ターンの順位に応じる</a:t>
            </a:r>
            <a:endParaRPr lang="en-US" altLang="ja-JP" dirty="0"/>
          </a:p>
          <a:p>
            <a:pPr lvl="1"/>
            <a:r>
              <a:rPr lang="ja-JP" altLang="en-US" dirty="0"/>
              <a:t>相手との相対的な位置と順位を基に出す</a:t>
            </a:r>
            <a:endParaRPr lang="en-US" altLang="ja-JP" dirty="0"/>
          </a:p>
          <a:p>
            <a:pPr lvl="2"/>
            <a:r>
              <a:rPr lang="ja-JP" altLang="en-US" dirty="0"/>
              <a:t>点数を取りたくない時に最小または最大値を出す為、終盤で中間の値を出して点を多く取ってしまう</a:t>
            </a:r>
            <a:endParaRPr lang="en-US" altLang="ja-JP" dirty="0"/>
          </a:p>
          <a:p>
            <a:pPr lvl="3"/>
            <a:r>
              <a:rPr lang="ja-JP" altLang="en-US" dirty="0"/>
              <a:t>↑ランダムの処理を作らず、時間に間に合わせた</a:t>
            </a:r>
            <a:endParaRPr lang="en-US" altLang="ja-JP" dirty="0"/>
          </a:p>
          <a:p>
            <a:pPr lvl="2"/>
            <a:r>
              <a:rPr lang="ja-JP" altLang="en-US" dirty="0"/>
              <a:t>最終的な総得点が多く取る為、「合宿版の最中限ルール」では勝ちやすい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36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このプログラムの問題点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コメントが不足している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ネストが深い箇所にして書くべき</a:t>
            </a:r>
            <a:endParaRPr kumimoji="1" lang="en-US" altLang="ja-JP" dirty="0"/>
          </a:p>
          <a:p>
            <a:r>
              <a:rPr kumimoji="1" lang="ja-JP" altLang="en-US" dirty="0"/>
              <a:t>ソースコードの分割をしていない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修正した箇所以外に対してもコンパイル</a:t>
            </a:r>
            <a:r>
              <a:rPr lang="ja-JP" altLang="en-US" dirty="0"/>
              <a:t>し、</a:t>
            </a:r>
            <a:r>
              <a:rPr kumimoji="1" lang="ja-JP" altLang="en-US" dirty="0"/>
              <a:t>時間がかかる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戦略を記す際にプロンプトの移動が面倒である</a:t>
            </a:r>
            <a:r>
              <a:rPr lang="ja-JP" altLang="en-US" dirty="0"/>
              <a:t>（検索必須）</a:t>
            </a:r>
            <a:endParaRPr lang="en-US" altLang="ja-JP" dirty="0"/>
          </a:p>
          <a:p>
            <a:pPr lvl="1"/>
            <a:r>
              <a:rPr lang="ja-JP" altLang="en-US" dirty="0"/>
              <a:t>問題がある</a:t>
            </a:r>
            <a:r>
              <a:rPr kumimoji="1" lang="ja-JP" altLang="en-US" dirty="0"/>
              <a:t>箇所を特定しづらい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バージョン毎の更新履歴を残していない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具体的にどこを修正し、新たな機能を追加したか判らない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728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このプログラムの問題点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一部、データのソート</a:t>
            </a:r>
            <a:r>
              <a:rPr lang="ja-JP" altLang="en-US" dirty="0"/>
              <a:t>に</a:t>
            </a:r>
            <a:r>
              <a:rPr kumimoji="1" lang="ja-JP" altLang="en-US" dirty="0"/>
              <a:t>ポインタを使っていない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データそのものを直接的に入れ替えている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これによって出したカードの管理機能を活用できていない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テストが不足している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戦略を書いた処理が特に怪しい</a:t>
            </a:r>
            <a:endParaRPr kumimoji="1" lang="en-US" altLang="ja-JP" dirty="0"/>
          </a:p>
          <a:p>
            <a:pPr lvl="1"/>
            <a:r>
              <a:rPr lang="ja-JP" altLang="en-US" dirty="0"/>
              <a:t>但し、勝敗判定は念入りにテストした</a:t>
            </a:r>
            <a:endParaRPr lang="en-US" altLang="ja-JP" dirty="0"/>
          </a:p>
          <a:p>
            <a:pPr lvl="2"/>
            <a:r>
              <a:rPr lang="ja-JP" altLang="en-US" dirty="0"/>
              <a:t>基盤を設計していない他のメンバに行わせている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040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今後の改善と追加したいこと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前述した問題を修正したい</a:t>
            </a:r>
            <a:endParaRPr lang="en-US" altLang="ja-JP" dirty="0"/>
          </a:p>
          <a:p>
            <a:pPr lvl="1"/>
            <a:r>
              <a:rPr lang="ja-JP" altLang="en-US" dirty="0"/>
              <a:t>人に解りやすくコードを書くために、まず書籍を読み漁り実践する</a:t>
            </a:r>
            <a:endParaRPr lang="en-US" altLang="ja-JP" dirty="0"/>
          </a:p>
          <a:p>
            <a:pPr lvl="1"/>
            <a:r>
              <a:rPr lang="ja-JP" altLang="en-US" dirty="0"/>
              <a:t>アルゴリズムとデータ構造について学び、処理を円滑化させたい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GUI</a:t>
            </a:r>
            <a:r>
              <a:rPr lang="ja-JP" altLang="en-US" dirty="0"/>
              <a:t>の実装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による移植を考えている</a:t>
            </a:r>
            <a:endParaRPr lang="en-US" altLang="ja-JP" dirty="0"/>
          </a:p>
          <a:p>
            <a:pPr lvl="2"/>
            <a:r>
              <a:rPr lang="ja-JP" altLang="en-US" dirty="0"/>
              <a:t>クラスを学びたいと思い選択</a:t>
            </a:r>
            <a:endParaRPr lang="en-US" altLang="ja-JP" dirty="0"/>
          </a:p>
          <a:p>
            <a:pPr lvl="2"/>
            <a:r>
              <a:rPr lang="ja-JP" altLang="en-US" dirty="0"/>
              <a:t>ゲーム作成をしている有志団体に協力を求める為（</a:t>
            </a:r>
            <a:r>
              <a:rPr lang="en-US" altLang="ja-JP" dirty="0"/>
              <a:t>C++</a:t>
            </a:r>
            <a:r>
              <a:rPr lang="ja-JP" altLang="en-US" dirty="0"/>
              <a:t>を利用している）</a:t>
            </a:r>
            <a:endParaRPr lang="en-US" altLang="ja-JP" dirty="0"/>
          </a:p>
          <a:p>
            <a:pPr lvl="1"/>
            <a:r>
              <a:rPr lang="ja-JP" altLang="en-US" dirty="0"/>
              <a:t>ユーザが遊べるようにしたい</a:t>
            </a:r>
            <a:endParaRPr lang="en-US" altLang="ja-JP" dirty="0"/>
          </a:p>
          <a:p>
            <a:pPr lvl="2"/>
            <a:r>
              <a:rPr lang="ja-JP" altLang="en-US" dirty="0"/>
              <a:t>学園祭で展示出来るようにする</a:t>
            </a:r>
            <a:endParaRPr lang="en-US" altLang="ja-JP" dirty="0"/>
          </a:p>
          <a:p>
            <a:pPr lvl="2"/>
            <a:r>
              <a:rPr lang="ja-JP" altLang="en-US" dirty="0"/>
              <a:t>新入生合宿での最中限のルールを理解するために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3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所属：明星大学情報学部情報学科</a:t>
            </a:r>
            <a:r>
              <a:rPr kumimoji="1" lang="en-US" altLang="ja-JP" dirty="0"/>
              <a:t>CS</a:t>
            </a:r>
            <a:r>
              <a:rPr kumimoji="1" lang="ja-JP" altLang="en-US" dirty="0"/>
              <a:t>コース　</a:t>
            </a:r>
            <a:r>
              <a:rPr lang="ja-JP" altLang="en-US" dirty="0"/>
              <a:t>丸山研究室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好きなこと：睡眠とアニメ鑑賞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好きなテキストエディタ：</a:t>
            </a:r>
            <a:r>
              <a:rPr kumimoji="1" lang="en-US" altLang="ja-JP" dirty="0"/>
              <a:t>Vim</a:t>
            </a:r>
          </a:p>
          <a:p>
            <a:endParaRPr lang="en-US" altLang="ja-JP" dirty="0"/>
          </a:p>
          <a:p>
            <a:r>
              <a:rPr kumimoji="1" lang="ja-JP" altLang="en-US" dirty="0"/>
              <a:t>日頃：研究室に引きこもる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996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参照と紹介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トランプ画像</a:t>
            </a:r>
            <a:endParaRPr lang="en-US" altLang="ja-JP" dirty="0">
              <a:hlinkClick r:id="rId2"/>
            </a:endParaRPr>
          </a:p>
          <a:p>
            <a:pPr lvl="1"/>
            <a:r>
              <a:rPr kumimoji="1" lang="ja-JP" altLang="en-US" dirty="0">
                <a:hlinkClick r:id="rId2"/>
              </a:rPr>
              <a:t>無料素材倶楽部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最中限に関する論文の紹介</a:t>
            </a:r>
            <a:endParaRPr kumimoji="1" lang="en-US" altLang="ja-JP" dirty="0"/>
          </a:p>
          <a:p>
            <a:pPr lvl="1"/>
            <a:r>
              <a:rPr kumimoji="1" lang="ja-JP" altLang="en-US" dirty="0">
                <a:hlinkClick r:id="rId3"/>
              </a:rPr>
              <a:t>情報処理学会　「最中限の終盤の分析」　福田俊介　田中哲朗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作成したソースファイル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最中限プログラム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4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開発メンバ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丸山研究室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r>
              <a:rPr lang="en-US" altLang="ja-JP" dirty="0"/>
              <a:t>(16j5-XXX)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kumimoji="1" lang="ja-JP" altLang="en-US" dirty="0"/>
              <a:t>柴田</a:t>
            </a:r>
            <a:endParaRPr kumimoji="1" lang="en-US" altLang="ja-JP" dirty="0"/>
          </a:p>
          <a:p>
            <a:pPr lvl="2"/>
            <a:r>
              <a:rPr lang="ja-JP" altLang="en-US" dirty="0"/>
              <a:t>定義や設計、テスト等を一通り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秋野</a:t>
            </a:r>
            <a:r>
              <a:rPr kumimoji="1" lang="en-US" altLang="ja-JP" dirty="0"/>
              <a:t>/</a:t>
            </a:r>
            <a:r>
              <a:rPr kumimoji="1" lang="ja-JP" altLang="en-US" dirty="0"/>
              <a:t>印部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戦略を箇所をコーディング</a:t>
            </a:r>
            <a:r>
              <a:rPr lang="en-US" altLang="ja-JP" dirty="0"/>
              <a:t>/</a:t>
            </a:r>
            <a:r>
              <a:rPr lang="ja-JP" altLang="en-US" dirty="0"/>
              <a:t>テスト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79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製作に至った経緯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新入生合宿で「最中限」を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によるデモプレイしたい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何か学内で共同開発をしたい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新入生にプログラミングへの関心を持ってほしい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自分の実力を試したい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r>
              <a:rPr kumimoji="1" lang="ja-JP" altLang="en-US" dirty="0"/>
              <a:t>実際は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8583"/>
            <a:ext cx="10515600" cy="4729018"/>
          </a:xfrm>
        </p:spPr>
        <p:txBody>
          <a:bodyPr/>
          <a:lstStyle/>
          <a:p>
            <a:r>
              <a:rPr lang="ja-JP" altLang="en-US" dirty="0"/>
              <a:t>合宿まで残り</a:t>
            </a:r>
            <a:r>
              <a:rPr lang="en-US" altLang="ja-JP" dirty="0"/>
              <a:t>14</a:t>
            </a:r>
            <a:r>
              <a:rPr lang="ja-JP" altLang="en-US" dirty="0"/>
              <a:t>日</a:t>
            </a:r>
            <a:endParaRPr lang="en-US" altLang="ja-JP" dirty="0"/>
          </a:p>
          <a:p>
            <a:pPr lvl="1"/>
            <a:r>
              <a:rPr lang="ja-JP" altLang="en-US" dirty="0"/>
              <a:t>開発メンバーを募集</a:t>
            </a:r>
            <a:endParaRPr lang="en-US" altLang="ja-JP" dirty="0"/>
          </a:p>
          <a:p>
            <a:pPr lvl="2"/>
            <a:r>
              <a:rPr lang="ja-JP" altLang="en-US" dirty="0"/>
              <a:t>協力者「</a:t>
            </a:r>
            <a:r>
              <a:rPr lang="en-US" altLang="ja-JP" sz="2400" b="1" dirty="0"/>
              <a:t>0</a:t>
            </a:r>
            <a:r>
              <a:rPr lang="ja-JP" altLang="en-US" sz="2400" b="1" dirty="0"/>
              <a:t>（ゼロ）</a:t>
            </a:r>
            <a:r>
              <a:rPr lang="ja-JP" altLang="en-US" sz="2400" dirty="0"/>
              <a:t>名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ゲームの勝敗判定や手札の管理等の基盤をコーディング</a:t>
            </a:r>
            <a:endParaRPr lang="en-US" altLang="ja-JP" dirty="0"/>
          </a:p>
          <a:p>
            <a:r>
              <a:rPr lang="ja-JP" altLang="en-US" dirty="0"/>
              <a:t>合宿まで残り</a:t>
            </a:r>
            <a:r>
              <a:rPr lang="en-US" altLang="ja-JP" dirty="0"/>
              <a:t>7</a:t>
            </a:r>
            <a:r>
              <a:rPr lang="ja-JP" altLang="en-US" dirty="0"/>
              <a:t>日</a:t>
            </a:r>
            <a:endParaRPr lang="en-US" altLang="ja-JP" dirty="0"/>
          </a:p>
          <a:p>
            <a:pPr lvl="1"/>
            <a:r>
              <a:rPr lang="ja-JP" altLang="en-US" dirty="0"/>
              <a:t>研究室のメンバ（</a:t>
            </a:r>
            <a:r>
              <a:rPr lang="en-US" altLang="ja-JP" dirty="0"/>
              <a:t>2</a:t>
            </a:r>
            <a:r>
              <a:rPr lang="ja-JP" altLang="en-US" dirty="0"/>
              <a:t>年生）が</a:t>
            </a:r>
            <a:r>
              <a:rPr lang="en-US" altLang="ja-JP" dirty="0"/>
              <a:t>2</a:t>
            </a:r>
            <a:r>
              <a:rPr lang="ja-JP" altLang="en-US" dirty="0"/>
              <a:t>人が加わる</a:t>
            </a:r>
            <a:endParaRPr lang="en-US" altLang="ja-JP" dirty="0"/>
          </a:p>
          <a:p>
            <a:pPr lvl="2"/>
            <a:r>
              <a:rPr lang="ja-JP" altLang="en-US" dirty="0"/>
              <a:t>だが、４日間ほど体調不良で</a:t>
            </a:r>
            <a:r>
              <a:rPr lang="en-US" altLang="ja-JP" dirty="0"/>
              <a:t>1</a:t>
            </a:r>
            <a:r>
              <a:rPr lang="ja-JP" altLang="en-US" dirty="0"/>
              <a:t>人ダウン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各々が戦略を考えてコーディング</a:t>
            </a:r>
            <a:r>
              <a:rPr lang="en-US" altLang="ja-JP" dirty="0"/>
              <a:t>/</a:t>
            </a:r>
            <a:r>
              <a:rPr lang="ja-JP" altLang="en-US" dirty="0"/>
              <a:t>テスト</a:t>
            </a:r>
            <a:endParaRPr lang="en-US" altLang="ja-JP" dirty="0"/>
          </a:p>
          <a:p>
            <a:r>
              <a:rPr lang="ja-JP" altLang="en-US" dirty="0"/>
              <a:t>合宿前日</a:t>
            </a:r>
            <a:endParaRPr lang="en-US" altLang="ja-JP" dirty="0"/>
          </a:p>
          <a:p>
            <a:pPr lvl="1"/>
            <a:r>
              <a:rPr lang="ja-JP" altLang="en-US" dirty="0"/>
              <a:t>謎の</a:t>
            </a:r>
            <a:r>
              <a:rPr lang="en-US" altLang="ja-JP" dirty="0" err="1"/>
              <a:t>calloc</a:t>
            </a:r>
            <a:r>
              <a:rPr lang="ja-JP" altLang="en-US" dirty="0"/>
              <a:t>エラーが現れる</a:t>
            </a:r>
            <a:r>
              <a:rPr lang="en-US" altLang="ja-JP" dirty="0"/>
              <a:t>(Ubuntu</a:t>
            </a:r>
            <a:r>
              <a:rPr lang="ja-JP" altLang="en-US" dirty="0"/>
              <a:t>では無言、</a:t>
            </a:r>
            <a:r>
              <a:rPr lang="en-US" altLang="ja-JP" dirty="0" err="1"/>
              <a:t>macOS</a:t>
            </a:r>
            <a:r>
              <a:rPr lang="ja-JP" altLang="en-US" dirty="0"/>
              <a:t>は主張）</a:t>
            </a:r>
            <a:endParaRPr lang="en-US" altLang="ja-JP" dirty="0"/>
          </a:p>
          <a:p>
            <a:pPr lvl="1"/>
            <a:r>
              <a:rPr lang="ja-JP" altLang="en-US" dirty="0"/>
              <a:t>以前のバージョンから再編集し解決</a:t>
            </a:r>
            <a:endParaRPr lang="en-US" altLang="ja-JP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71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最中限　</a:t>
            </a:r>
            <a:r>
              <a:rPr lang="en-US" altLang="ja-JP" dirty="0"/>
              <a:t>~</a:t>
            </a:r>
            <a:r>
              <a:rPr lang="ja-JP" altLang="en-US" dirty="0"/>
              <a:t>ルール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プレイヤ</a:t>
            </a:r>
            <a:r>
              <a:rPr kumimoji="1" lang="en-US" altLang="ja-JP" dirty="0"/>
              <a:t>3</a:t>
            </a:r>
            <a:r>
              <a:rPr kumimoji="1" lang="ja-JP" altLang="en-US" dirty="0"/>
              <a:t>人で行う</a:t>
            </a:r>
            <a:endParaRPr kumimoji="1" lang="en-US" altLang="ja-JP" dirty="0"/>
          </a:p>
          <a:p>
            <a:r>
              <a:rPr lang="en-US" altLang="ja-JP" dirty="0"/>
              <a:t>52</a:t>
            </a:r>
            <a:r>
              <a:rPr lang="ja-JP" altLang="en-US" dirty="0"/>
              <a:t>枚のカードを使用（ジョーカを除く）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人にそれぞれ</a:t>
            </a:r>
            <a:r>
              <a:rPr lang="en-US" altLang="ja-JP" dirty="0"/>
              <a:t>17</a:t>
            </a:r>
            <a:r>
              <a:rPr lang="ja-JP" altLang="en-US" dirty="0"/>
              <a:t>枚（ランダム）配り、余った</a:t>
            </a:r>
            <a:r>
              <a:rPr lang="en-US" altLang="ja-JP" dirty="0"/>
              <a:t>1</a:t>
            </a:r>
            <a:r>
              <a:rPr lang="ja-JP" altLang="en-US" dirty="0"/>
              <a:t>枚は公開しない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人のプレイヤーが同時に</a:t>
            </a:r>
            <a:r>
              <a:rPr lang="en-US" altLang="ja-JP" dirty="0"/>
              <a:t>1</a:t>
            </a:r>
            <a:r>
              <a:rPr lang="ja-JP" altLang="en-US" dirty="0"/>
              <a:t>枚を出す</a:t>
            </a:r>
            <a:endParaRPr lang="en-US" altLang="ja-JP" dirty="0"/>
          </a:p>
          <a:p>
            <a:r>
              <a:rPr lang="ja-JP" altLang="en-US" dirty="0"/>
              <a:t>その中で中間の札を出したプレイヤが勝者となる</a:t>
            </a:r>
            <a:endParaRPr lang="en-US" altLang="ja-JP" dirty="0"/>
          </a:p>
          <a:p>
            <a:r>
              <a:rPr lang="ja-JP" altLang="en-US" dirty="0"/>
              <a:t>出した数が同じ場合はマークを順番を基にする</a:t>
            </a:r>
            <a:endParaRPr lang="en-US" altLang="ja-JP" dirty="0"/>
          </a:p>
          <a:p>
            <a:r>
              <a:rPr lang="ja-JP" altLang="en-US" dirty="0"/>
              <a:t>スペード　</a:t>
            </a:r>
            <a:r>
              <a:rPr lang="en-US" altLang="ja-JP" dirty="0"/>
              <a:t>&gt;</a:t>
            </a:r>
            <a:r>
              <a:rPr lang="ja-JP" altLang="en-US" dirty="0"/>
              <a:t>　ハート　</a:t>
            </a:r>
            <a:r>
              <a:rPr lang="en-US" altLang="ja-JP" dirty="0"/>
              <a:t>&gt;</a:t>
            </a:r>
            <a:r>
              <a:rPr lang="ja-JP" altLang="en-US" dirty="0"/>
              <a:t>　ダイヤ　</a:t>
            </a:r>
            <a:r>
              <a:rPr lang="en-US" altLang="ja-JP" dirty="0"/>
              <a:t>&gt;</a:t>
            </a:r>
            <a:r>
              <a:rPr lang="ja-JP" altLang="en-US" dirty="0"/>
              <a:t>　ハート</a:t>
            </a:r>
            <a:endParaRPr lang="en-US" altLang="ja-JP" dirty="0"/>
          </a:p>
          <a:p>
            <a:r>
              <a:rPr lang="ja-JP" altLang="en-US" dirty="0"/>
              <a:t>勝者はカードの数字を点数として得る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84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点数が同じ場合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16" y="1715401"/>
            <a:ext cx="2155568" cy="323335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72043" cy="32580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32" y="1715401"/>
            <a:ext cx="2155568" cy="3233352"/>
          </a:xfrm>
          <a:prstGeom prst="rect">
            <a:avLst/>
          </a:prstGeom>
        </p:spPr>
      </p:pic>
      <p:sp>
        <p:nvSpPr>
          <p:cNvPr id="7" name="フレーム (半分) 6"/>
          <p:cNvSpPr/>
          <p:nvPr/>
        </p:nvSpPr>
        <p:spPr>
          <a:xfrm rot="18900000">
            <a:off x="7946304" y="2869435"/>
            <a:ext cx="914400" cy="900570"/>
          </a:xfrm>
          <a:prstGeom prst="half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(半分) 7"/>
          <p:cNvSpPr/>
          <p:nvPr/>
        </p:nvSpPr>
        <p:spPr>
          <a:xfrm rot="18900000">
            <a:off x="3788022" y="2857566"/>
            <a:ext cx="914400" cy="914400"/>
          </a:xfrm>
          <a:prstGeom prst="half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3783" y="5469052"/>
            <a:ext cx="3128031" cy="914400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87523" y="5572309"/>
            <a:ext cx="242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勝　ち</a:t>
            </a:r>
          </a:p>
        </p:txBody>
      </p:sp>
    </p:spTree>
    <p:extLst>
      <p:ext uri="{BB962C8B-B14F-4D97-AF65-F5344CB8AC3E}">
        <p14:creationId xmlns:p14="http://schemas.microsoft.com/office/powerpoint/2010/main" val="178309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最中限　</a:t>
            </a:r>
            <a:r>
              <a:rPr lang="en-US" altLang="ja-JP" dirty="0"/>
              <a:t>~</a:t>
            </a:r>
            <a:r>
              <a:rPr lang="ja-JP" altLang="en-US" dirty="0"/>
              <a:t>ルール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これを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ターンとし、</a:t>
            </a:r>
            <a:r>
              <a:rPr kumimoji="1" lang="en-US" altLang="ja-JP" dirty="0"/>
              <a:t>15</a:t>
            </a:r>
            <a:r>
              <a:rPr kumimoji="1" lang="ja-JP" altLang="en-US" dirty="0"/>
              <a:t>ターン（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ラウンド）まで繰り返す</a:t>
            </a:r>
            <a:endParaRPr kumimoji="1" lang="en-US" altLang="ja-JP" dirty="0"/>
          </a:p>
          <a:p>
            <a:r>
              <a:rPr kumimoji="1" lang="ja-JP" altLang="en-US" dirty="0"/>
              <a:t>１度出したカードをそのラウンド内で再利用できない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ラウンドで得た得点の中間の値の者が勝ちとなる</a:t>
            </a:r>
            <a:endParaRPr lang="en-US" altLang="ja-JP" dirty="0"/>
          </a:p>
          <a:p>
            <a:r>
              <a:rPr lang="ja-JP" altLang="en-US" dirty="0"/>
              <a:t>その者は総合得点に</a:t>
            </a:r>
            <a:r>
              <a:rPr lang="en-US" altLang="ja-JP" dirty="0"/>
              <a:t>+1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ja-JP" altLang="en-US" dirty="0"/>
              <a:t>ラウンド終了後</a:t>
            </a:r>
            <a:r>
              <a:rPr lang="ja-JP" altLang="en-US" dirty="0"/>
              <a:t>にそのラウンドで得た情報を次のラウンド以降に利用してもよい</a:t>
            </a:r>
            <a:endParaRPr lang="en-US" altLang="ja-JP" dirty="0"/>
          </a:p>
          <a:p>
            <a:r>
              <a:rPr kumimoji="1" lang="ja-JP" altLang="en-US" dirty="0"/>
              <a:t>その情報を基に戦術を変更してもよい（戦術に組み込んでいる場合のみ）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45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最中限　</a:t>
            </a:r>
            <a:r>
              <a:rPr lang="en-US" altLang="ja-JP" dirty="0"/>
              <a:t>~</a:t>
            </a:r>
            <a:r>
              <a:rPr lang="ja-JP" altLang="en-US" dirty="0"/>
              <a:t>ルール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ラウンド毎に得た</a:t>
            </a:r>
            <a:r>
              <a:rPr lang="en-US" altLang="ja-JP" dirty="0"/>
              <a:t>15</a:t>
            </a:r>
            <a:r>
              <a:rPr lang="ja-JP" altLang="en-US" dirty="0"/>
              <a:t>ターンの得点は</a:t>
            </a:r>
            <a:r>
              <a:rPr lang="en-US" altLang="ja-JP" dirty="0"/>
              <a:t>0</a:t>
            </a:r>
            <a:r>
              <a:rPr lang="ja-JP" altLang="en-US" dirty="0"/>
              <a:t>となる</a:t>
            </a:r>
            <a:endParaRPr lang="en-US" altLang="ja-JP" dirty="0"/>
          </a:p>
          <a:p>
            <a:r>
              <a:rPr lang="ja-JP" altLang="en-US" dirty="0"/>
              <a:t>新たなラウンド開始時に</a:t>
            </a:r>
            <a:r>
              <a:rPr lang="en-US" altLang="ja-JP" dirty="0"/>
              <a:t>52</a:t>
            </a:r>
            <a:r>
              <a:rPr lang="ja-JP" altLang="en-US" dirty="0"/>
              <a:t>枚のカードをシャッフルし、プレイヤに</a:t>
            </a:r>
            <a:r>
              <a:rPr lang="en-US" altLang="ja-JP" dirty="0"/>
              <a:t>17</a:t>
            </a:r>
            <a:r>
              <a:rPr lang="ja-JP" altLang="en-US" dirty="0"/>
              <a:t>枚配布して残り</a:t>
            </a:r>
            <a:r>
              <a:rPr lang="en-US" altLang="ja-JP" dirty="0"/>
              <a:t>1</a:t>
            </a:r>
            <a:r>
              <a:rPr lang="ja-JP" altLang="en-US" dirty="0"/>
              <a:t>枚を公開しない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ラウンド終了後に総合得点を多く得た者が勝者である</a:t>
            </a:r>
            <a:endParaRPr lang="en-US" altLang="ja-JP" dirty="0"/>
          </a:p>
          <a:p>
            <a:pPr lvl="1"/>
            <a:r>
              <a:rPr lang="en-US" altLang="ja-JP" dirty="0"/>
              <a:t>※</a:t>
            </a:r>
            <a:r>
              <a:rPr lang="ja-JP" altLang="en-US" dirty="0"/>
              <a:t>正式版では、総合得点の中間値を得た者が勝者</a:t>
            </a:r>
            <a:endParaRPr lang="en-US" altLang="ja-JP" dirty="0"/>
          </a:p>
          <a:p>
            <a:r>
              <a:rPr lang="ja-JP" altLang="en-US" dirty="0"/>
              <a:t>同点であれば、各ラウンド得点の中間のものが勝者となる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9210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6742</TotalTime>
  <Words>1251</Words>
  <Application>Microsoft Office PowerPoint</Application>
  <PresentationFormat>ワイド画面</PresentationFormat>
  <Paragraphs>202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Yu Gothic</vt:lpstr>
      <vt:lpstr>Yu Gothic Light</vt:lpstr>
      <vt:lpstr>Arial</vt:lpstr>
      <vt:lpstr>ホワイト</vt:lpstr>
      <vt:lpstr>「最中限」</vt:lpstr>
      <vt:lpstr>自己紹介</vt:lpstr>
      <vt:lpstr>開発メンバ</vt:lpstr>
      <vt:lpstr>製作に至った経緯</vt:lpstr>
      <vt:lpstr>実際は…</vt:lpstr>
      <vt:lpstr>最中限　~ルール~</vt:lpstr>
      <vt:lpstr>点数が同じ場合</vt:lpstr>
      <vt:lpstr>最中限　~ルール~</vt:lpstr>
      <vt:lpstr>最中限　~ルール~</vt:lpstr>
      <vt:lpstr>3ラウンド時に同点</vt:lpstr>
      <vt:lpstr>プログラムの構成</vt:lpstr>
      <vt:lpstr>プログラムの構成</vt:lpstr>
      <vt:lpstr>プログラムの使い方</vt:lpstr>
      <vt:lpstr>戦略の分析</vt:lpstr>
      <vt:lpstr>戦略の分析</vt:lpstr>
      <vt:lpstr>戦術分析</vt:lpstr>
      <vt:lpstr>このプログラムの問題点</vt:lpstr>
      <vt:lpstr>このプログラムの問題点</vt:lpstr>
      <vt:lpstr>今後の改善と追加したいこと</vt:lpstr>
      <vt:lpstr>参照と紹介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「最中限」</dc:title>
  <dc:creator>柴田　航平</dc:creator>
  <cp:lastModifiedBy>shibata</cp:lastModifiedBy>
  <cp:revision>78</cp:revision>
  <dcterms:created xsi:type="dcterms:W3CDTF">2017-05-16T07:39:43Z</dcterms:created>
  <dcterms:modified xsi:type="dcterms:W3CDTF">2017-05-25T15:55:07Z</dcterms:modified>
</cp:coreProperties>
</file>