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665B-09D0-429D-9962-9C498448D4D5}" type="datetimeFigureOut">
              <a:rPr kumimoji="1" lang="ja-JP" altLang="en-US" smtClean="0"/>
              <a:t>2014/12/2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F25C-6F88-4758-9FC1-782539476A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39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665B-09D0-429D-9962-9C498448D4D5}" type="datetimeFigureOut">
              <a:rPr kumimoji="1" lang="ja-JP" altLang="en-US" smtClean="0"/>
              <a:t>2014/12/2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F25C-6F88-4758-9FC1-782539476A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2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665B-09D0-429D-9962-9C498448D4D5}" type="datetimeFigureOut">
              <a:rPr kumimoji="1" lang="ja-JP" altLang="en-US" smtClean="0"/>
              <a:t>2014/12/2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F25C-6F88-4758-9FC1-782539476A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78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665B-09D0-429D-9962-9C498448D4D5}" type="datetimeFigureOut">
              <a:rPr kumimoji="1" lang="ja-JP" altLang="en-US" smtClean="0"/>
              <a:t>2014/12/2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F25C-6F88-4758-9FC1-782539476A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52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665B-09D0-429D-9962-9C498448D4D5}" type="datetimeFigureOut">
              <a:rPr kumimoji="1" lang="ja-JP" altLang="en-US" smtClean="0"/>
              <a:t>2014/12/2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F25C-6F88-4758-9FC1-782539476A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09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665B-09D0-429D-9962-9C498448D4D5}" type="datetimeFigureOut">
              <a:rPr kumimoji="1" lang="ja-JP" altLang="en-US" smtClean="0"/>
              <a:t>2014/12/2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F25C-6F88-4758-9FC1-782539476A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20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665B-09D0-429D-9962-9C498448D4D5}" type="datetimeFigureOut">
              <a:rPr kumimoji="1" lang="ja-JP" altLang="en-US" smtClean="0"/>
              <a:t>2014/12/2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F25C-6F88-4758-9FC1-782539476A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96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665B-09D0-429D-9962-9C498448D4D5}" type="datetimeFigureOut">
              <a:rPr kumimoji="1" lang="ja-JP" altLang="en-US" smtClean="0"/>
              <a:t>2014/12/2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F25C-6F88-4758-9FC1-782539476A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1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665B-09D0-429D-9962-9C498448D4D5}" type="datetimeFigureOut">
              <a:rPr kumimoji="1" lang="ja-JP" altLang="en-US" smtClean="0"/>
              <a:t>2014/12/2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F25C-6F88-4758-9FC1-782539476A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88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665B-09D0-429D-9962-9C498448D4D5}" type="datetimeFigureOut">
              <a:rPr kumimoji="1" lang="ja-JP" altLang="en-US" smtClean="0"/>
              <a:t>2014/12/2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F25C-6F88-4758-9FC1-782539476A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9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665B-09D0-429D-9962-9C498448D4D5}" type="datetimeFigureOut">
              <a:rPr kumimoji="1" lang="ja-JP" altLang="en-US" smtClean="0"/>
              <a:t>2014/12/2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F25C-6F88-4758-9FC1-782539476A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65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D665B-09D0-429D-9962-9C498448D4D5}" type="datetimeFigureOut">
              <a:rPr kumimoji="1" lang="ja-JP" altLang="en-US" smtClean="0"/>
              <a:t>2014/12/2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9F25C-6F88-4758-9FC1-782539476A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29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360000" y="360000"/>
            <a:ext cx="4320000" cy="432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52400" h="158750" prst="softRound"/>
            <a:bevelB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25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899592" y="980728"/>
            <a:ext cx="4320000" cy="432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655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画面に合わせる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FJ-USER</cp:lastModifiedBy>
  <cp:revision>4</cp:revision>
  <dcterms:created xsi:type="dcterms:W3CDTF">2014-12-02T04:32:52Z</dcterms:created>
  <dcterms:modified xsi:type="dcterms:W3CDTF">2014-12-02T05:20:44Z</dcterms:modified>
</cp:coreProperties>
</file>