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90" r:id="rId3"/>
    <p:sldId id="292" r:id="rId4"/>
    <p:sldId id="347" r:id="rId5"/>
    <p:sldId id="348" r:id="rId7"/>
    <p:sldId id="349" r:id="rId8"/>
    <p:sldId id="350" r:id="rId9"/>
    <p:sldId id="328" r:id="rId10"/>
    <p:sldId id="307" r:id="rId11"/>
    <p:sldId id="313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48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0E3F1-9DEA-5B46-87F9-E50764BC0B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AEA3-A061-5E49-A1AB-4C6D2B7B228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baike.baidu.com/subview/300881/11169495.htm" TargetMode="External"/><Relationship Id="rId2" Type="http://schemas.openxmlformats.org/officeDocument/2006/relationships/hyperlink" Target="http://baike.baidu.com/view/536048.htm" TargetMode="Externa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07898" y="1564107"/>
            <a:ext cx="144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nodejs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293" name="TextBox 2"/>
          <p:cNvSpPr txBox="1"/>
          <p:nvPr/>
        </p:nvSpPr>
        <p:spPr>
          <a:xfrm>
            <a:off x="1223010" y="1615440"/>
            <a:ext cx="8283575" cy="49682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模块加载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遵循</a:t>
            </a:r>
            <a:r>
              <a:rPr lang="en-US" altLang="zh-CN" sz="24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commonjs</a:t>
            </a:r>
            <a:r>
              <a:rPr lang="zh-CN" altLang="en-US" sz="24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规范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、定义模块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m1.js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里面对外提供一个对象 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module.exports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module.exports={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name:"m1"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、使用模块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m2.js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加载，可以直接使用  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require("./m1")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 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m1 =require("./m1");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module.exports={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name:"m2",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m1:m1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3317" name="TextBox 2"/>
          <p:cNvSpPr txBox="1"/>
          <p:nvPr/>
        </p:nvSpPr>
        <p:spPr>
          <a:xfrm>
            <a:off x="922020" y="1605915"/>
            <a:ext cx="8283575" cy="5212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文件的读写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fs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fs = require("fs"); files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异步的方法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fs. readFile(url,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文件格式，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function(err,data){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回调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同步的方式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 data = fs. readFileSync(url,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文件格式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写入文件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fs.writeFile(url,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要写入的内容，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(err) {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//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回调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434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85" y="3218180"/>
            <a:ext cx="6200775" cy="187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TextBox 2"/>
          <p:cNvSpPr txBox="1"/>
          <p:nvPr/>
        </p:nvSpPr>
        <p:spPr>
          <a:xfrm>
            <a:off x="1953578" y="2112963"/>
            <a:ext cx="8283575" cy="8229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图片的读取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365" name="TextBox 2"/>
          <p:cNvSpPr txBox="1"/>
          <p:nvPr/>
        </p:nvSpPr>
        <p:spPr>
          <a:xfrm>
            <a:off x="1073785" y="2366645"/>
            <a:ext cx="8372475" cy="3870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路由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路由的实质就是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响应用户请求，给用户想要的内容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解析</a:t>
            </a:r>
            <a:r>
              <a:rPr lang="en-US" altLang="zh-CN" sz="20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输出相应的内容</a:t>
            </a:r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000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000" b="1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389" name="TextBox 2"/>
          <p:cNvSpPr txBox="1"/>
          <p:nvPr/>
        </p:nvSpPr>
        <p:spPr>
          <a:xfrm>
            <a:off x="1643063" y="1963103"/>
            <a:ext cx="8283575" cy="411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获取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form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表单参数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方式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、引入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提供的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url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 url =  require("url");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url.parse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request.url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得到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 urlObj = url.parse(request.url,true);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1756410"/>
            <a:ext cx="9598025" cy="4823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437" name="TextBox 2"/>
          <p:cNvSpPr txBox="1"/>
          <p:nvPr/>
        </p:nvSpPr>
        <p:spPr>
          <a:xfrm>
            <a:off x="1274128" y="1711643"/>
            <a:ext cx="8283575" cy="60350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获取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form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表单参数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post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方式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的参数单独发送的，所有需要通过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req.on(‘data’,callback)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来监听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、定义空字符串接收数据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 = "";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、当使用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方式传参的时候，把参数拼接起来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req.on('data',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(chunk) {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post+=chunk;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});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、当参数发送结束，打印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req.on('end',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console.log(post)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});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461" name="TextBox 2"/>
          <p:cNvSpPr txBox="1"/>
          <p:nvPr/>
        </p:nvSpPr>
        <p:spPr>
          <a:xfrm>
            <a:off x="1084898" y="2001838"/>
            <a:ext cx="8283575" cy="3232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querystring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对象格式化字符串参数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queryString =  require("querystring");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req.on('end',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console.log(queryString.parse(post))</a:t>
            </a:r>
            <a:b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});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0485" name="TextBox 2"/>
          <p:cNvSpPr txBox="1"/>
          <p:nvPr/>
        </p:nvSpPr>
        <p:spPr>
          <a:xfrm>
            <a:off x="1180148" y="2492693"/>
            <a:ext cx="8283575" cy="8229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作业：数据接口的实现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509" name="TextBox 2"/>
          <p:cNvSpPr txBox="1"/>
          <p:nvPr/>
        </p:nvSpPr>
        <p:spPr>
          <a:xfrm>
            <a:off x="1260158" y="2582228"/>
            <a:ext cx="8283575" cy="2834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曾经困扰你的跨域问题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jsonp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、后端允许跨域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res.setHeader("Access-Control-Allow-Origin", "*")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、服务器代理请求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nodejs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模块化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1530" y="3818890"/>
            <a:ext cx="45904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</a:rPr>
              <a:t>路由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form</a:t>
            </a:r>
            <a:r>
              <a:rPr lang="zh-CN" altLang="en-US" dirty="0" smtClean="0">
                <a:solidFill>
                  <a:schemeClr val="bg1"/>
                </a:solidFill>
              </a:rPr>
              <a:t>表单数据获取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WHY NODE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785" y="1734820"/>
            <a:ext cx="837057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b="1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、使用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（前后端交互更友好）</a:t>
            </a:r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优秀包管理系统NPM </a:t>
            </a:r>
            <a:r>
              <a:rPr lang="en-US" altLang="zh-CN">
                <a:solidFill>
                  <a:schemeClr val="accent4">
                    <a:lumMod val="60000"/>
                    <a:lumOff val="40000"/>
                  </a:schemeClr>
                </a:solidFill>
              </a:rPr>
              <a:t>( 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解决了依赖地狱</a:t>
            </a:r>
            <a:r>
              <a:rPr lang="en-US" altLang="zh-CN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altLang="zh-CN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、更好的使用前端开发工具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4">
                    <a:lumMod val="60000"/>
                    <a:lumOff val="40000"/>
                  </a:schemeClr>
                </a:solidFill>
              </a:rPr>
              <a:t>webpack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>
                <a:solidFill>
                  <a:schemeClr val="accent4">
                    <a:lumMod val="60000"/>
                    <a:lumOff val="40000"/>
                  </a:schemeClr>
                </a:solidFill>
              </a:rPr>
              <a:t>gulp...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、先进的设计理念，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异步化模型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（更好的性能）</a:t>
            </a:r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企业需求 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（前端高薪必备）</a:t>
            </a:r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WHY NODE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900" y="3086735"/>
            <a:ext cx="879475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、对服务器端的技术有一定了解，掌握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应用的整体架构流程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、更好的使用前端基于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的工具（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webpack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gulp…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、实现前端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的编写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、向全栈晋级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245" name="TextBox 2"/>
          <p:cNvSpPr txBox="1"/>
          <p:nvPr/>
        </p:nvSpPr>
        <p:spPr>
          <a:xfrm>
            <a:off x="1108710" y="2114550"/>
            <a:ext cx="82835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学习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Nodejs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当下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的目的及作用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相关内容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795" y="1809750"/>
            <a:ext cx="10501630" cy="477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nodejs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（让世界认为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无所不能）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mysql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(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简单易用的数据库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)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mongodb  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（大数据管理、更友好）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node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的脚手架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express 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（站长巨人的肩膀上）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、项目实战 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（在实战中磨练自己）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socket 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（即时通信、多人在线）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5825" y="1824990"/>
            <a:ext cx="1041971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认识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nodejs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Nodejs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是一个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运行环境。实际上它是对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Google V8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引擎进行了封装。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V8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引 擎执行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的速度非常快，性能非常好。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Node.js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对一些特殊用例进行了优化，提供了替代的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，使得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V8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在非浏览器环境下运行得更好。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   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Node.js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2"/>
              </a:rPr>
              <a:t>事件驱动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 非阻塞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3"/>
              </a:rPr>
              <a:t>I/O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模型而得以轻量和高效，非常适合在分布式设备上运行数据密集型的实时应用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特点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编写服务器端程序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单线程、异步、事件驱动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处理速度快，但耗内存多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 algn="l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269" name="TextBox 2"/>
          <p:cNvSpPr txBox="1"/>
          <p:nvPr/>
        </p:nvSpPr>
        <p:spPr>
          <a:xfrm>
            <a:off x="1525270" y="2431415"/>
            <a:ext cx="8283575" cy="2926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(node package manager)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Nodejs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的包管理工具，可以理解成跟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的相关的资源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npm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是世界上最大的开放源代码的生态系统。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WHY NODE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7010" y="1600835"/>
            <a:ext cx="83705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创建网络服务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7174" name="Rectangle 6"/>
          <p:cNvSpPr/>
          <p:nvPr/>
        </p:nvSpPr>
        <p:spPr>
          <a:xfrm>
            <a:off x="1576705" y="2789555"/>
            <a:ext cx="7405370" cy="3078480"/>
          </a:xfrm>
          <a:prstGeom prst="rect">
            <a:avLst/>
          </a:prstGeom>
          <a:solidFill>
            <a:srgbClr val="2B2B2B"/>
          </a:solidFill>
          <a:ln w="9525">
            <a:noFill/>
          </a:ln>
        </p:spPr>
        <p:txBody>
          <a:bodyPr wrap="square" anchor="ctr">
            <a:spAutoFit/>
          </a:bodyPr>
          <a:p>
            <a:pPr lvl="0" indent="0" eaLnBrk="0" hangingPunct="0"/>
            <a:r>
              <a:rPr lang="zh-CN" altLang="zh-CN" sz="1400" b="1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var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http = require(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"http"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 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//nodejs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内置的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http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对象</a:t>
            </a: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通过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http  createServer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创建一个网络服务对象，创建成功以后会调用，传人的方法</a:t>
            </a: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http.createServer(</a:t>
            </a:r>
            <a:r>
              <a:rPr lang="zh-CN" altLang="zh-CN" sz="1400" b="1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function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(request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response) {</a:t>
            </a:r>
            <a:b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//request 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是网络请求的对象，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response 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是服务器向客户端输出的内容（都是形参可以改变）</a:t>
            </a: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response.writeHead(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"200"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'Content-Type'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'text/html;charset=utf-8'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})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 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设置输出内容的头信息</a:t>
            </a: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response.</a:t>
            </a:r>
            <a:r>
              <a:rPr lang="zh-CN" altLang="zh-CN" sz="1400" dirty="0">
                <a:solidFill>
                  <a:srgbClr val="FFC66D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write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"hello"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 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输出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 hello</a:t>
            </a:r>
            <a:b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response.</a:t>
            </a:r>
            <a:r>
              <a:rPr lang="zh-CN" altLang="zh-CN" sz="1400" dirty="0">
                <a:solidFill>
                  <a:srgbClr val="FFC66D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end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输出结束</a:t>
            </a: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}).listen(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"8000"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通过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8000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端口监听</a:t>
            </a: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b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</a:br>
            <a:r>
              <a:rPr lang="zh-CN" altLang="zh-CN" sz="1400" dirty="0">
                <a:solidFill>
                  <a:srgbClr val="9876AA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console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FFC66D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log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"server run at http://localhost:8000"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Consolas" panose="020B0609020204030204" pitchFamily="49" charset="0"/>
              </a:rPr>
              <a:t>控制台提示服务开启成功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7010" y="6214110"/>
            <a:ext cx="569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在命令行中输入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 server.js 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启动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server.js)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smtClean="0">
                <a:solidFill>
                  <a:schemeClr val="bg1"/>
                </a:solidFill>
                <a:sym typeface="+mn-ea"/>
              </a:rPr>
              <a:t>NodeJS 全栈项目开发</a:t>
            </a:r>
            <a:endParaRPr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9185" y="2394585"/>
            <a:ext cx="1041971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supervisor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提高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nodejs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调试效率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安装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supervisor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（必须全局安装）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cnpm -g install supervisor</a:t>
            </a:r>
            <a:endParaRPr lang="en-US" altLang="zh-CN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supervisor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启动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server.js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的服务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 server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变成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=&gt;   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supervisor server.js</a:t>
            </a:r>
            <a:endParaRPr lang="en-US" altLang="zh-CN" dirty="0">
              <a:solidFill>
                <a:schemeClr val="accent4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2709</Words>
  <Application>WPS 演示</Application>
  <PresentationFormat>宽屏</PresentationFormat>
  <Paragraphs>281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Consolas</vt:lpstr>
      <vt:lpstr>Calibri</vt:lpstr>
      <vt:lpstr>微软雅黑</vt:lpstr>
      <vt:lpstr>DengXian</vt:lpstr>
      <vt:lpstr>Segoe Print</vt:lpstr>
      <vt:lpstr>DengXian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hasee</cp:lastModifiedBy>
  <cp:revision>248</cp:revision>
  <dcterms:created xsi:type="dcterms:W3CDTF">2015-08-05T01:47:00Z</dcterms:created>
  <dcterms:modified xsi:type="dcterms:W3CDTF">2017-06-29T06:14:02Z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