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0" d="100"/>
          <a:sy n="60" d="100"/>
        </p:scale>
        <p:origin x="884" y="-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D6B6-B4DF-F414-2426-68466A13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78F1D-2DC9-03CF-D35F-752813BDC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1616-118A-8B1C-04E7-767977B9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5359-0D95-CE49-379B-641F4369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5966-CD14-1C58-4051-1585E873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D02C-C0AA-6341-31ED-50441DE1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275CE-296A-C2E4-C07A-1CFEE9BDF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4676-C649-BA43-A558-4E411DCF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64D8-3A31-E259-2637-8E1129C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D35C-961F-2334-9E71-B67DEB25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83E4B-EF47-6B6D-5CAE-9CB2A1966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45C5D-4D7E-0752-C2B7-D1E8AF323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33BF-E3E1-6A7B-698C-C0C1CF99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7065-BAA0-5025-29A7-99842FDB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DEAC9-4059-051A-4D70-4B3237F7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9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FC60-B5A6-BA8F-2AB9-A4830DCA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95A5-007F-474C-075C-498DB941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7D5A-6881-CDF7-A258-B25FB7C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ED8A-D77E-25E4-D120-CD6E74E9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6422-187E-E454-9C22-D36C392F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52C9-E667-7CA6-57CB-81A4E083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5E6C-7548-2A24-739F-7117C5BF0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8D213-0A8D-7A8E-DD8C-2A592C7B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A43F9-8CEB-6CEC-7A9F-7426569A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BAB6-6319-41F5-7BD5-26ED1610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6B6-3801-C9A9-7EDE-90F0AFCA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5A5A-9A30-D36F-D1D9-067C189D3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0EE0E-BF0C-88EA-7DE9-FB6AE75F7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42EA-1CD7-1BEA-A78F-9BFE4C28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B99FB-879C-E387-26AA-F1E9D8BB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3273F-E9A4-76B0-4FE0-3726D2F4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6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47D9-0E0B-141F-851F-D3C3438F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2B940-FDA7-B689-AC86-FE710BF39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FF96E-41C2-E969-5902-5C586BA83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90DB8-6041-2A3D-3E9E-218FBFA8B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903A8-D35E-F833-EB10-431829BDB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14E3E-5717-CB3A-237C-9424C789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13F04-598D-5BD9-C0B1-DC6426FD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A9016-6FB9-8464-0515-7F07F508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75AF-6654-3563-E840-74089AC5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5922B-E239-F7A5-40C1-901078DB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29433-498B-4AE3-B76F-A4BB58F0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2CE3B-4A87-EC7D-B884-649C9E5A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937AD-6DF3-21D3-7588-57EE8712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A891A-EC76-4E16-9264-7DA8B696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61C5D-21FA-44A5-617D-523171E3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FD9F-11CC-481D-73BB-3D8C0778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0AF6-5DF7-EE5E-43B9-3CFDBD59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183FA-3BE0-89EE-4731-147F0C37D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D52-DE34-D01E-C7D3-4EC8FA55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205D4-D420-C86E-B110-E6475AC3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DF611-B810-36F5-3876-DB2B0B71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F8B5-AEFF-3852-ED08-51024AB0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CE8E8-1F76-C70F-3BA6-E4B063943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44447-6D95-253D-A527-04F405729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07545-AD9E-1BEA-B819-349C0584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D08E3-CF78-A2B3-0250-29DBFBA1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72A96-4B84-EF87-12AC-2C98D48B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4428A-5F61-421C-4EF4-5301518C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0450-5F07-4A65-923F-49148805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DA82-7988-1703-020B-C19113834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23F8F-AD76-452D-B59D-4E912293AD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347D4-05CF-4DAF-867E-97DBEBA9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8491-7948-12C9-DE46-F7BFFA586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9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55DD44-1993-4385-C1DA-EECCDDB78C3A}"/>
              </a:ext>
            </a:extLst>
          </p:cNvPr>
          <p:cNvSpPr>
            <a:spLocks/>
          </p:cNvSpPr>
          <p:nvPr/>
        </p:nvSpPr>
        <p:spPr>
          <a:xfrm>
            <a:off x="4256314" y="903770"/>
            <a:ext cx="4539345" cy="448491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39003-DFF5-88E2-B865-8B20515CF4E3}"/>
              </a:ext>
            </a:extLst>
          </p:cNvPr>
          <p:cNvSpPr/>
          <p:nvPr/>
        </p:nvSpPr>
        <p:spPr>
          <a:xfrm>
            <a:off x="-13767" y="929206"/>
            <a:ext cx="3396342" cy="183968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[Input]</a:t>
            </a:r>
            <a:r>
              <a:rPr lang="en-US" dirty="0"/>
              <a:t>: SDO/AIA full-disk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Format – 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Wavebands – 171Å, 193Å, 211Å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Joint Science Operations Center (JSOC)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84E903-E5BD-B42B-EEBB-5328F62EC274}"/>
              </a:ext>
            </a:extLst>
          </p:cNvPr>
          <p:cNvSpPr/>
          <p:nvPr/>
        </p:nvSpPr>
        <p:spPr>
          <a:xfrm>
            <a:off x="10884" y="2886741"/>
            <a:ext cx="3396342" cy="183968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[Input]</a:t>
            </a:r>
            <a:r>
              <a:rPr lang="en-US" dirty="0"/>
              <a:t>: SDO/AIA EUV Synoptic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Format – 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Wavebands – 171Å, 193Å, 211Å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SDO Webserver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F2A9E1-BAB7-DD25-4175-6E9F0559452F}"/>
              </a:ext>
            </a:extLst>
          </p:cNvPr>
          <p:cNvSpPr/>
          <p:nvPr/>
        </p:nvSpPr>
        <p:spPr>
          <a:xfrm>
            <a:off x="4381499" y="1012628"/>
            <a:ext cx="4294415" cy="210094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[U1]</a:t>
            </a:r>
            <a:r>
              <a:rPr lang="en-US" dirty="0"/>
              <a:t>: Preprocessing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Inputs</a:t>
            </a:r>
            <a:r>
              <a:rPr lang="en-US" dirty="0"/>
              <a:t>: Full-disk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S1</a:t>
            </a:r>
            <a:r>
              <a:rPr lang="en-US" dirty="0"/>
              <a:t>, Applying PSF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S2</a:t>
            </a:r>
            <a:r>
              <a:rPr lang="en-US" dirty="0"/>
              <a:t>, Normalize and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S3</a:t>
            </a:r>
            <a:r>
              <a:rPr lang="en-US" dirty="0"/>
              <a:t>, Rotating – Scaling – Translating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S4</a:t>
            </a:r>
            <a:r>
              <a:rPr lang="en-US" dirty="0"/>
              <a:t>, Extract image attributes from FITS header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A845A1E-A5D3-D62B-A679-2BDBCA5D5D52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382575" y="1849049"/>
            <a:ext cx="998924" cy="2140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BFF8E7-FAEC-F32F-1896-357F7AD40DFF}"/>
              </a:ext>
            </a:extLst>
          </p:cNvPr>
          <p:cNvSpPr/>
          <p:nvPr/>
        </p:nvSpPr>
        <p:spPr>
          <a:xfrm>
            <a:off x="4381499" y="3646969"/>
            <a:ext cx="4294415" cy="16002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[U2]</a:t>
            </a:r>
            <a:r>
              <a:rPr lang="en-US" dirty="0"/>
              <a:t>: Filtering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Inputs</a:t>
            </a:r>
            <a:r>
              <a:rPr lang="en-US" dirty="0"/>
              <a:t>: EUV Synoptic maps, Preprocessed Full-disk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S1</a:t>
            </a:r>
            <a:r>
              <a:rPr lang="en-US" dirty="0"/>
              <a:t>, Use 2D user-defined Gaussian median – filter to remove noise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9BCEA78-AB77-8C5A-F5F6-DC4BDD13BE61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3407226" y="3806584"/>
            <a:ext cx="974273" cy="6404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3F6851-BBD2-7E83-F94A-7291B3CB7538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528707" y="3113570"/>
            <a:ext cx="0" cy="533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CB8C4C-7E16-E5B6-2928-CC480D7F09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71334" y="-390590"/>
                <a:ext cx="4036322" cy="2472778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[U3]</a:t>
                </a:r>
                <a:r>
                  <a:rPr lang="en-US" dirty="0"/>
                  <a:t>: Threshold Identification Unit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S1</a:t>
                </a:r>
                <a:r>
                  <a:rPr lang="en-US" dirty="0"/>
                  <a:t>, Create histogram of FITS-level dataset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S2</a:t>
                </a:r>
                <a:r>
                  <a:rPr lang="en-US" dirty="0"/>
                  <a:t>, Find deep valley between the two peaks to estimate threshold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S3</a:t>
                </a:r>
                <a:r>
                  <a:rPr lang="en-US" dirty="0"/>
                  <a:t>, Find all possible threshold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create a set of thresholds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CB8C4C-7E16-E5B6-2928-CC480D7F0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334" y="-390590"/>
                <a:ext cx="4036322" cy="2472778"/>
              </a:xfrm>
              <a:prstGeom prst="rect">
                <a:avLst/>
              </a:prstGeom>
              <a:blipFill>
                <a:blip r:embed="rId2"/>
                <a:stretch>
                  <a:fillRect l="-1053" r="-45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3199DDF-7E5C-4B6D-639D-70DDFCB75161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8675914" y="845799"/>
            <a:ext cx="695420" cy="3601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9D298F3-0025-EB62-CD53-DF6A7CBCDA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71334" y="2903731"/>
                <a:ext cx="4036322" cy="4092491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[U4]</a:t>
                </a:r>
                <a:r>
                  <a:rPr lang="en-US" dirty="0"/>
                  <a:t>: Identify CHs and CHBs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S1</a:t>
                </a:r>
                <a:r>
                  <a:rPr lang="en-US" dirty="0"/>
                  <a:t>, For each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u="sng" dirty="0"/>
                  <a:t>S1.1</a:t>
                </a:r>
                <a:r>
                  <a:rPr lang="en-US" dirty="0"/>
                  <a:t>, Convert gray-scale FITS image to binary image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u="sng" dirty="0"/>
                  <a:t>S1.2</a:t>
                </a:r>
                <a:r>
                  <a:rPr lang="en-US" dirty="0"/>
                  <a:t>, Identify CHs and associated CHBs on the binary image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u="sng" dirty="0"/>
                  <a:t>S1.3</a:t>
                </a:r>
                <a:r>
                  <a:rPr lang="en-US" dirty="0"/>
                  <a:t>, Remove small-scale CHs with area less than 50 pixels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u="sng" dirty="0"/>
                  <a:t>S1.4</a:t>
                </a:r>
                <a:r>
                  <a:rPr lang="en-US" dirty="0"/>
                  <a:t>, Compute probability based on the equations (1-3)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Create diagnostic plots to summarize the processing</a:t>
                </a: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9D298F3-0025-EB62-CD53-DF6A7CBCD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334" y="2903731"/>
                <a:ext cx="4036322" cy="4092491"/>
              </a:xfrm>
              <a:prstGeom prst="rect">
                <a:avLst/>
              </a:prstGeom>
              <a:blipFill>
                <a:blip r:embed="rId3"/>
                <a:stretch>
                  <a:fillRect l="-1053" r="-1504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CC9E8E-B8BC-AB95-8435-5D67E27585C4}"/>
              </a:ext>
            </a:extLst>
          </p:cNvPr>
          <p:cNvCxnSpPr>
            <a:cxnSpLocks/>
            <a:stCxn id="34" idx="2"/>
            <a:endCxn id="45" idx="0"/>
          </p:cNvCxnSpPr>
          <p:nvPr/>
        </p:nvCxnSpPr>
        <p:spPr>
          <a:xfrm>
            <a:off x="11389495" y="2082188"/>
            <a:ext cx="0" cy="82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81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Chakraborty, Shibaji</dc:creator>
  <cp:lastModifiedBy>Chakraborty, Shibaji</cp:lastModifiedBy>
  <cp:revision>2</cp:revision>
  <dcterms:created xsi:type="dcterms:W3CDTF">2024-07-15T15:55:39Z</dcterms:created>
  <dcterms:modified xsi:type="dcterms:W3CDTF">2024-07-15T16:47:00Z</dcterms:modified>
</cp:coreProperties>
</file>