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9C6"/>
    <a:srgbClr val="CCCC00"/>
    <a:srgbClr val="FFFF66"/>
    <a:srgbClr val="52CE67"/>
    <a:srgbClr val="CD64E2"/>
    <a:srgbClr val="6A2451"/>
    <a:srgbClr val="671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39.3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19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2.2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6.1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41.2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44.6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9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4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59.2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2.9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4.2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4.4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6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7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39.3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46.9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1.8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7.0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0.7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2.2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6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8.3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7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17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19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4.4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7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32.6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7.3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9.5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8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9.8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32.6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06.9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2.6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5.6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2.9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7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34.5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02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09.6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5.2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5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22.1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25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0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3.5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37.3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40.9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0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2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3.5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7.3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5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8.2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3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9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0.5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1.6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1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4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9.5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2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5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0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3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2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5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9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0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8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5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7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9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2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4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9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2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9.8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4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7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9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2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4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7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5.1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9.0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30.0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0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06.9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8.0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9.9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1.1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2.1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1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8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4.1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7.4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8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4.7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46.9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2.6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5.9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6.9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7.6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8.5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2.5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5.5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01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05.6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18.9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23.3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5.6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27.5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2.2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6.1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41.2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44.6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9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4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59.2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2.9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2.9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4.2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6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7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1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7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3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34.5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3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4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02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5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5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75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09.6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5.2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5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1.8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22.1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79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25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0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81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8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0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1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82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82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5:48:11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3.5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5:48:11.8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37.3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40.9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0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2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3.5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5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7.0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8.2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3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9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0.5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1.6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1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4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0.7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2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5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0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3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2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5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9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0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2.2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5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7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9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2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4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9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2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4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6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7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9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2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4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7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5.1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9.0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30.0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0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8.0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8.3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9.9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1.1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2.1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1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8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4.1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7.4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8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4.7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5.9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17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6.9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7.6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8.5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2.5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5.5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01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05.6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18.9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23.3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27.5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4A10-2FBE-420F-B3B0-9DACD0C8AB2E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CBB9-7053-4E80-9711-FB0E83C9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CBB9-7053-4E80-9711-FB0E83C9F5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7FE2B-EDD5-4644-E80B-5749C9E2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0FB5E-BA9C-C72E-CC94-2D7CFBD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FB8D2-3152-0A4F-337E-82D52185F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45C-62C0-7BFB-8099-069F08893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CBB9-7053-4E80-9711-FB0E83C9F5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50CE-56C3-DB2A-FB17-2F3C803B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79FD-E50F-A5FE-5C15-A0DC676A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5D2A-D838-5459-A3FF-E2D22C2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2B50-3427-539D-9367-48F60C5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228E-2693-3C29-9BC1-3C44E93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813A-10CB-0482-03E4-C88BDBE4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6CCD-51DA-30B5-22EB-412B536B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8E1B-A986-0314-165B-ECA082D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C294-1F4C-3082-1C47-8E9BCFC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FB32-58E5-0D38-0714-021446C4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B694-4CCB-2818-D0A3-36C2F8270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CE34-86AD-9278-6A46-56403883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6CC5-F435-F859-9D87-9FFA8F2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5217-A3BA-5A06-1100-FBCA13D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BDBC-297B-69C4-900C-C0D94459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C5BD-0B61-62D5-A54F-BFBAAF9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114B-D581-1231-2E9F-259B1F68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8AE6-B44B-7F4A-9AED-02DEC4D4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379-1F94-18AE-49BB-53AA6E2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E347-A35A-15DE-7A69-F2FD2F8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83F3-2493-35C1-5A8A-F2CE4EE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542A-2D93-D816-BF15-9699E4EF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EC4C-AF66-0AB7-6EBA-B72BE177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EBA-A1A3-8EC3-E445-C448FE1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B39A-D412-4D10-6F6F-82F9D4C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23E8-A76C-DA08-00D0-D6B2A158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1877-E681-C3B3-71DF-B2A47B99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CBC5-321B-E02F-EE31-B3541AEE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A295-A566-9C1A-849E-01F95231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CEA2-4B5D-1748-1C5D-B8DF45D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556B-9637-177D-844C-50CE715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6896-47B3-B3C1-8093-792C8DA6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E4E4-F872-7198-FCF9-DE862ADF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5B85-D098-76D0-60B7-6B5FEB76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108B-B019-46CF-851E-6DD597358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CC730-87C5-1C91-A675-E5B995A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C4E3-B8FD-F433-5F61-D3D0B51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AA2F-3560-DD1F-CF33-CAD65433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730A-46B6-E031-B33E-953EE1C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7B1B-4BEE-C58A-7FF5-9AE9448E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9731-307B-E696-38E6-84A551F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D8586-DDD8-A585-07A3-2176070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4C76E-31BA-3809-FBAE-3EE20E0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A8AC-02BB-4F94-35D2-79EB381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DD44-5F2A-69AF-FCA1-5BF8669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182C-B1C9-A9F2-42E2-EA980A73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2A59-9E30-B7A2-C48D-261FE266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991C-666E-5A56-45DC-AFA5557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522-7615-D6D0-B8AF-DFB64A7F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C36F-204E-FD06-B347-142761A4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F1B3-B73B-678E-8968-9482AE6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0689-2030-6932-87E8-1A3A84D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966-9C72-A818-DCCA-97DB0DD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22AA6-E6FA-B5EB-14AF-44F6E75CF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F192-76C3-3472-1D35-63EE3F33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7D3C-E9E3-ED6B-87E3-E8E66D12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A394-DBF3-46BC-513D-28FFAA61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030E-DBAB-BAC9-5EE8-6832F92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99B29-7EDE-E8E1-C039-5484719F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569D-F6AD-E49F-B1D5-43E9F7D5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B286-37DE-C5C2-CC2C-C23335F3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E1795-4804-45B5-AD71-682D5F3B7A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86FA-12CB-2715-F65C-D67CB9E8B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2140-F93F-2050-FF34-B1AB0FBD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5.xml"/><Relationship Id="rId138" Type="http://schemas.openxmlformats.org/officeDocument/2006/relationships/customXml" Target="../ink/ink74.xml"/><Relationship Id="rId159" Type="http://schemas.openxmlformats.org/officeDocument/2006/relationships/customXml" Target="../ink/ink86.xml"/><Relationship Id="rId170" Type="http://schemas.openxmlformats.org/officeDocument/2006/relationships/image" Target="../media/image76.png"/><Relationship Id="rId191" Type="http://schemas.openxmlformats.org/officeDocument/2006/relationships/customXml" Target="../ink/ink104.xml"/><Relationship Id="rId205" Type="http://schemas.openxmlformats.org/officeDocument/2006/relationships/image" Target="../media/image93.png"/><Relationship Id="rId107" Type="http://schemas.openxmlformats.org/officeDocument/2006/relationships/customXml" Target="../ink/ink5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51.xml"/><Relationship Id="rId160" Type="http://schemas.openxmlformats.org/officeDocument/2006/relationships/image" Target="../media/image73.png"/><Relationship Id="rId181" Type="http://schemas.openxmlformats.org/officeDocument/2006/relationships/customXml" Target="../ink/ink9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46.xml"/><Relationship Id="rId150" Type="http://schemas.openxmlformats.org/officeDocument/2006/relationships/customXml" Target="../ink/ink80.xml"/><Relationship Id="rId171" Type="http://schemas.openxmlformats.org/officeDocument/2006/relationships/customXml" Target="../ink/ink94.xml"/><Relationship Id="rId192" Type="http://schemas.openxmlformats.org/officeDocument/2006/relationships/image" Target="../media/image87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69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75.xml"/><Relationship Id="rId161" Type="http://schemas.openxmlformats.org/officeDocument/2006/relationships/customXml" Target="../ink/ink87.xml"/><Relationship Id="rId182" Type="http://schemas.openxmlformats.org/officeDocument/2006/relationships/image" Target="../media/image82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4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70.xml"/><Relationship Id="rId151" Type="http://schemas.openxmlformats.org/officeDocument/2006/relationships/customXml" Target="../ink/ink81.xml"/><Relationship Id="rId172" Type="http://schemas.openxmlformats.org/officeDocument/2006/relationships/image" Target="../media/image77.png"/><Relationship Id="rId193" Type="http://schemas.openxmlformats.org/officeDocument/2006/relationships/customXml" Target="../ink/ink105.xml"/><Relationship Id="rId13" Type="http://schemas.openxmlformats.org/officeDocument/2006/relationships/image" Target="../media/image6.png"/><Relationship Id="rId109" Type="http://schemas.openxmlformats.org/officeDocument/2006/relationships/customXml" Target="../ink/ink59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52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88.xml"/><Relationship Id="rId183" Type="http://schemas.openxmlformats.org/officeDocument/2006/relationships/customXml" Target="../ink/ink100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7.xml"/><Relationship Id="rId110" Type="http://schemas.openxmlformats.org/officeDocument/2006/relationships/image" Target="../media/image50.png"/><Relationship Id="rId115" Type="http://schemas.openxmlformats.org/officeDocument/2006/relationships/customXml" Target="../ink/ink62.xml"/><Relationship Id="rId131" Type="http://schemas.openxmlformats.org/officeDocument/2006/relationships/image" Target="../media/image60.png"/><Relationship Id="rId136" Type="http://schemas.openxmlformats.org/officeDocument/2006/relationships/customXml" Target="../ink/ink73.xml"/><Relationship Id="rId157" Type="http://schemas.openxmlformats.org/officeDocument/2006/relationships/customXml" Target="../ink/ink85.xml"/><Relationship Id="rId178" Type="http://schemas.openxmlformats.org/officeDocument/2006/relationships/image" Target="../media/image80.png"/><Relationship Id="rId61" Type="http://schemas.openxmlformats.org/officeDocument/2006/relationships/image" Target="../media/image30.png"/><Relationship Id="rId82" Type="http://schemas.openxmlformats.org/officeDocument/2006/relationships/customXml" Target="../ink/ink43.xml"/><Relationship Id="rId152" Type="http://schemas.openxmlformats.org/officeDocument/2006/relationships/customXml" Target="../ink/ink82.xml"/><Relationship Id="rId173" Type="http://schemas.openxmlformats.org/officeDocument/2006/relationships/customXml" Target="../ink/ink95.xml"/><Relationship Id="rId194" Type="http://schemas.openxmlformats.org/officeDocument/2006/relationships/image" Target="../media/image88.png"/><Relationship Id="rId199" Type="http://schemas.openxmlformats.org/officeDocument/2006/relationships/customXml" Target="../ink/ink108.xml"/><Relationship Id="rId203" Type="http://schemas.openxmlformats.org/officeDocument/2006/relationships/image" Target="../media/image9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50.xml"/><Relationship Id="rId98" Type="http://schemas.openxmlformats.org/officeDocument/2006/relationships/image" Target="../media/image45.png"/><Relationship Id="rId121" Type="http://schemas.openxmlformats.org/officeDocument/2006/relationships/customXml" Target="../ink/ink65.xml"/><Relationship Id="rId142" Type="http://schemas.openxmlformats.org/officeDocument/2006/relationships/customXml" Target="../ink/ink76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103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4.xml"/><Relationship Id="rId88" Type="http://schemas.openxmlformats.org/officeDocument/2006/relationships/image" Target="../media/image40.png"/><Relationship Id="rId111" Type="http://schemas.openxmlformats.org/officeDocument/2006/relationships/customXml" Target="../ink/ink60.xml"/><Relationship Id="rId132" Type="http://schemas.openxmlformats.org/officeDocument/2006/relationships/customXml" Target="../ink/ink71.xml"/><Relationship Id="rId153" Type="http://schemas.openxmlformats.org/officeDocument/2006/relationships/customXml" Target="../ink/ink83.xml"/><Relationship Id="rId174" Type="http://schemas.openxmlformats.org/officeDocument/2006/relationships/image" Target="../media/image78.png"/><Relationship Id="rId179" Type="http://schemas.openxmlformats.org/officeDocument/2006/relationships/customXml" Target="../ink/ink98.xml"/><Relationship Id="rId195" Type="http://schemas.openxmlformats.org/officeDocument/2006/relationships/customXml" Target="../ink/ink106.xml"/><Relationship Id="rId190" Type="http://schemas.openxmlformats.org/officeDocument/2006/relationships/image" Target="../media/image86.png"/><Relationship Id="rId204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7.xml"/><Relationship Id="rId127" Type="http://schemas.openxmlformats.org/officeDocument/2006/relationships/customXml" Target="../ink/ink6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3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79.xml"/><Relationship Id="rId164" Type="http://schemas.openxmlformats.org/officeDocument/2006/relationships/customXml" Target="../ink/ink89.xml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8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96.xml"/><Relationship Id="rId196" Type="http://schemas.openxmlformats.org/officeDocument/2006/relationships/image" Target="../media/image89.png"/><Relationship Id="rId200" Type="http://schemas.openxmlformats.org/officeDocument/2006/relationships/customXml" Target="../ink/ink109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customXml" Target="../ink/ink55.xml"/><Relationship Id="rId123" Type="http://schemas.openxmlformats.org/officeDocument/2006/relationships/customXml" Target="../ink/ink66.xml"/><Relationship Id="rId144" Type="http://schemas.openxmlformats.org/officeDocument/2006/relationships/customXml" Target="../ink/ink77.xml"/><Relationship Id="rId90" Type="http://schemas.openxmlformats.org/officeDocument/2006/relationships/image" Target="../media/image41.png"/><Relationship Id="rId165" Type="http://schemas.openxmlformats.org/officeDocument/2006/relationships/customXml" Target="../ink/ink90.xml"/><Relationship Id="rId186" Type="http://schemas.openxmlformats.org/officeDocument/2006/relationships/image" Target="../media/image8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1.xml"/><Relationship Id="rId134" Type="http://schemas.openxmlformats.org/officeDocument/2006/relationships/customXml" Target="../ink/ink72.xml"/><Relationship Id="rId80" Type="http://schemas.openxmlformats.org/officeDocument/2006/relationships/customXml" Target="../ink/ink41.xml"/><Relationship Id="rId155" Type="http://schemas.openxmlformats.org/officeDocument/2006/relationships/customXml" Target="../ink/ink84.xml"/><Relationship Id="rId176" Type="http://schemas.openxmlformats.org/officeDocument/2006/relationships/image" Target="../media/image79.png"/><Relationship Id="rId197" Type="http://schemas.openxmlformats.org/officeDocument/2006/relationships/customXml" Target="../ink/ink107.xml"/><Relationship Id="rId201" Type="http://schemas.openxmlformats.org/officeDocument/2006/relationships/customXml" Target="../ink/ink110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35.xml"/><Relationship Id="rId91" Type="http://schemas.openxmlformats.org/officeDocument/2006/relationships/customXml" Target="../ink/ink49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30.xml"/><Relationship Id="rId81" Type="http://schemas.openxmlformats.org/officeDocument/2006/relationships/customXml" Target="../ink/ink42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97.xml"/><Relationship Id="rId198" Type="http://schemas.openxmlformats.org/officeDocument/2006/relationships/image" Target="../media/image90.png"/><Relationship Id="rId202" Type="http://schemas.openxmlformats.org/officeDocument/2006/relationships/customXml" Target="../ink/ink11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6.xml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91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1" Type="http://schemas.openxmlformats.org/officeDocument/2006/relationships/image" Target="../media/image10.png"/><Relationship Id="rId42" Type="http://schemas.openxmlformats.org/officeDocument/2006/relationships/customXml" Target="../ink/ink132.xml"/><Relationship Id="rId63" Type="http://schemas.openxmlformats.org/officeDocument/2006/relationships/image" Target="../media/image31.png"/><Relationship Id="rId84" Type="http://schemas.openxmlformats.org/officeDocument/2006/relationships/customXml" Target="../ink/ink156.xml"/><Relationship Id="rId138" Type="http://schemas.openxmlformats.org/officeDocument/2006/relationships/customXml" Target="../ink/ink185.xml"/><Relationship Id="rId159" Type="http://schemas.openxmlformats.org/officeDocument/2006/relationships/customXml" Target="../ink/ink197.xml"/><Relationship Id="rId170" Type="http://schemas.openxmlformats.org/officeDocument/2006/relationships/image" Target="../media/image76.png"/><Relationship Id="rId191" Type="http://schemas.openxmlformats.org/officeDocument/2006/relationships/customXml" Target="../ink/ink215.xml"/><Relationship Id="rId205" Type="http://schemas.openxmlformats.org/officeDocument/2006/relationships/image" Target="../media/image93.png"/><Relationship Id="rId107" Type="http://schemas.openxmlformats.org/officeDocument/2006/relationships/customXml" Target="../ink/ink169.xml"/><Relationship Id="rId11" Type="http://schemas.openxmlformats.org/officeDocument/2006/relationships/image" Target="../media/image5.png"/><Relationship Id="rId32" Type="http://schemas.openxmlformats.org/officeDocument/2006/relationships/customXml" Target="../ink/ink127.xml"/><Relationship Id="rId53" Type="http://schemas.openxmlformats.org/officeDocument/2006/relationships/image" Target="../media/image26.png"/><Relationship Id="rId74" Type="http://schemas.openxmlformats.org/officeDocument/2006/relationships/customXml" Target="../ink/ink148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162.xml"/><Relationship Id="rId160" Type="http://schemas.openxmlformats.org/officeDocument/2006/relationships/image" Target="../media/image73.png"/><Relationship Id="rId181" Type="http://schemas.openxmlformats.org/officeDocument/2006/relationships/customXml" Target="../ink/ink210.xml"/><Relationship Id="rId22" Type="http://schemas.openxmlformats.org/officeDocument/2006/relationships/customXml" Target="../ink/ink122.xml"/><Relationship Id="rId43" Type="http://schemas.openxmlformats.org/officeDocument/2006/relationships/image" Target="../media/image21.png"/><Relationship Id="rId64" Type="http://schemas.openxmlformats.org/officeDocument/2006/relationships/customXml" Target="../ink/ink143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157.xml"/><Relationship Id="rId150" Type="http://schemas.openxmlformats.org/officeDocument/2006/relationships/customXml" Target="../ink/ink191.xml"/><Relationship Id="rId171" Type="http://schemas.openxmlformats.org/officeDocument/2006/relationships/customXml" Target="../ink/ink205.xml"/><Relationship Id="rId192" Type="http://schemas.openxmlformats.org/officeDocument/2006/relationships/image" Target="../media/image87.png"/><Relationship Id="rId12" Type="http://schemas.openxmlformats.org/officeDocument/2006/relationships/customXml" Target="../ink/ink117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180.xml"/><Relationship Id="rId54" Type="http://schemas.openxmlformats.org/officeDocument/2006/relationships/customXml" Target="../ink/ink138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186.xml"/><Relationship Id="rId161" Type="http://schemas.openxmlformats.org/officeDocument/2006/relationships/customXml" Target="../ink/ink198.xml"/><Relationship Id="rId182" Type="http://schemas.openxmlformats.org/officeDocument/2006/relationships/image" Target="../media/image82.png"/><Relationship Id="rId6" Type="http://schemas.openxmlformats.org/officeDocument/2006/relationships/customXml" Target="../ink/ink114.xml"/><Relationship Id="rId23" Type="http://schemas.openxmlformats.org/officeDocument/2006/relationships/image" Target="../media/image11.png"/><Relationship Id="rId119" Type="http://schemas.openxmlformats.org/officeDocument/2006/relationships/customXml" Target="../ink/ink175.xml"/><Relationship Id="rId44" Type="http://schemas.openxmlformats.org/officeDocument/2006/relationships/customXml" Target="../ink/ink133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181.xml"/><Relationship Id="rId151" Type="http://schemas.openxmlformats.org/officeDocument/2006/relationships/customXml" Target="../ink/ink192.xml"/><Relationship Id="rId172" Type="http://schemas.openxmlformats.org/officeDocument/2006/relationships/image" Target="../media/image77.png"/><Relationship Id="rId193" Type="http://schemas.openxmlformats.org/officeDocument/2006/relationships/customXml" Target="../ink/ink216.xml"/><Relationship Id="rId13" Type="http://schemas.openxmlformats.org/officeDocument/2006/relationships/image" Target="../media/image6.png"/><Relationship Id="rId109" Type="http://schemas.openxmlformats.org/officeDocument/2006/relationships/customXml" Target="../ink/ink170.xml"/><Relationship Id="rId34" Type="http://schemas.openxmlformats.org/officeDocument/2006/relationships/customXml" Target="../ink/ink128.xml"/><Relationship Id="rId55" Type="http://schemas.openxmlformats.org/officeDocument/2006/relationships/image" Target="../media/image27.png"/><Relationship Id="rId76" Type="http://schemas.openxmlformats.org/officeDocument/2006/relationships/customXml" Target="../ink/ink149.xml"/><Relationship Id="rId97" Type="http://schemas.openxmlformats.org/officeDocument/2006/relationships/customXml" Target="../ink/ink163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199.xml"/><Relationship Id="rId183" Type="http://schemas.openxmlformats.org/officeDocument/2006/relationships/customXml" Target="../ink/ink211.xml"/><Relationship Id="rId24" Type="http://schemas.openxmlformats.org/officeDocument/2006/relationships/customXml" Target="../ink/ink123.xml"/><Relationship Id="rId40" Type="http://schemas.openxmlformats.org/officeDocument/2006/relationships/customXml" Target="../ink/ink131.xml"/><Relationship Id="rId45" Type="http://schemas.openxmlformats.org/officeDocument/2006/relationships/image" Target="../media/image22.png"/><Relationship Id="rId66" Type="http://schemas.openxmlformats.org/officeDocument/2006/relationships/customXml" Target="../ink/ink144.xml"/><Relationship Id="rId87" Type="http://schemas.openxmlformats.org/officeDocument/2006/relationships/customXml" Target="../ink/ink158.xml"/><Relationship Id="rId110" Type="http://schemas.openxmlformats.org/officeDocument/2006/relationships/image" Target="../media/image50.png"/><Relationship Id="rId115" Type="http://schemas.openxmlformats.org/officeDocument/2006/relationships/customXml" Target="../ink/ink173.xml"/><Relationship Id="rId131" Type="http://schemas.openxmlformats.org/officeDocument/2006/relationships/image" Target="../media/image60.png"/><Relationship Id="rId136" Type="http://schemas.openxmlformats.org/officeDocument/2006/relationships/customXml" Target="../ink/ink184.xml"/><Relationship Id="rId157" Type="http://schemas.openxmlformats.org/officeDocument/2006/relationships/customXml" Target="../ink/ink196.xml"/><Relationship Id="rId178" Type="http://schemas.openxmlformats.org/officeDocument/2006/relationships/image" Target="../media/image80.png"/><Relationship Id="rId61" Type="http://schemas.openxmlformats.org/officeDocument/2006/relationships/image" Target="../media/image30.png"/><Relationship Id="rId82" Type="http://schemas.openxmlformats.org/officeDocument/2006/relationships/customXml" Target="../ink/ink154.xml"/><Relationship Id="rId152" Type="http://schemas.openxmlformats.org/officeDocument/2006/relationships/customXml" Target="../ink/ink193.xml"/><Relationship Id="rId173" Type="http://schemas.openxmlformats.org/officeDocument/2006/relationships/customXml" Target="../ink/ink206.xml"/><Relationship Id="rId194" Type="http://schemas.openxmlformats.org/officeDocument/2006/relationships/image" Target="../media/image88.png"/><Relationship Id="rId199" Type="http://schemas.openxmlformats.org/officeDocument/2006/relationships/customXml" Target="../ink/ink219.xml"/><Relationship Id="rId203" Type="http://schemas.openxmlformats.org/officeDocument/2006/relationships/image" Target="../media/image91.png"/><Relationship Id="rId19" Type="http://schemas.openxmlformats.org/officeDocument/2006/relationships/image" Target="../media/image9.png"/><Relationship Id="rId14" Type="http://schemas.openxmlformats.org/officeDocument/2006/relationships/customXml" Target="../ink/ink118.xml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56" Type="http://schemas.openxmlformats.org/officeDocument/2006/relationships/customXml" Target="../ink/ink139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203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72" Type="http://schemas.openxmlformats.org/officeDocument/2006/relationships/customXml" Target="../ink/ink147.xml"/><Relationship Id="rId93" Type="http://schemas.openxmlformats.org/officeDocument/2006/relationships/customXml" Target="../ink/ink161.xml"/><Relationship Id="rId98" Type="http://schemas.openxmlformats.org/officeDocument/2006/relationships/image" Target="../media/image45.png"/><Relationship Id="rId121" Type="http://schemas.openxmlformats.org/officeDocument/2006/relationships/customXml" Target="../ink/ink176.xml"/><Relationship Id="rId142" Type="http://schemas.openxmlformats.org/officeDocument/2006/relationships/customXml" Target="../ink/ink187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214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34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21.xml"/><Relationship Id="rId41" Type="http://schemas.openxmlformats.org/officeDocument/2006/relationships/image" Target="../media/image20.png"/><Relationship Id="rId62" Type="http://schemas.openxmlformats.org/officeDocument/2006/relationships/customXml" Target="../ink/ink142.xml"/><Relationship Id="rId83" Type="http://schemas.openxmlformats.org/officeDocument/2006/relationships/customXml" Target="../ink/ink155.xml"/><Relationship Id="rId88" Type="http://schemas.openxmlformats.org/officeDocument/2006/relationships/image" Target="../media/image40.png"/><Relationship Id="rId111" Type="http://schemas.openxmlformats.org/officeDocument/2006/relationships/customXml" Target="../ink/ink171.xml"/><Relationship Id="rId132" Type="http://schemas.openxmlformats.org/officeDocument/2006/relationships/customXml" Target="../ink/ink182.xml"/><Relationship Id="rId153" Type="http://schemas.openxmlformats.org/officeDocument/2006/relationships/customXml" Target="../ink/ink194.xml"/><Relationship Id="rId174" Type="http://schemas.openxmlformats.org/officeDocument/2006/relationships/image" Target="../media/image78.png"/><Relationship Id="rId179" Type="http://schemas.openxmlformats.org/officeDocument/2006/relationships/customXml" Target="../ink/ink209.xml"/><Relationship Id="rId195" Type="http://schemas.openxmlformats.org/officeDocument/2006/relationships/customXml" Target="../ink/ink217.xml"/><Relationship Id="rId190" Type="http://schemas.openxmlformats.org/officeDocument/2006/relationships/image" Target="../media/image86.png"/><Relationship Id="rId204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129.xml"/><Relationship Id="rId57" Type="http://schemas.openxmlformats.org/officeDocument/2006/relationships/image" Target="../media/image28.png"/><Relationship Id="rId106" Type="http://schemas.openxmlformats.org/officeDocument/2006/relationships/customXml" Target="../ink/ink168.xml"/><Relationship Id="rId127" Type="http://schemas.openxmlformats.org/officeDocument/2006/relationships/customXml" Target="../ink/ink179.xml"/><Relationship Id="rId10" Type="http://schemas.openxmlformats.org/officeDocument/2006/relationships/customXml" Target="../ink/ink116.xml"/><Relationship Id="rId31" Type="http://schemas.openxmlformats.org/officeDocument/2006/relationships/image" Target="../media/image15.png"/><Relationship Id="rId52" Type="http://schemas.openxmlformats.org/officeDocument/2006/relationships/customXml" Target="../ink/ink137.xml"/><Relationship Id="rId73" Type="http://schemas.openxmlformats.org/officeDocument/2006/relationships/image" Target="../media/image36.png"/><Relationship Id="rId78" Type="http://schemas.openxmlformats.org/officeDocument/2006/relationships/customXml" Target="../ink/ink150.xml"/><Relationship Id="rId94" Type="http://schemas.openxmlformats.org/officeDocument/2006/relationships/image" Target="../media/image43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190.xml"/><Relationship Id="rId164" Type="http://schemas.openxmlformats.org/officeDocument/2006/relationships/customXml" Target="../ink/ink200.xml"/><Relationship Id="rId169" Type="http://schemas.openxmlformats.org/officeDocument/2006/relationships/customXml" Target="../ink/ink204.xml"/><Relationship Id="rId185" Type="http://schemas.openxmlformats.org/officeDocument/2006/relationships/customXml" Target="../ink/ink212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6" Type="http://schemas.openxmlformats.org/officeDocument/2006/relationships/customXml" Target="../ink/ink124.xml"/><Relationship Id="rId47" Type="http://schemas.openxmlformats.org/officeDocument/2006/relationships/image" Target="../media/image23.png"/><Relationship Id="rId68" Type="http://schemas.openxmlformats.org/officeDocument/2006/relationships/customXml" Target="../ink/ink145.xml"/><Relationship Id="rId89" Type="http://schemas.openxmlformats.org/officeDocument/2006/relationships/customXml" Target="../ink/ink159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207.xml"/><Relationship Id="rId196" Type="http://schemas.openxmlformats.org/officeDocument/2006/relationships/image" Target="../media/image89.png"/><Relationship Id="rId200" Type="http://schemas.openxmlformats.org/officeDocument/2006/relationships/customXml" Target="../ink/ink220.xml"/><Relationship Id="rId16" Type="http://schemas.openxmlformats.org/officeDocument/2006/relationships/customXml" Target="../ink/ink119.xml"/><Relationship Id="rId37" Type="http://schemas.openxmlformats.org/officeDocument/2006/relationships/image" Target="../media/image18.png"/><Relationship Id="rId58" Type="http://schemas.openxmlformats.org/officeDocument/2006/relationships/customXml" Target="../ink/ink140.xml"/><Relationship Id="rId79" Type="http://schemas.openxmlformats.org/officeDocument/2006/relationships/customXml" Target="../ink/ink151.xml"/><Relationship Id="rId102" Type="http://schemas.openxmlformats.org/officeDocument/2006/relationships/customXml" Target="../ink/ink166.xml"/><Relationship Id="rId123" Type="http://schemas.openxmlformats.org/officeDocument/2006/relationships/customXml" Target="../ink/ink177.xml"/><Relationship Id="rId144" Type="http://schemas.openxmlformats.org/officeDocument/2006/relationships/customXml" Target="../ink/ink188.xml"/><Relationship Id="rId90" Type="http://schemas.openxmlformats.org/officeDocument/2006/relationships/image" Target="../media/image41.png"/><Relationship Id="rId165" Type="http://schemas.openxmlformats.org/officeDocument/2006/relationships/customXml" Target="../ink/ink201.xml"/><Relationship Id="rId186" Type="http://schemas.openxmlformats.org/officeDocument/2006/relationships/image" Target="../media/image84.png"/><Relationship Id="rId27" Type="http://schemas.openxmlformats.org/officeDocument/2006/relationships/image" Target="../media/image13.png"/><Relationship Id="rId48" Type="http://schemas.openxmlformats.org/officeDocument/2006/relationships/customXml" Target="../ink/ink135.xml"/><Relationship Id="rId69" Type="http://schemas.openxmlformats.org/officeDocument/2006/relationships/image" Target="../media/image34.png"/><Relationship Id="rId113" Type="http://schemas.openxmlformats.org/officeDocument/2006/relationships/customXml" Target="../ink/ink172.xml"/><Relationship Id="rId134" Type="http://schemas.openxmlformats.org/officeDocument/2006/relationships/customXml" Target="../ink/ink183.xml"/><Relationship Id="rId80" Type="http://schemas.openxmlformats.org/officeDocument/2006/relationships/customXml" Target="../ink/ink152.xml"/><Relationship Id="rId155" Type="http://schemas.openxmlformats.org/officeDocument/2006/relationships/customXml" Target="../ink/ink195.xml"/><Relationship Id="rId176" Type="http://schemas.openxmlformats.org/officeDocument/2006/relationships/image" Target="../media/image79.png"/><Relationship Id="rId197" Type="http://schemas.openxmlformats.org/officeDocument/2006/relationships/customXml" Target="../ink/ink218.xml"/><Relationship Id="rId201" Type="http://schemas.openxmlformats.org/officeDocument/2006/relationships/customXml" Target="../ink/ink221.xml"/><Relationship Id="rId17" Type="http://schemas.openxmlformats.org/officeDocument/2006/relationships/image" Target="../media/image8.png"/><Relationship Id="rId38" Type="http://schemas.openxmlformats.org/officeDocument/2006/relationships/customXml" Target="../ink/ink130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146.xml"/><Relationship Id="rId91" Type="http://schemas.openxmlformats.org/officeDocument/2006/relationships/customXml" Target="../ink/ink160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213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25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141.xml"/><Relationship Id="rId81" Type="http://schemas.openxmlformats.org/officeDocument/2006/relationships/customXml" Target="../ink/ink153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208.xml"/><Relationship Id="rId198" Type="http://schemas.openxmlformats.org/officeDocument/2006/relationships/image" Target="../media/image90.png"/><Relationship Id="rId202" Type="http://schemas.openxmlformats.org/officeDocument/2006/relationships/customXml" Target="../ink/ink222.xml"/><Relationship Id="rId18" Type="http://schemas.openxmlformats.org/officeDocument/2006/relationships/customXml" Target="../ink/ink120.xml"/><Relationship Id="rId39" Type="http://schemas.openxmlformats.org/officeDocument/2006/relationships/image" Target="../media/image19.png"/><Relationship Id="rId50" Type="http://schemas.openxmlformats.org/officeDocument/2006/relationships/customXml" Target="../ink/ink136.xml"/><Relationship Id="rId104" Type="http://schemas.openxmlformats.org/officeDocument/2006/relationships/customXml" Target="../ink/ink167.xml"/><Relationship Id="rId125" Type="http://schemas.openxmlformats.org/officeDocument/2006/relationships/customXml" Target="../ink/ink178.xml"/><Relationship Id="rId146" Type="http://schemas.openxmlformats.org/officeDocument/2006/relationships/customXml" Target="../ink/ink189.xml"/><Relationship Id="rId167" Type="http://schemas.openxmlformats.org/officeDocument/2006/relationships/customXml" Target="../ink/ink202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12.xml"/><Relationship Id="rId2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7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5.xml"/><Relationship Id="rId21" Type="http://schemas.openxmlformats.org/officeDocument/2006/relationships/image" Target="../media/image10.png"/><Relationship Id="rId42" Type="http://schemas.openxmlformats.org/officeDocument/2006/relationships/customXml" Target="../ink/ink243.xml"/><Relationship Id="rId63" Type="http://schemas.openxmlformats.org/officeDocument/2006/relationships/image" Target="../media/image31.png"/><Relationship Id="rId84" Type="http://schemas.openxmlformats.org/officeDocument/2006/relationships/customXml" Target="../ink/ink267.xml"/><Relationship Id="rId138" Type="http://schemas.openxmlformats.org/officeDocument/2006/relationships/customXml" Target="../ink/ink296.xml"/><Relationship Id="rId159" Type="http://schemas.openxmlformats.org/officeDocument/2006/relationships/customXml" Target="../ink/ink308.xml"/><Relationship Id="rId170" Type="http://schemas.openxmlformats.org/officeDocument/2006/relationships/image" Target="../media/image76.png"/><Relationship Id="rId191" Type="http://schemas.openxmlformats.org/officeDocument/2006/relationships/customXml" Target="../ink/ink326.xml"/><Relationship Id="rId205" Type="http://schemas.openxmlformats.org/officeDocument/2006/relationships/image" Target="../media/image93.png"/><Relationship Id="rId107" Type="http://schemas.openxmlformats.org/officeDocument/2006/relationships/customXml" Target="../ink/ink280.xml"/><Relationship Id="rId11" Type="http://schemas.openxmlformats.org/officeDocument/2006/relationships/image" Target="../media/image5.png"/><Relationship Id="rId32" Type="http://schemas.openxmlformats.org/officeDocument/2006/relationships/customXml" Target="../ink/ink238.xml"/><Relationship Id="rId53" Type="http://schemas.openxmlformats.org/officeDocument/2006/relationships/image" Target="../media/image26.png"/><Relationship Id="rId74" Type="http://schemas.openxmlformats.org/officeDocument/2006/relationships/customXml" Target="../ink/ink259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273.xml"/><Relationship Id="rId160" Type="http://schemas.openxmlformats.org/officeDocument/2006/relationships/image" Target="../media/image73.png"/><Relationship Id="rId181" Type="http://schemas.openxmlformats.org/officeDocument/2006/relationships/customXml" Target="../ink/ink321.xml"/><Relationship Id="rId22" Type="http://schemas.openxmlformats.org/officeDocument/2006/relationships/customXml" Target="../ink/ink233.xml"/><Relationship Id="rId43" Type="http://schemas.openxmlformats.org/officeDocument/2006/relationships/image" Target="../media/image21.png"/><Relationship Id="rId64" Type="http://schemas.openxmlformats.org/officeDocument/2006/relationships/customXml" Target="../ink/ink254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268.xml"/><Relationship Id="rId150" Type="http://schemas.openxmlformats.org/officeDocument/2006/relationships/customXml" Target="../ink/ink302.xml"/><Relationship Id="rId171" Type="http://schemas.openxmlformats.org/officeDocument/2006/relationships/customXml" Target="../ink/ink316.xml"/><Relationship Id="rId192" Type="http://schemas.openxmlformats.org/officeDocument/2006/relationships/image" Target="../media/image87.png"/><Relationship Id="rId206" Type="http://schemas.openxmlformats.org/officeDocument/2006/relationships/image" Target="../media/image107.png"/><Relationship Id="rId12" Type="http://schemas.openxmlformats.org/officeDocument/2006/relationships/customXml" Target="../ink/ink228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291.xml"/><Relationship Id="rId54" Type="http://schemas.openxmlformats.org/officeDocument/2006/relationships/customXml" Target="../ink/ink249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297.xml"/><Relationship Id="rId161" Type="http://schemas.openxmlformats.org/officeDocument/2006/relationships/customXml" Target="../ink/ink309.xml"/><Relationship Id="rId182" Type="http://schemas.openxmlformats.org/officeDocument/2006/relationships/image" Target="../media/image82.png"/><Relationship Id="rId6" Type="http://schemas.openxmlformats.org/officeDocument/2006/relationships/customXml" Target="../ink/ink225.xml"/><Relationship Id="rId23" Type="http://schemas.openxmlformats.org/officeDocument/2006/relationships/image" Target="../media/image11.png"/><Relationship Id="rId119" Type="http://schemas.openxmlformats.org/officeDocument/2006/relationships/customXml" Target="../ink/ink286.xml"/><Relationship Id="rId44" Type="http://schemas.openxmlformats.org/officeDocument/2006/relationships/customXml" Target="../ink/ink244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292.xml"/><Relationship Id="rId151" Type="http://schemas.openxmlformats.org/officeDocument/2006/relationships/customXml" Target="../ink/ink303.xml"/><Relationship Id="rId172" Type="http://schemas.openxmlformats.org/officeDocument/2006/relationships/image" Target="../media/image77.png"/><Relationship Id="rId193" Type="http://schemas.openxmlformats.org/officeDocument/2006/relationships/customXml" Target="../ink/ink327.xml"/><Relationship Id="rId207" Type="http://schemas.openxmlformats.org/officeDocument/2006/relationships/image" Target="../media/image110.png"/><Relationship Id="rId13" Type="http://schemas.openxmlformats.org/officeDocument/2006/relationships/image" Target="../media/image6.png"/><Relationship Id="rId109" Type="http://schemas.openxmlformats.org/officeDocument/2006/relationships/customXml" Target="../ink/ink281.xml"/><Relationship Id="rId34" Type="http://schemas.openxmlformats.org/officeDocument/2006/relationships/customXml" Target="../ink/ink239.xml"/><Relationship Id="rId55" Type="http://schemas.openxmlformats.org/officeDocument/2006/relationships/image" Target="../media/image27.png"/><Relationship Id="rId76" Type="http://schemas.openxmlformats.org/officeDocument/2006/relationships/customXml" Target="../ink/ink260.xml"/><Relationship Id="rId97" Type="http://schemas.openxmlformats.org/officeDocument/2006/relationships/customXml" Target="../ink/ink274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310.xml"/><Relationship Id="rId183" Type="http://schemas.openxmlformats.org/officeDocument/2006/relationships/customXml" Target="../ink/ink322.xml"/><Relationship Id="rId24" Type="http://schemas.openxmlformats.org/officeDocument/2006/relationships/customXml" Target="../ink/ink234.xml"/><Relationship Id="rId45" Type="http://schemas.openxmlformats.org/officeDocument/2006/relationships/image" Target="../media/image22.png"/><Relationship Id="rId66" Type="http://schemas.openxmlformats.org/officeDocument/2006/relationships/customXml" Target="../ink/ink255.xml"/><Relationship Id="rId87" Type="http://schemas.openxmlformats.org/officeDocument/2006/relationships/customXml" Target="../ink/ink269.xml"/><Relationship Id="rId110" Type="http://schemas.openxmlformats.org/officeDocument/2006/relationships/image" Target="../media/image50.png"/><Relationship Id="rId131" Type="http://schemas.openxmlformats.org/officeDocument/2006/relationships/image" Target="../media/image60.png"/><Relationship Id="rId61" Type="http://schemas.openxmlformats.org/officeDocument/2006/relationships/image" Target="../media/image30.png"/><Relationship Id="rId82" Type="http://schemas.openxmlformats.org/officeDocument/2006/relationships/customXml" Target="../ink/ink265.xml"/><Relationship Id="rId152" Type="http://schemas.openxmlformats.org/officeDocument/2006/relationships/customXml" Target="../ink/ink304.xml"/><Relationship Id="rId173" Type="http://schemas.openxmlformats.org/officeDocument/2006/relationships/customXml" Target="../ink/ink317.xml"/><Relationship Id="rId194" Type="http://schemas.openxmlformats.org/officeDocument/2006/relationships/image" Target="../media/image88.png"/><Relationship Id="rId199" Type="http://schemas.openxmlformats.org/officeDocument/2006/relationships/customXml" Target="../ink/ink330.xml"/><Relationship Id="rId203" Type="http://schemas.openxmlformats.org/officeDocument/2006/relationships/image" Target="../media/image91.png"/><Relationship Id="rId208" Type="http://schemas.openxmlformats.org/officeDocument/2006/relationships/image" Target="../media/image111.png"/><Relationship Id="rId19" Type="http://schemas.openxmlformats.org/officeDocument/2006/relationships/image" Target="../media/image9.png"/><Relationship Id="rId14" Type="http://schemas.openxmlformats.org/officeDocument/2006/relationships/customXml" Target="../ink/ink229.xml"/><Relationship Id="rId30" Type="http://schemas.openxmlformats.org/officeDocument/2006/relationships/customXml" Target="../ink/ink237.xml"/><Relationship Id="rId35" Type="http://schemas.openxmlformats.org/officeDocument/2006/relationships/image" Target="../media/image17.png"/><Relationship Id="rId56" Type="http://schemas.openxmlformats.org/officeDocument/2006/relationships/customXml" Target="../ink/ink250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314.xml"/><Relationship Id="rId8" Type="http://schemas.openxmlformats.org/officeDocument/2006/relationships/customXml" Target="../ink/ink226.xml"/><Relationship Id="rId51" Type="http://schemas.openxmlformats.org/officeDocument/2006/relationships/image" Target="../media/image25.png"/><Relationship Id="rId72" Type="http://schemas.openxmlformats.org/officeDocument/2006/relationships/customXml" Target="../ink/ink258.xml"/><Relationship Id="rId93" Type="http://schemas.openxmlformats.org/officeDocument/2006/relationships/customXml" Target="../ink/ink272.xml"/><Relationship Id="rId98" Type="http://schemas.openxmlformats.org/officeDocument/2006/relationships/image" Target="../media/image45.png"/><Relationship Id="rId121" Type="http://schemas.openxmlformats.org/officeDocument/2006/relationships/customXml" Target="../ink/ink287.xml"/><Relationship Id="rId142" Type="http://schemas.openxmlformats.org/officeDocument/2006/relationships/customXml" Target="../ink/ink298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325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45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232.xml"/><Relationship Id="rId41" Type="http://schemas.openxmlformats.org/officeDocument/2006/relationships/image" Target="../media/image20.png"/><Relationship Id="rId62" Type="http://schemas.openxmlformats.org/officeDocument/2006/relationships/customXml" Target="../ink/ink253.xml"/><Relationship Id="rId83" Type="http://schemas.openxmlformats.org/officeDocument/2006/relationships/customXml" Target="../ink/ink266.xml"/><Relationship Id="rId88" Type="http://schemas.openxmlformats.org/officeDocument/2006/relationships/image" Target="../media/image40.png"/><Relationship Id="rId111" Type="http://schemas.openxmlformats.org/officeDocument/2006/relationships/customXml" Target="../ink/ink282.xml"/><Relationship Id="rId132" Type="http://schemas.openxmlformats.org/officeDocument/2006/relationships/customXml" Target="../ink/ink293.xml"/><Relationship Id="rId153" Type="http://schemas.openxmlformats.org/officeDocument/2006/relationships/customXml" Target="../ink/ink305.xml"/><Relationship Id="rId174" Type="http://schemas.openxmlformats.org/officeDocument/2006/relationships/image" Target="../media/image78.png"/><Relationship Id="rId179" Type="http://schemas.openxmlformats.org/officeDocument/2006/relationships/customXml" Target="../ink/ink320.xml"/><Relationship Id="rId195" Type="http://schemas.openxmlformats.org/officeDocument/2006/relationships/customXml" Target="../ink/ink328.xml"/><Relationship Id="rId209" Type="http://schemas.openxmlformats.org/officeDocument/2006/relationships/image" Target="../media/image104.png"/><Relationship Id="rId190" Type="http://schemas.openxmlformats.org/officeDocument/2006/relationships/image" Target="../media/image86.png"/><Relationship Id="rId204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240.xml"/><Relationship Id="rId57" Type="http://schemas.openxmlformats.org/officeDocument/2006/relationships/image" Target="../media/image28.png"/><Relationship Id="rId106" Type="http://schemas.openxmlformats.org/officeDocument/2006/relationships/customXml" Target="../ink/ink279.xml"/><Relationship Id="rId127" Type="http://schemas.openxmlformats.org/officeDocument/2006/relationships/customXml" Target="../ink/ink290.xml"/><Relationship Id="rId10" Type="http://schemas.openxmlformats.org/officeDocument/2006/relationships/customXml" Target="../ink/ink227.xml"/><Relationship Id="rId31" Type="http://schemas.openxmlformats.org/officeDocument/2006/relationships/image" Target="../media/image15.png"/><Relationship Id="rId52" Type="http://schemas.openxmlformats.org/officeDocument/2006/relationships/customXml" Target="../ink/ink248.xml"/><Relationship Id="rId73" Type="http://schemas.openxmlformats.org/officeDocument/2006/relationships/image" Target="../media/image36.png"/><Relationship Id="rId78" Type="http://schemas.openxmlformats.org/officeDocument/2006/relationships/customXml" Target="../ink/ink261.xml"/><Relationship Id="rId94" Type="http://schemas.openxmlformats.org/officeDocument/2006/relationships/image" Target="../media/image43.png"/><Relationship Id="rId99" Type="http://schemas.openxmlformats.org/officeDocument/2006/relationships/customXml" Target="../ink/ink275.xml"/><Relationship Id="rId101" Type="http://schemas.openxmlformats.org/officeDocument/2006/relationships/customXml" Target="../ink/ink276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301.xml"/><Relationship Id="rId164" Type="http://schemas.openxmlformats.org/officeDocument/2006/relationships/customXml" Target="../ink/ink311.xml"/><Relationship Id="rId169" Type="http://schemas.openxmlformats.org/officeDocument/2006/relationships/customXml" Target="../ink/ink315.xml"/><Relationship Id="rId185" Type="http://schemas.openxmlformats.org/officeDocument/2006/relationships/customXml" Target="../ink/ink323.xml"/><Relationship Id="rId4" Type="http://schemas.openxmlformats.org/officeDocument/2006/relationships/customXml" Target="../ink/ink224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10" Type="http://schemas.openxmlformats.org/officeDocument/2006/relationships/image" Target="../media/image105.png"/><Relationship Id="rId26" Type="http://schemas.openxmlformats.org/officeDocument/2006/relationships/customXml" Target="../ink/ink235.xml"/><Relationship Id="rId47" Type="http://schemas.openxmlformats.org/officeDocument/2006/relationships/image" Target="../media/image23.png"/><Relationship Id="rId68" Type="http://schemas.openxmlformats.org/officeDocument/2006/relationships/customXml" Target="../ink/ink256.xml"/><Relationship Id="rId89" Type="http://schemas.openxmlformats.org/officeDocument/2006/relationships/customXml" Target="../ink/ink270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318.xml"/><Relationship Id="rId196" Type="http://schemas.openxmlformats.org/officeDocument/2006/relationships/image" Target="../media/image89.png"/><Relationship Id="rId200" Type="http://schemas.openxmlformats.org/officeDocument/2006/relationships/customXml" Target="../ink/ink331.xml"/><Relationship Id="rId16" Type="http://schemas.openxmlformats.org/officeDocument/2006/relationships/customXml" Target="../ink/ink230.xml"/><Relationship Id="rId37" Type="http://schemas.openxmlformats.org/officeDocument/2006/relationships/image" Target="../media/image18.png"/><Relationship Id="rId58" Type="http://schemas.openxmlformats.org/officeDocument/2006/relationships/customXml" Target="../ink/ink251.xml"/><Relationship Id="rId79" Type="http://schemas.openxmlformats.org/officeDocument/2006/relationships/customXml" Target="../ink/ink262.xml"/><Relationship Id="rId102" Type="http://schemas.openxmlformats.org/officeDocument/2006/relationships/customXml" Target="../ink/ink277.xml"/><Relationship Id="rId123" Type="http://schemas.openxmlformats.org/officeDocument/2006/relationships/customXml" Target="../ink/ink288.xml"/><Relationship Id="rId144" Type="http://schemas.openxmlformats.org/officeDocument/2006/relationships/customXml" Target="../ink/ink299.xml"/><Relationship Id="rId90" Type="http://schemas.openxmlformats.org/officeDocument/2006/relationships/image" Target="../media/image41.png"/><Relationship Id="rId165" Type="http://schemas.openxmlformats.org/officeDocument/2006/relationships/customXml" Target="../ink/ink312.xml"/><Relationship Id="rId186" Type="http://schemas.openxmlformats.org/officeDocument/2006/relationships/image" Target="../media/image84.png"/><Relationship Id="rId211" Type="http://schemas.openxmlformats.org/officeDocument/2006/relationships/image" Target="../media/image106.png"/><Relationship Id="rId27" Type="http://schemas.openxmlformats.org/officeDocument/2006/relationships/image" Target="../media/image13.png"/><Relationship Id="rId48" Type="http://schemas.openxmlformats.org/officeDocument/2006/relationships/customXml" Target="../ink/ink246.xml"/><Relationship Id="rId69" Type="http://schemas.openxmlformats.org/officeDocument/2006/relationships/image" Target="../media/image34.png"/><Relationship Id="rId113" Type="http://schemas.openxmlformats.org/officeDocument/2006/relationships/customXml" Target="../ink/ink283.xml"/><Relationship Id="rId134" Type="http://schemas.openxmlformats.org/officeDocument/2006/relationships/customXml" Target="../ink/ink294.xml"/><Relationship Id="rId80" Type="http://schemas.openxmlformats.org/officeDocument/2006/relationships/customXml" Target="../ink/ink263.xml"/><Relationship Id="rId155" Type="http://schemas.openxmlformats.org/officeDocument/2006/relationships/customXml" Target="../ink/ink306.xml"/><Relationship Id="rId176" Type="http://schemas.openxmlformats.org/officeDocument/2006/relationships/image" Target="../media/image79.png"/><Relationship Id="rId197" Type="http://schemas.openxmlformats.org/officeDocument/2006/relationships/customXml" Target="../ink/ink329.xml"/><Relationship Id="rId201" Type="http://schemas.openxmlformats.org/officeDocument/2006/relationships/customXml" Target="../ink/ink332.xml"/><Relationship Id="rId17" Type="http://schemas.openxmlformats.org/officeDocument/2006/relationships/image" Target="../media/image8.png"/><Relationship Id="rId38" Type="http://schemas.openxmlformats.org/officeDocument/2006/relationships/customXml" Target="../ink/ink241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257.xml"/><Relationship Id="rId91" Type="http://schemas.openxmlformats.org/officeDocument/2006/relationships/customXml" Target="../ink/ink271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32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36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252.xml"/><Relationship Id="rId81" Type="http://schemas.openxmlformats.org/officeDocument/2006/relationships/customXml" Target="../ink/ink264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319.xml"/><Relationship Id="rId198" Type="http://schemas.openxmlformats.org/officeDocument/2006/relationships/image" Target="../media/image90.png"/><Relationship Id="rId202" Type="http://schemas.openxmlformats.org/officeDocument/2006/relationships/customXml" Target="../ink/ink333.xml"/><Relationship Id="rId18" Type="http://schemas.openxmlformats.org/officeDocument/2006/relationships/customXml" Target="../ink/ink231.xml"/><Relationship Id="rId39" Type="http://schemas.openxmlformats.org/officeDocument/2006/relationships/image" Target="../media/image19.png"/><Relationship Id="rId50" Type="http://schemas.openxmlformats.org/officeDocument/2006/relationships/customXml" Target="../ink/ink247.xml"/><Relationship Id="rId104" Type="http://schemas.openxmlformats.org/officeDocument/2006/relationships/customXml" Target="../ink/ink278.xml"/><Relationship Id="rId125" Type="http://schemas.openxmlformats.org/officeDocument/2006/relationships/customXml" Target="../ink/ink289.xml"/><Relationship Id="rId146" Type="http://schemas.openxmlformats.org/officeDocument/2006/relationships/customXml" Target="../ink/ink300.xml"/><Relationship Id="rId167" Type="http://schemas.openxmlformats.org/officeDocument/2006/relationships/customXml" Target="../ink/ink313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223.xml"/><Relationship Id="rId29" Type="http://schemas.openxmlformats.org/officeDocument/2006/relationships/image" Target="../media/image14.png"/><Relationship Id="rId40" Type="http://schemas.openxmlformats.org/officeDocument/2006/relationships/customXml" Target="../ink/ink242.xml"/><Relationship Id="rId115" Type="http://schemas.openxmlformats.org/officeDocument/2006/relationships/customXml" Target="../ink/ink284.xml"/><Relationship Id="rId136" Type="http://schemas.openxmlformats.org/officeDocument/2006/relationships/customXml" Target="../ink/ink295.xml"/><Relationship Id="rId157" Type="http://schemas.openxmlformats.org/officeDocument/2006/relationships/customXml" Target="../ink/ink307.xml"/><Relationship Id="rId178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6427F82-DEF8-3294-3715-E00631132592}"/>
              </a:ext>
            </a:extLst>
          </p:cNvPr>
          <p:cNvGrpSpPr/>
          <p:nvPr/>
        </p:nvGrpSpPr>
        <p:grpSpPr>
          <a:xfrm>
            <a:off x="943403" y="1498719"/>
            <a:ext cx="8260948" cy="5021823"/>
            <a:chOff x="943403" y="1498719"/>
            <a:chExt cx="8260948" cy="50218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4E97C6-B8A3-46D5-FA03-32A31CA82B82}"/>
                </a:ext>
              </a:extLst>
            </p:cNvPr>
            <p:cNvGrpSpPr/>
            <p:nvPr/>
          </p:nvGrpSpPr>
          <p:grpSpPr>
            <a:xfrm>
              <a:off x="943403" y="1498719"/>
              <a:ext cx="8260948" cy="5021823"/>
              <a:chOff x="758341" y="1498719"/>
              <a:chExt cx="8260948" cy="50218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16BBFD-F687-85CB-28B2-D183C80DE54C}"/>
                  </a:ext>
                </a:extLst>
              </p:cNvPr>
              <p:cNvSpPr/>
              <p:nvPr/>
            </p:nvSpPr>
            <p:spPr>
              <a:xfrm>
                <a:off x="2698454" y="2862942"/>
                <a:ext cx="3657600" cy="36576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F92DAD-5554-8A4E-D37A-5163EC1B00E6}"/>
                  </a:ext>
                </a:extLst>
              </p:cNvPr>
              <p:cNvSpPr/>
              <p:nvPr/>
            </p:nvSpPr>
            <p:spPr>
              <a:xfrm>
                <a:off x="2698454" y="4463142"/>
                <a:ext cx="3657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7530A5D-D284-15A5-ADB4-570AA189C940}"/>
                  </a:ext>
                </a:extLst>
              </p:cNvPr>
              <p:cNvCxnSpPr>
                <a:stCxn id="4" idx="0"/>
                <a:endCxn id="4" idx="4"/>
              </p:cNvCxnSpPr>
              <p:nvPr/>
            </p:nvCxnSpPr>
            <p:spPr>
              <a:xfrm>
                <a:off x="4527254" y="2862942"/>
                <a:ext cx="0" cy="36576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DE5A8F-3D21-137E-81EB-DC2BB46E7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074" y="4467390"/>
                <a:ext cx="3832085" cy="10670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473738-8976-B119-5DBA-994FBBA84B0B}"/>
                  </a:ext>
                </a:extLst>
              </p:cNvPr>
              <p:cNvCxnSpPr>
                <a:cxnSpLocks/>
                <a:stCxn id="5" idx="3"/>
                <a:endCxn id="5" idx="7"/>
              </p:cNvCxnSpPr>
              <p:nvPr/>
            </p:nvCxnSpPr>
            <p:spPr>
              <a:xfrm flipV="1">
                <a:off x="3234097" y="4530097"/>
                <a:ext cx="2586314" cy="32329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7DD2CC9-DB92-C42F-6175-8874C643E9EE}"/>
                  </a:ext>
                </a:extLst>
              </p:cNvPr>
              <p:cNvSpPr/>
              <p:nvPr/>
            </p:nvSpPr>
            <p:spPr>
              <a:xfrm>
                <a:off x="3206008" y="2908300"/>
                <a:ext cx="1946264" cy="3565525"/>
              </a:xfrm>
              <a:prstGeom prst="arc">
                <a:avLst>
                  <a:gd name="adj1" fmla="val 5623380"/>
                  <a:gd name="adj2" fmla="val 1605250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14:cNvPr>
                  <p14:cNvContentPartPr/>
                  <p14:nvPr/>
                </p14:nvContentPartPr>
                <p14:xfrm>
                  <a:off x="3279114" y="3111540"/>
                  <a:ext cx="392400" cy="4669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61114" y="3075540"/>
                    <a:ext cx="428040" cy="53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14:cNvPr>
                  <p14:cNvContentPartPr/>
                  <p14:nvPr/>
                </p14:nvContentPartPr>
                <p14:xfrm>
                  <a:off x="3495474" y="3136740"/>
                  <a:ext cx="158400" cy="1911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77433" y="3100740"/>
                    <a:ext cx="194121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14:cNvPr>
                  <p14:cNvContentPartPr/>
                  <p14:nvPr/>
                </p14:nvContentPartPr>
                <p14:xfrm>
                  <a:off x="3253554" y="3262020"/>
                  <a:ext cx="297360" cy="455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235554" y="3226020"/>
                    <a:ext cx="333000" cy="52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14:cNvPr>
                  <p14:cNvContentPartPr/>
                  <p14:nvPr/>
                </p14:nvContentPartPr>
                <p14:xfrm>
                  <a:off x="3094794" y="3187410"/>
                  <a:ext cx="460800" cy="4867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6794" y="3151410"/>
                    <a:ext cx="496440" cy="55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14:cNvPr>
                  <p14:cNvContentPartPr/>
                  <p14:nvPr/>
                </p14:nvContentPartPr>
                <p14:xfrm>
                  <a:off x="3032514" y="3387570"/>
                  <a:ext cx="275400" cy="3654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4490" y="3351534"/>
                    <a:ext cx="311087" cy="437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14:cNvPr>
                  <p14:cNvContentPartPr/>
                  <p14:nvPr/>
                </p14:nvContentPartPr>
                <p14:xfrm>
                  <a:off x="3035754" y="3435090"/>
                  <a:ext cx="306720" cy="4140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7754" y="3399059"/>
                    <a:ext cx="342360" cy="485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14:cNvPr>
                  <p14:cNvContentPartPr/>
                  <p14:nvPr/>
                </p14:nvContentPartPr>
                <p14:xfrm>
                  <a:off x="3463074" y="3298650"/>
                  <a:ext cx="63720" cy="87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45175" y="3262650"/>
                    <a:ext cx="99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14:cNvPr>
                  <p14:cNvContentPartPr/>
                  <p14:nvPr/>
                </p14:nvContentPartPr>
                <p14:xfrm>
                  <a:off x="3432474" y="3370290"/>
                  <a:ext cx="61200" cy="936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14474" y="3334290"/>
                    <a:ext cx="9684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14:cNvPr>
                  <p14:cNvContentPartPr/>
                  <p14:nvPr/>
                </p14:nvContentPartPr>
                <p14:xfrm>
                  <a:off x="3230874" y="3428250"/>
                  <a:ext cx="34200" cy="302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12874" y="3392250"/>
                    <a:ext cx="698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14:cNvPr>
                  <p14:cNvContentPartPr/>
                  <p14:nvPr/>
                </p14:nvContentPartPr>
                <p14:xfrm>
                  <a:off x="3108834" y="3440130"/>
                  <a:ext cx="136800" cy="1447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090881" y="3404130"/>
                    <a:ext cx="172346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14:cNvPr>
                  <p14:cNvContentPartPr/>
                  <p14:nvPr/>
                </p14:nvContentPartPr>
                <p14:xfrm>
                  <a:off x="3002634" y="3578010"/>
                  <a:ext cx="120960" cy="1670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84634" y="3542010"/>
                    <a:ext cx="1566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14:cNvPr>
                  <p14:cNvContentPartPr/>
                  <p14:nvPr/>
                </p14:nvContentPartPr>
                <p14:xfrm>
                  <a:off x="3193794" y="3413850"/>
                  <a:ext cx="277920" cy="2854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175794" y="3377850"/>
                    <a:ext cx="313560" cy="35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14:cNvPr>
                  <p14:cNvContentPartPr/>
                  <p14:nvPr/>
                </p14:nvContentPartPr>
                <p14:xfrm>
                  <a:off x="3375144" y="3497262"/>
                  <a:ext cx="60480" cy="1656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357144" y="3461262"/>
                    <a:ext cx="9612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14:cNvPr>
                  <p14:cNvContentPartPr/>
                  <p14:nvPr/>
                </p14:nvContentPartPr>
                <p14:xfrm>
                  <a:off x="3266154" y="3571890"/>
                  <a:ext cx="119520" cy="165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248154" y="3535890"/>
                    <a:ext cx="15516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14:cNvPr>
                  <p14:cNvContentPartPr/>
                  <p14:nvPr/>
                </p14:nvContentPartPr>
                <p14:xfrm>
                  <a:off x="3303594" y="3628770"/>
                  <a:ext cx="59760" cy="141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285485" y="3592770"/>
                    <a:ext cx="95616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14:cNvPr>
                  <p14:cNvContentPartPr/>
                  <p14:nvPr/>
                </p14:nvContentPartPr>
                <p14:xfrm>
                  <a:off x="3090474" y="3612930"/>
                  <a:ext cx="205920" cy="271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72442" y="3576930"/>
                    <a:ext cx="241622" cy="34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14:cNvPr>
                  <p14:cNvContentPartPr/>
                  <p14:nvPr/>
                </p14:nvContentPartPr>
                <p14:xfrm>
                  <a:off x="2923119" y="3708393"/>
                  <a:ext cx="256680" cy="6094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05119" y="3672393"/>
                    <a:ext cx="29232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14:cNvPr>
                  <p14:cNvContentPartPr/>
                  <p14:nvPr/>
                </p14:nvContentPartPr>
                <p14:xfrm>
                  <a:off x="2957319" y="3765273"/>
                  <a:ext cx="31680" cy="68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39319" y="3729083"/>
                    <a:ext cx="67320" cy="140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14:cNvPr>
                  <p14:cNvContentPartPr/>
                  <p14:nvPr/>
                </p14:nvContentPartPr>
                <p14:xfrm>
                  <a:off x="2827719" y="3828993"/>
                  <a:ext cx="144720" cy="559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09719" y="3793016"/>
                    <a:ext cx="180360" cy="630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14:cNvPr>
                  <p14:cNvContentPartPr/>
                  <p14:nvPr/>
                </p14:nvContentPartPr>
                <p14:xfrm>
                  <a:off x="2837439" y="3593193"/>
                  <a:ext cx="498960" cy="8269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819439" y="3557177"/>
                    <a:ext cx="534600" cy="89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14:cNvPr>
                  <p14:cNvContentPartPr/>
                  <p14:nvPr/>
                </p14:nvContentPartPr>
                <p14:xfrm>
                  <a:off x="2855439" y="3805593"/>
                  <a:ext cx="432360" cy="6750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837439" y="3769593"/>
                    <a:ext cx="46800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14:cNvPr>
                  <p14:cNvContentPartPr/>
                  <p14:nvPr/>
                </p14:nvContentPartPr>
                <p14:xfrm>
                  <a:off x="2806839" y="3873393"/>
                  <a:ext cx="125280" cy="6580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788839" y="3837413"/>
                    <a:ext cx="160920" cy="729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14:cNvPr>
                  <p14:cNvContentPartPr/>
                  <p14:nvPr/>
                </p14:nvContentPartPr>
                <p14:xfrm>
                  <a:off x="2783799" y="4002633"/>
                  <a:ext cx="89280" cy="5356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765799" y="3966633"/>
                    <a:ext cx="124920" cy="60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14:cNvPr>
                  <p14:cNvContentPartPr/>
                  <p14:nvPr/>
                </p14:nvContentPartPr>
                <p14:xfrm>
                  <a:off x="2844999" y="3902193"/>
                  <a:ext cx="414360" cy="7617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26999" y="3866193"/>
                    <a:ext cx="450000" cy="83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14:cNvPr>
                  <p14:cNvContentPartPr/>
                  <p14:nvPr/>
                </p14:nvContentPartPr>
                <p14:xfrm>
                  <a:off x="2800359" y="4038273"/>
                  <a:ext cx="74520" cy="207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782359" y="4002273"/>
                    <a:ext cx="11016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14:cNvPr>
                  <p14:cNvContentPartPr/>
                  <p14:nvPr/>
                </p14:nvContentPartPr>
                <p14:xfrm>
                  <a:off x="2818404" y="3795450"/>
                  <a:ext cx="154080" cy="3448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00404" y="3759450"/>
                    <a:ext cx="189720" cy="41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14:cNvPr>
                  <p14:cNvContentPartPr/>
                  <p14:nvPr/>
                </p14:nvContentPartPr>
                <p14:xfrm>
                  <a:off x="2829924" y="3979770"/>
                  <a:ext cx="60480" cy="130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11924" y="3943770"/>
                    <a:ext cx="961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14:cNvPr>
                  <p14:cNvContentPartPr/>
                  <p14:nvPr/>
                </p14:nvContentPartPr>
                <p14:xfrm>
                  <a:off x="2935764" y="3873210"/>
                  <a:ext cx="360" cy="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17764" y="383721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14:cNvPr>
                  <p14:cNvContentPartPr/>
                  <p14:nvPr/>
                </p14:nvContentPartPr>
                <p14:xfrm>
                  <a:off x="2910564" y="3889410"/>
                  <a:ext cx="16200" cy="352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892564" y="3853410"/>
                    <a:ext cx="51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14:cNvPr>
                  <p14:cNvContentPartPr/>
                  <p14:nvPr/>
                </p14:nvContentPartPr>
                <p14:xfrm>
                  <a:off x="2855124" y="4039890"/>
                  <a:ext cx="390960" cy="7214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837124" y="4003890"/>
                    <a:ext cx="426600" cy="79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14:cNvPr>
                  <p14:cNvContentPartPr/>
                  <p14:nvPr/>
                </p14:nvContentPartPr>
                <p14:xfrm>
                  <a:off x="3197844" y="4114770"/>
                  <a:ext cx="35280" cy="19584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179658" y="4078770"/>
                    <a:ext cx="71287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14:cNvPr>
                  <p14:cNvContentPartPr/>
                  <p14:nvPr/>
                </p14:nvContentPartPr>
                <p14:xfrm>
                  <a:off x="3182004" y="4284690"/>
                  <a:ext cx="27360" cy="2527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164004" y="4248690"/>
                    <a:ext cx="6300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14:cNvPr>
                  <p14:cNvContentPartPr/>
                  <p14:nvPr/>
                </p14:nvContentPartPr>
                <p14:xfrm>
                  <a:off x="3176964" y="4406730"/>
                  <a:ext cx="720" cy="4323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140964" y="4370730"/>
                    <a:ext cx="72000" cy="50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14:cNvPr>
                  <p14:cNvContentPartPr/>
                  <p14:nvPr/>
                </p14:nvContentPartPr>
                <p14:xfrm>
                  <a:off x="3161124" y="4476570"/>
                  <a:ext cx="24120" cy="494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143124" y="4440544"/>
                    <a:ext cx="59760" cy="565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14:cNvPr>
                  <p14:cNvContentPartPr/>
                  <p14:nvPr/>
                </p14:nvContentPartPr>
                <p14:xfrm>
                  <a:off x="3182004" y="4547850"/>
                  <a:ext cx="720" cy="4136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146004" y="4511850"/>
                    <a:ext cx="72000" cy="48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14:cNvPr>
                  <p14:cNvContentPartPr/>
                  <p14:nvPr/>
                </p14:nvContentPartPr>
                <p14:xfrm>
                  <a:off x="3183444" y="4786170"/>
                  <a:ext cx="18000" cy="2088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65444" y="4750170"/>
                    <a:ext cx="536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14:cNvPr>
                  <p14:cNvContentPartPr/>
                  <p14:nvPr/>
                </p14:nvContentPartPr>
                <p14:xfrm>
                  <a:off x="3187764" y="4762410"/>
                  <a:ext cx="1080" cy="7380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169764" y="4726410"/>
                    <a:ext cx="3672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14:cNvPr>
                  <p14:cNvContentPartPr/>
                  <p14:nvPr/>
                </p14:nvContentPartPr>
                <p14:xfrm>
                  <a:off x="3189924" y="4566930"/>
                  <a:ext cx="360" cy="3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5309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14:cNvPr>
                  <p14:cNvContentPartPr/>
                  <p14:nvPr/>
                </p14:nvContentPartPr>
                <p14:xfrm>
                  <a:off x="3189924" y="4867170"/>
                  <a:ext cx="360" cy="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8311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14:cNvPr>
                  <p14:cNvContentPartPr/>
                  <p14:nvPr/>
                </p14:nvContentPartPr>
                <p14:xfrm>
                  <a:off x="2805804" y="4165350"/>
                  <a:ext cx="360" cy="3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87804" y="41293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14:cNvPr>
                  <p14:cNvContentPartPr/>
                  <p14:nvPr/>
                </p14:nvContentPartPr>
                <p14:xfrm>
                  <a:off x="2797884" y="4187670"/>
                  <a:ext cx="360" cy="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79884" y="4151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14:cNvPr>
                  <p14:cNvContentPartPr/>
                  <p14:nvPr/>
                </p14:nvContentPartPr>
                <p14:xfrm>
                  <a:off x="2793204" y="4202070"/>
                  <a:ext cx="360" cy="1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75204" y="416607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14:cNvPr>
                  <p14:cNvContentPartPr/>
                  <p14:nvPr/>
                </p14:nvContentPartPr>
                <p14:xfrm>
                  <a:off x="2785284" y="4227270"/>
                  <a:ext cx="360" cy="3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67284" y="41912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14:cNvPr>
                  <p14:cNvContentPartPr/>
                  <p14:nvPr/>
                </p14:nvContentPartPr>
                <p14:xfrm>
                  <a:off x="2775564" y="4249590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7564" y="4213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14:cNvPr>
                  <p14:cNvContentPartPr/>
                  <p14:nvPr/>
                </p14:nvContentPartPr>
                <p14:xfrm>
                  <a:off x="2764404" y="4273350"/>
                  <a:ext cx="360" cy="46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46404" y="4234350"/>
                    <a:ext cx="36000" cy="82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14:cNvPr>
                  <p14:cNvContentPartPr/>
                  <p14:nvPr/>
                </p14:nvContentPartPr>
                <p14:xfrm>
                  <a:off x="2763324" y="4297110"/>
                  <a:ext cx="1440" cy="5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748924" y="4261110"/>
                    <a:ext cx="29952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14:cNvPr>
                  <p14:cNvContentPartPr/>
                  <p14:nvPr/>
                </p14:nvContentPartPr>
                <p14:xfrm>
                  <a:off x="2758644" y="4316190"/>
                  <a:ext cx="2880" cy="100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740644" y="4280190"/>
                    <a:ext cx="385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14:cNvPr>
                  <p14:cNvContentPartPr/>
                  <p14:nvPr/>
                </p14:nvContentPartPr>
                <p14:xfrm>
                  <a:off x="2754324" y="4346430"/>
                  <a:ext cx="1080" cy="61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727324" y="4308180"/>
                    <a:ext cx="54540" cy="82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14:cNvPr>
                  <p14:cNvContentPartPr/>
                  <p14:nvPr/>
                </p14:nvContentPartPr>
                <p14:xfrm>
                  <a:off x="2750364" y="4360830"/>
                  <a:ext cx="1800" cy="39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727864" y="4324830"/>
                    <a:ext cx="4635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14:cNvPr>
                  <p14:cNvContentPartPr/>
                  <p14:nvPr/>
                </p14:nvContentPartPr>
                <p14:xfrm>
                  <a:off x="2747484" y="4371990"/>
                  <a:ext cx="1440" cy="360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729484" y="4335990"/>
                    <a:ext cx="37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14:cNvPr>
                  <p14:cNvContentPartPr/>
                  <p14:nvPr/>
                </p14:nvContentPartPr>
                <p14:xfrm>
                  <a:off x="2745324" y="4387830"/>
                  <a:ext cx="360" cy="104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727324" y="4351830"/>
                    <a:ext cx="360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14:cNvPr>
                  <p14:cNvContentPartPr/>
                  <p14:nvPr/>
                </p14:nvContentPartPr>
                <p14:xfrm>
                  <a:off x="2745324" y="4413030"/>
                  <a:ext cx="360" cy="9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27324" y="4377030"/>
                    <a:ext cx="360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14:cNvPr>
                  <p14:cNvContentPartPr/>
                  <p14:nvPr/>
                </p14:nvContentPartPr>
                <p14:xfrm>
                  <a:off x="2743884" y="4435350"/>
                  <a:ext cx="360" cy="324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725884" y="4399350"/>
                    <a:ext cx="360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14:cNvPr>
                  <p14:cNvContentPartPr/>
                  <p14:nvPr/>
                </p14:nvContentPartPr>
                <p14:xfrm>
                  <a:off x="2743884" y="4440030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25884" y="44040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14:cNvPr>
                  <p14:cNvContentPartPr/>
                  <p14:nvPr/>
                </p14:nvContentPartPr>
                <p14:xfrm>
                  <a:off x="2732724" y="4489350"/>
                  <a:ext cx="3600" cy="140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712724" y="4454250"/>
                    <a:ext cx="43200" cy="838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14:cNvPr>
                  <p14:cNvContentPartPr/>
                  <p14:nvPr/>
                </p14:nvContentPartPr>
                <p14:xfrm>
                  <a:off x="2731284" y="4524270"/>
                  <a:ext cx="360" cy="162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713284" y="448827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14:cNvPr>
                  <p14:cNvContentPartPr/>
                  <p14:nvPr/>
                </p14:nvContentPartPr>
                <p14:xfrm>
                  <a:off x="2737404" y="4438590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19404" y="4402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14:cNvPr>
                  <p14:cNvContentPartPr/>
                  <p14:nvPr/>
                </p14:nvContentPartPr>
                <p14:xfrm>
                  <a:off x="2772324" y="4436790"/>
                  <a:ext cx="3600" cy="475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754324" y="4400790"/>
                    <a:ext cx="392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14:cNvPr>
                  <p14:cNvContentPartPr/>
                  <p14:nvPr/>
                </p14:nvContentPartPr>
                <p14:xfrm>
                  <a:off x="2771604" y="4489350"/>
                  <a:ext cx="1440" cy="54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753604" y="4453350"/>
                    <a:ext cx="3708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14:cNvPr>
                  <p14:cNvContentPartPr/>
                  <p14:nvPr/>
                </p14:nvContentPartPr>
                <p14:xfrm>
                  <a:off x="2764404" y="4517790"/>
                  <a:ext cx="3600" cy="241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746404" y="4481790"/>
                    <a:ext cx="39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14:cNvPr>
                  <p14:cNvContentPartPr/>
                  <p14:nvPr/>
                </p14:nvContentPartPr>
                <p14:xfrm>
                  <a:off x="2762964" y="4562430"/>
                  <a:ext cx="1800" cy="1440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747964" y="4526430"/>
                    <a:ext cx="315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14:cNvPr>
                  <p14:cNvContentPartPr/>
                  <p14:nvPr/>
                </p14:nvContentPartPr>
                <p14:xfrm>
                  <a:off x="2761164" y="4586190"/>
                  <a:ext cx="360" cy="18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743164" y="4556190"/>
                    <a:ext cx="36000" cy="615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14:cNvPr>
                  <p14:cNvContentPartPr/>
                  <p14:nvPr/>
                </p14:nvContentPartPr>
                <p14:xfrm>
                  <a:off x="2774124" y="4551630"/>
                  <a:ext cx="16560" cy="252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756124" y="4515630"/>
                    <a:ext cx="522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14:cNvPr>
                  <p14:cNvContentPartPr/>
                  <p14:nvPr/>
                </p14:nvContentPartPr>
                <p14:xfrm>
                  <a:off x="2820204" y="4467390"/>
                  <a:ext cx="6480" cy="172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802204" y="4431390"/>
                    <a:ext cx="421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14:cNvPr>
                  <p14:cNvContentPartPr/>
                  <p14:nvPr/>
                </p14:nvContentPartPr>
                <p14:xfrm>
                  <a:off x="2826324" y="4478190"/>
                  <a:ext cx="360" cy="1620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808324" y="4441372"/>
                    <a:ext cx="36000" cy="89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14:cNvPr>
                  <p14:cNvContentPartPr/>
                  <p14:nvPr/>
                </p14:nvContentPartPr>
                <p14:xfrm>
                  <a:off x="2826324" y="4528950"/>
                  <a:ext cx="360" cy="230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808324" y="4492950"/>
                    <a:ext cx="360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14:cNvPr>
                  <p14:cNvContentPartPr/>
                  <p14:nvPr/>
                </p14:nvContentPartPr>
                <p14:xfrm>
                  <a:off x="2829564" y="4584390"/>
                  <a:ext cx="360" cy="3168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811564" y="4548390"/>
                    <a:ext cx="360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14:cNvPr>
                  <p14:cNvContentPartPr/>
                  <p14:nvPr/>
                </p14:nvContentPartPr>
                <p14:xfrm>
                  <a:off x="2829564" y="4643430"/>
                  <a:ext cx="5400" cy="36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811564" y="4607430"/>
                    <a:ext cx="410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14:cNvPr>
                  <p14:cNvContentPartPr/>
                  <p14:nvPr/>
                </p14:nvContentPartPr>
                <p14:xfrm>
                  <a:off x="2836044" y="4716150"/>
                  <a:ext cx="360" cy="162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818044" y="468015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14:cNvPr>
                  <p14:cNvContentPartPr/>
                  <p14:nvPr/>
                </p14:nvContentPartPr>
                <p14:xfrm>
                  <a:off x="2840724" y="4749630"/>
                  <a:ext cx="1440" cy="25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822724" y="4713630"/>
                    <a:ext cx="370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14:cNvPr>
                  <p14:cNvContentPartPr/>
                  <p14:nvPr/>
                </p14:nvContentPartPr>
                <p14:xfrm>
                  <a:off x="2850084" y="4743870"/>
                  <a:ext cx="11880" cy="61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832084" y="4709870"/>
                    <a:ext cx="47520" cy="73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14:cNvPr>
                  <p14:cNvContentPartPr/>
                  <p14:nvPr/>
                </p14:nvContentPartPr>
                <p14:xfrm>
                  <a:off x="2883564" y="4735590"/>
                  <a:ext cx="3240" cy="18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865564" y="4690590"/>
                    <a:ext cx="38880" cy="9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14:cNvPr>
                  <p14:cNvContentPartPr/>
                  <p14:nvPr/>
                </p14:nvContentPartPr>
                <p14:xfrm>
                  <a:off x="2899404" y="4733790"/>
                  <a:ext cx="12240" cy="54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881918" y="4700040"/>
                    <a:ext cx="46862" cy="72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14:cNvPr>
                  <p14:cNvContentPartPr/>
                  <p14:nvPr/>
                </p14:nvContentPartPr>
                <p14:xfrm>
                  <a:off x="2915964" y="4743150"/>
                  <a:ext cx="612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97964" y="4707150"/>
                    <a:ext cx="417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14:cNvPr>
                  <p14:cNvContentPartPr/>
                  <p14:nvPr/>
                </p14:nvContentPartPr>
                <p14:xfrm>
                  <a:off x="2853324" y="4744950"/>
                  <a:ext cx="9360" cy="360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834604" y="4708950"/>
                    <a:ext cx="46426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14:cNvPr>
                  <p14:cNvContentPartPr/>
                  <p14:nvPr/>
                </p14:nvContentPartPr>
                <p14:xfrm>
                  <a:off x="2831364" y="4454070"/>
                  <a:ext cx="299520" cy="4316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813364" y="4418100"/>
                    <a:ext cx="335160" cy="503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14:cNvPr>
                  <p14:cNvContentPartPr/>
                  <p14:nvPr/>
                </p14:nvContentPartPr>
                <p14:xfrm>
                  <a:off x="2712204" y="4519590"/>
                  <a:ext cx="446040" cy="5734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694219" y="4483613"/>
                    <a:ext cx="481651" cy="645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14:cNvPr>
                  <p14:cNvContentPartPr/>
                  <p14:nvPr/>
                </p14:nvContentPartPr>
                <p14:xfrm>
                  <a:off x="2770794" y="4721370"/>
                  <a:ext cx="430560" cy="4932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752794" y="4685370"/>
                    <a:ext cx="466200" cy="56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14:cNvPr>
                  <p14:cNvContentPartPr/>
                  <p14:nvPr/>
                </p14:nvContentPartPr>
                <p14:xfrm>
                  <a:off x="3158154" y="5070300"/>
                  <a:ext cx="73440" cy="3294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140154" y="5034300"/>
                    <a:ext cx="109080" cy="40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14:cNvPr>
                  <p14:cNvContentPartPr/>
                  <p14:nvPr/>
                </p14:nvContentPartPr>
                <p14:xfrm>
                  <a:off x="3226554" y="5214660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08554" y="51786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14:cNvPr>
                  <p14:cNvContentPartPr/>
                  <p14:nvPr/>
                </p14:nvContentPartPr>
                <p14:xfrm>
                  <a:off x="3239154" y="5297460"/>
                  <a:ext cx="36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154" y="52614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14:cNvPr>
                  <p14:cNvContentPartPr/>
                  <p14:nvPr/>
                </p14:nvContentPartPr>
                <p14:xfrm>
                  <a:off x="3232674" y="5259300"/>
                  <a:ext cx="360" cy="3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14674" y="52233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14:cNvPr>
                  <p14:cNvContentPartPr/>
                  <p14:nvPr/>
                </p14:nvContentPartPr>
                <p14:xfrm>
                  <a:off x="2905794" y="4941420"/>
                  <a:ext cx="431280" cy="91512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887794" y="4905420"/>
                    <a:ext cx="466920" cy="9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14:cNvPr>
                  <p14:cNvContentPartPr/>
                  <p14:nvPr/>
                </p14:nvContentPartPr>
                <p14:xfrm>
                  <a:off x="3232314" y="5314650"/>
                  <a:ext cx="79920" cy="31212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214314" y="5278608"/>
                    <a:ext cx="115560" cy="383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14:cNvPr>
                  <p14:cNvContentPartPr/>
                  <p14:nvPr/>
                </p14:nvContentPartPr>
                <p14:xfrm>
                  <a:off x="3277314" y="5470440"/>
                  <a:ext cx="100080" cy="3560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259314" y="5434476"/>
                    <a:ext cx="135720" cy="427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14:cNvPr>
                  <p14:cNvContentPartPr/>
                  <p14:nvPr/>
                </p14:nvContentPartPr>
                <p14:xfrm>
                  <a:off x="3337434" y="5667090"/>
                  <a:ext cx="49320" cy="1303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319434" y="5630990"/>
                    <a:ext cx="84960" cy="202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14:cNvPr>
                  <p14:cNvContentPartPr/>
                  <p14:nvPr/>
                </p14:nvContentPartPr>
                <p14:xfrm>
                  <a:off x="3308994" y="5602290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90994" y="55662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14:cNvPr>
                  <p14:cNvContentPartPr/>
                  <p14:nvPr/>
                </p14:nvContentPartPr>
                <p14:xfrm>
                  <a:off x="2732634" y="4906860"/>
                  <a:ext cx="54360" cy="2534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714634" y="4870911"/>
                    <a:ext cx="90000" cy="324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14:cNvPr>
                  <p14:cNvContentPartPr/>
                  <p14:nvPr/>
                </p14:nvContentPartPr>
                <p14:xfrm>
                  <a:off x="2748474" y="5028900"/>
                  <a:ext cx="360" cy="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30474" y="49929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14:cNvPr>
                  <p14:cNvContentPartPr/>
                  <p14:nvPr/>
                </p14:nvContentPartPr>
                <p14:xfrm>
                  <a:off x="2761434" y="5074980"/>
                  <a:ext cx="108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743434" y="5038980"/>
                    <a:ext cx="36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14:cNvPr>
                  <p14:cNvContentPartPr/>
                  <p14:nvPr/>
                </p14:nvContentPartPr>
                <p14:xfrm>
                  <a:off x="2769354" y="5095860"/>
                  <a:ext cx="36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1354" y="50598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14:cNvPr>
                  <p14:cNvContentPartPr/>
                  <p14:nvPr/>
                </p14:nvContentPartPr>
                <p14:xfrm>
                  <a:off x="2774034" y="5122860"/>
                  <a:ext cx="360" cy="108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56034" y="508686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14:cNvPr>
                  <p14:cNvContentPartPr/>
                  <p14:nvPr/>
                </p14:nvContentPartPr>
                <p14:xfrm>
                  <a:off x="2766834" y="4978140"/>
                  <a:ext cx="181440" cy="38844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748834" y="4942140"/>
                    <a:ext cx="21708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14:cNvPr>
                  <p14:cNvContentPartPr/>
                  <p14:nvPr/>
                </p14:nvContentPartPr>
                <p14:xfrm>
                  <a:off x="2961234" y="5196390"/>
                  <a:ext cx="227160" cy="32976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43234" y="5160390"/>
                    <a:ext cx="262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14:cNvPr>
                  <p14:cNvContentPartPr/>
                  <p14:nvPr/>
                </p14:nvContentPartPr>
                <p14:xfrm>
                  <a:off x="2846754" y="5288820"/>
                  <a:ext cx="462960" cy="585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828754" y="5252820"/>
                    <a:ext cx="498600" cy="65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14:cNvPr>
                  <p14:cNvContentPartPr/>
                  <p14:nvPr/>
                </p14:nvContentPartPr>
                <p14:xfrm>
                  <a:off x="2802474" y="5203680"/>
                  <a:ext cx="108360" cy="29412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84534" y="5167680"/>
                    <a:ext cx="143882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14:cNvPr>
                  <p14:cNvContentPartPr/>
                  <p14:nvPr/>
                </p14:nvContentPartPr>
                <p14:xfrm>
                  <a:off x="2923074" y="5495640"/>
                  <a:ext cx="141840" cy="2415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905028" y="5459640"/>
                    <a:ext cx="177571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14:cNvPr>
                  <p14:cNvContentPartPr/>
                  <p14:nvPr/>
                </p14:nvContentPartPr>
                <p14:xfrm>
                  <a:off x="3056634" y="5668800"/>
                  <a:ext cx="238320" cy="2376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038634" y="5632800"/>
                    <a:ext cx="2739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14:cNvPr>
                  <p14:cNvContentPartPr/>
                  <p14:nvPr/>
                </p14:nvContentPartPr>
                <p14:xfrm>
                  <a:off x="3069234" y="5735400"/>
                  <a:ext cx="165600" cy="1926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051195" y="5699333"/>
                    <a:ext cx="201318" cy="264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14:cNvPr>
                  <p14:cNvContentPartPr/>
                  <p14:nvPr/>
                </p14:nvContentPartPr>
                <p14:xfrm>
                  <a:off x="3302514" y="5819730"/>
                  <a:ext cx="176400" cy="2379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284514" y="5783730"/>
                    <a:ext cx="212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14:cNvPr>
                  <p14:cNvContentPartPr/>
                  <p14:nvPr/>
                </p14:nvContentPartPr>
                <p14:xfrm>
                  <a:off x="3250314" y="5905410"/>
                  <a:ext cx="312480" cy="2610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232314" y="5869460"/>
                    <a:ext cx="348120" cy="3325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14:cNvPr>
                  <p14:cNvContentPartPr/>
                  <p14:nvPr/>
                </p14:nvContentPartPr>
                <p14:xfrm>
                  <a:off x="3428154" y="5914770"/>
                  <a:ext cx="146160" cy="2505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410154" y="5878770"/>
                    <a:ext cx="18180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14:cNvPr>
                  <p14:cNvContentPartPr/>
                  <p14:nvPr/>
                </p14:nvContentPartPr>
                <p14:xfrm>
                  <a:off x="3554874" y="6130950"/>
                  <a:ext cx="105480" cy="1368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536874" y="6094950"/>
                    <a:ext cx="14112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14:cNvPr>
                  <p14:cNvContentPartPr/>
                  <p14:nvPr/>
                </p14:nvContentPartPr>
                <p14:xfrm>
                  <a:off x="3250314" y="5955990"/>
                  <a:ext cx="90720" cy="5220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232385" y="5919990"/>
                    <a:ext cx="126219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14:cNvPr>
                  <p14:cNvContentPartPr/>
                  <p14:nvPr/>
                </p14:nvContentPartPr>
                <p14:xfrm>
                  <a:off x="3239154" y="5945190"/>
                  <a:ext cx="1440" cy="61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221154" y="5909190"/>
                    <a:ext cx="370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14:cNvPr>
                  <p14:cNvContentPartPr/>
                  <p14:nvPr/>
                </p14:nvContentPartPr>
                <p14:xfrm>
                  <a:off x="3289914" y="5990910"/>
                  <a:ext cx="175680" cy="1263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271914" y="5955012"/>
                    <a:ext cx="211320" cy="197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14:cNvPr>
                  <p14:cNvContentPartPr/>
                  <p14:nvPr/>
                </p14:nvContentPartPr>
                <p14:xfrm>
                  <a:off x="3402594" y="6081270"/>
                  <a:ext cx="205200" cy="14976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84562" y="6045270"/>
                    <a:ext cx="240903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14:cNvPr>
                  <p14:cNvContentPartPr/>
                  <p14:nvPr/>
                </p14:nvContentPartPr>
                <p14:xfrm>
                  <a:off x="3685194" y="6272070"/>
                  <a:ext cx="360" cy="3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67194" y="62360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14:cNvPr>
                  <p14:cNvContentPartPr/>
                  <p14:nvPr/>
                </p14:nvContentPartPr>
                <p14:xfrm>
                  <a:off x="3669354" y="6248310"/>
                  <a:ext cx="360" cy="3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51354" y="621231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14:cNvPr>
                  <p14:cNvContentPartPr/>
                  <p14:nvPr/>
                </p14:nvContentPartPr>
                <p14:xfrm>
                  <a:off x="3696354" y="6278550"/>
                  <a:ext cx="360" cy="36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78354" y="62425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14:cNvPr>
                  <p14:cNvContentPartPr/>
                  <p14:nvPr/>
                </p14:nvContentPartPr>
                <p14:xfrm>
                  <a:off x="3707514" y="6284670"/>
                  <a:ext cx="360" cy="3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89514" y="6248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7CAB1718-B5C8-E820-BFAD-17BCDCEE5846}"/>
                  </a:ext>
                </a:extLst>
              </p:cNvPr>
              <p:cNvSpPr/>
              <p:nvPr/>
            </p:nvSpPr>
            <p:spPr>
              <a:xfrm>
                <a:off x="3355433" y="2933130"/>
                <a:ext cx="2328125" cy="914400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8855B7DC-0C20-3A37-6A1A-70EF7BDFA9AA}"/>
                  </a:ext>
                </a:extLst>
              </p:cNvPr>
              <p:cNvSpPr/>
              <p:nvPr/>
            </p:nvSpPr>
            <p:spPr>
              <a:xfrm>
                <a:off x="3554128" y="2823323"/>
                <a:ext cx="1896250" cy="850807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EEEBC44-E501-6E2B-2D8C-A9D0DF253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7874" y="2980267"/>
                <a:ext cx="1272318" cy="5763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E6AC850-7167-4EE0-F851-73A7CF52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934" y="2950630"/>
                <a:ext cx="1273444" cy="57308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B837087-D7BA-D756-6582-D76A1D2E9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649" y="3799186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FAE74DDE-48C9-921A-9A98-909401CC5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049" y="3638321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2FA94E1-F014-0C41-C9D6-81370A4AD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9187" y="3270419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318C63CA-D0C3-4BCF-746F-D9B74DC1A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4714" y="3388953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263ED11-F731-1E80-DE2A-E450E1FD0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3272" y="3213564"/>
                <a:ext cx="162435" cy="88991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F5734241-A054-EE54-A4C8-0D725A26BF2D}"/>
                  </a:ext>
                </a:extLst>
              </p:cNvPr>
              <p:cNvGrpSpPr/>
              <p:nvPr/>
            </p:nvGrpSpPr>
            <p:grpSpPr>
              <a:xfrm>
                <a:off x="758341" y="1950285"/>
                <a:ext cx="2913173" cy="4316495"/>
                <a:chOff x="4278435" y="590507"/>
                <a:chExt cx="2913173" cy="3565525"/>
              </a:xfrm>
            </p:grpSpPr>
            <p:sp>
              <p:nvSpPr>
                <p:cNvPr id="216" name="Arc 215">
                  <a:extLst>
                    <a:ext uri="{FF2B5EF4-FFF2-40B4-BE49-F238E27FC236}">
                      <a16:creationId xmlns:a16="http://schemas.microsoft.com/office/drawing/2014/main" id="{0B5BAC15-6877-EB76-2108-D2D0CD5D384F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E9D309E6-EA45-887D-D12F-8D1157EB2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91B22CD5-3E17-36DA-AAE7-0A79E02DC58C}"/>
                  </a:ext>
                </a:extLst>
              </p:cNvPr>
              <p:cNvGrpSpPr/>
              <p:nvPr/>
            </p:nvGrpSpPr>
            <p:grpSpPr>
              <a:xfrm>
                <a:off x="1073674" y="2417257"/>
                <a:ext cx="2434053" cy="3565525"/>
                <a:chOff x="4278435" y="590507"/>
                <a:chExt cx="2913173" cy="3565525"/>
              </a:xfrm>
            </p:grpSpPr>
            <p:sp>
              <p:nvSpPr>
                <p:cNvPr id="223" name="Arc 222">
                  <a:extLst>
                    <a:ext uri="{FF2B5EF4-FFF2-40B4-BE49-F238E27FC236}">
                      <a16:creationId xmlns:a16="http://schemas.microsoft.com/office/drawing/2014/main" id="{13670493-B7D5-A661-E96C-9BE7D577BD42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EE63D9B-8EEB-C458-105F-E0D8C4FDC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AAE2FC8-35FB-9DF7-3B8E-198982178C02}"/>
                  </a:ext>
                </a:extLst>
              </p:cNvPr>
              <p:cNvGrpSpPr/>
              <p:nvPr/>
            </p:nvGrpSpPr>
            <p:grpSpPr>
              <a:xfrm>
                <a:off x="4992429" y="1950285"/>
                <a:ext cx="2913173" cy="4316495"/>
                <a:chOff x="4278435" y="590507"/>
                <a:chExt cx="2913173" cy="3565525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sp>
              <p:nvSpPr>
                <p:cNvPr id="226" name="Arc 225">
                  <a:extLst>
                    <a:ext uri="{FF2B5EF4-FFF2-40B4-BE49-F238E27FC236}">
                      <a16:creationId xmlns:a16="http://schemas.microsoft.com/office/drawing/2014/main" id="{C606326F-F473-FB17-31BE-EBBB051377FE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4A8545B2-CEF3-A108-EEA2-14781ED3E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35BF774D-C56D-D390-AF27-B06202D7443B}"/>
                  </a:ext>
                </a:extLst>
              </p:cNvPr>
              <p:cNvGrpSpPr/>
              <p:nvPr/>
            </p:nvGrpSpPr>
            <p:grpSpPr>
              <a:xfrm>
                <a:off x="3271929" y="3488063"/>
                <a:ext cx="526569" cy="385131"/>
                <a:chOff x="6858022" y="1562223"/>
                <a:chExt cx="392454" cy="287037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6B5AC88D-E608-25BF-05DF-F7E7D0A3F99A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8EED6729-020D-257C-A52A-B90F26D6F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40C3FB17-3A4F-73AF-D088-BBCF32619656}"/>
                  </a:ext>
                </a:extLst>
              </p:cNvPr>
              <p:cNvGrpSpPr/>
              <p:nvPr/>
            </p:nvGrpSpPr>
            <p:grpSpPr>
              <a:xfrm>
                <a:off x="3420389" y="3332802"/>
                <a:ext cx="526569" cy="385131"/>
                <a:chOff x="6858022" y="1562223"/>
                <a:chExt cx="392454" cy="287037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871F6076-15E9-2701-5CD7-B52A9DE37871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D683D900-0F78-7E1B-03BB-56364B366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B86E4A05-7585-8414-AC4D-AB848CDBB08E}"/>
                  </a:ext>
                </a:extLst>
              </p:cNvPr>
              <p:cNvGrpSpPr/>
              <p:nvPr/>
            </p:nvGrpSpPr>
            <p:grpSpPr>
              <a:xfrm>
                <a:off x="3565093" y="3165336"/>
                <a:ext cx="526569" cy="385131"/>
                <a:chOff x="6858022" y="1562223"/>
                <a:chExt cx="392454" cy="287037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591B556-CFEF-7CB1-75E1-FEA7AA4AF933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BBB0E9A6-AC9E-0DAC-142C-F6A773141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E909E23-FA92-D9D0-4CAB-E833789D2F97}"/>
                  </a:ext>
                </a:extLst>
              </p:cNvPr>
              <p:cNvGrpSpPr/>
              <p:nvPr/>
            </p:nvGrpSpPr>
            <p:grpSpPr>
              <a:xfrm>
                <a:off x="3501928" y="3276909"/>
                <a:ext cx="266691" cy="665043"/>
                <a:chOff x="6515109" y="1270000"/>
                <a:chExt cx="266691" cy="665043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C22E904-93F5-7139-BABF-B4D55BF560B8}"/>
                    </a:ext>
                  </a:extLst>
                </p:cNvPr>
                <p:cNvSpPr/>
                <p:nvPr/>
              </p:nvSpPr>
              <p:spPr>
                <a:xfrm>
                  <a:off x="6527520" y="1270000"/>
                  <a:ext cx="254280" cy="501650"/>
                </a:xfrm>
                <a:custGeom>
                  <a:avLst/>
                  <a:gdLst>
                    <a:gd name="connsiteX0" fmla="*/ 254280 w 254280"/>
                    <a:gd name="connsiteY0" fmla="*/ 0 h 501650"/>
                    <a:gd name="connsiteX1" fmla="*/ 82830 w 254280"/>
                    <a:gd name="connsiteY1" fmla="*/ 184150 h 501650"/>
                    <a:gd name="connsiteX2" fmla="*/ 280 w 254280"/>
                    <a:gd name="connsiteY2" fmla="*/ 501650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4280" h="501650">
                      <a:moveTo>
                        <a:pt x="254280" y="0"/>
                      </a:moveTo>
                      <a:cubicBezTo>
                        <a:pt x="189721" y="50271"/>
                        <a:pt x="125163" y="100542"/>
                        <a:pt x="82830" y="184150"/>
                      </a:cubicBezTo>
                      <a:cubicBezTo>
                        <a:pt x="40497" y="267758"/>
                        <a:pt x="-3953" y="437092"/>
                        <a:pt x="280" y="501650"/>
                      </a:cubicBezTo>
                    </a:path>
                  </a:pathLst>
                </a:cu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63B91B78-D6EF-3129-942D-DC3374314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15109" y="1737689"/>
                  <a:ext cx="12966" cy="197354"/>
                </a:xfrm>
                <a:prstGeom prst="straightConnector1">
                  <a:avLst/>
                </a:prstGeom>
                <a:ln w="635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C91457-9008-7A80-57AD-193DD223C802}"/>
                  </a:ext>
                </a:extLst>
              </p:cNvPr>
              <p:cNvSpPr txBox="1"/>
              <p:nvPr/>
            </p:nvSpPr>
            <p:spPr>
              <a:xfrm>
                <a:off x="7364185" y="5305794"/>
                <a:ext cx="649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Sun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1A19271-3EE9-1373-BAA8-99B3A8D75E92}"/>
                  </a:ext>
                </a:extLst>
              </p:cNvPr>
              <p:cNvSpPr txBox="1"/>
              <p:nvPr/>
            </p:nvSpPr>
            <p:spPr>
              <a:xfrm>
                <a:off x="5525771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18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5514B95-6DB8-77C6-865D-EC694A80B6F2}"/>
                  </a:ext>
                </a:extLst>
              </p:cNvPr>
              <p:cNvSpPr txBox="1"/>
              <p:nvPr/>
            </p:nvSpPr>
            <p:spPr>
              <a:xfrm>
                <a:off x="5075610" y="487104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E855297-026D-6888-9813-2AA59E88647B}"/>
                  </a:ext>
                </a:extLst>
              </p:cNvPr>
              <p:cNvSpPr txBox="1"/>
              <p:nvPr/>
            </p:nvSpPr>
            <p:spPr>
              <a:xfrm>
                <a:off x="2790684" y="4757297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51B5DC9-BA5C-43E6-5EC3-484FB6BB931C}"/>
                  </a:ext>
                </a:extLst>
              </p:cNvPr>
              <p:cNvSpPr txBox="1"/>
              <p:nvPr/>
            </p:nvSpPr>
            <p:spPr>
              <a:xfrm>
                <a:off x="3416133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42F95D0-8B10-6BD9-3E02-970AEEF3B767}"/>
                  </a:ext>
                </a:extLst>
              </p:cNvPr>
              <p:cNvSpPr txBox="1"/>
              <p:nvPr/>
            </p:nvSpPr>
            <p:spPr>
              <a:xfrm rot="16200000">
                <a:off x="1567304" y="4430598"/>
                <a:ext cx="1695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Shade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/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Lines</a:t>
                    </a:r>
                  </a:p>
                </p:txBody>
              </p:sp>
            </mc:Choice>
            <mc:Fallback xmlns="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 r="-5628" b="-1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9DE5301-515F-19B3-2715-E9E0B0831252}"/>
                  </a:ext>
                </a:extLst>
              </p:cNvPr>
              <p:cNvSpPr txBox="1"/>
              <p:nvPr/>
            </p:nvSpPr>
            <p:spPr>
              <a:xfrm>
                <a:off x="5815912" y="2966585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88C3859-D43F-B95C-0926-9B9854377EA7}"/>
                  </a:ext>
                </a:extLst>
              </p:cNvPr>
              <p:cNvSpPr/>
              <p:nvPr/>
            </p:nvSpPr>
            <p:spPr>
              <a:xfrm>
                <a:off x="2910564" y="2946400"/>
                <a:ext cx="1201970" cy="129845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53EA83-9D11-2B86-EC72-C75FD6C301DB}"/>
                  </a:ext>
                </a:extLst>
              </p:cNvPr>
              <p:cNvSpPr txBox="1"/>
              <p:nvPr/>
            </p:nvSpPr>
            <p:spPr>
              <a:xfrm>
                <a:off x="2445274" y="1498719"/>
                <a:ext cx="4059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(a) Look direction from the Sun</a:t>
                </a: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10412EC-68E7-FB81-71CC-CFA5705B4F73}"/>
                </a:ext>
              </a:extLst>
            </p:cNvPr>
            <p:cNvSpPr/>
            <p:nvPr/>
          </p:nvSpPr>
          <p:spPr>
            <a:xfrm rot="20729217">
              <a:off x="3485544" y="3203315"/>
              <a:ext cx="444198" cy="617569"/>
            </a:xfrm>
            <a:custGeom>
              <a:avLst/>
              <a:gdLst>
                <a:gd name="connsiteX0" fmla="*/ 52313 w 444198"/>
                <a:gd name="connsiteY0" fmla="*/ 617569 h 617569"/>
                <a:gd name="connsiteX1" fmla="*/ 8770 w 444198"/>
                <a:gd name="connsiteY1" fmla="*/ 443397 h 617569"/>
                <a:gd name="connsiteX2" fmla="*/ 204713 w 444198"/>
                <a:gd name="connsiteY2" fmla="*/ 432511 h 617569"/>
                <a:gd name="connsiteX3" fmla="*/ 161170 w 444198"/>
                <a:gd name="connsiteY3" fmla="*/ 225683 h 617569"/>
                <a:gd name="connsiteX4" fmla="*/ 346227 w 444198"/>
                <a:gd name="connsiteY4" fmla="*/ 214797 h 617569"/>
                <a:gd name="connsiteX5" fmla="*/ 280913 w 444198"/>
                <a:gd name="connsiteY5" fmla="*/ 18854 h 617569"/>
                <a:gd name="connsiteX6" fmla="*/ 444198 w 444198"/>
                <a:gd name="connsiteY6" fmla="*/ 18854 h 6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198" h="617569">
                  <a:moveTo>
                    <a:pt x="52313" y="617569"/>
                  </a:moveTo>
                  <a:cubicBezTo>
                    <a:pt x="17841" y="545904"/>
                    <a:pt x="-16630" y="474240"/>
                    <a:pt x="8770" y="443397"/>
                  </a:cubicBezTo>
                  <a:cubicBezTo>
                    <a:pt x="34170" y="412554"/>
                    <a:pt x="179313" y="468797"/>
                    <a:pt x="204713" y="432511"/>
                  </a:cubicBezTo>
                  <a:cubicBezTo>
                    <a:pt x="230113" y="396225"/>
                    <a:pt x="137584" y="261969"/>
                    <a:pt x="161170" y="225683"/>
                  </a:cubicBezTo>
                  <a:cubicBezTo>
                    <a:pt x="184756" y="189397"/>
                    <a:pt x="326270" y="249268"/>
                    <a:pt x="346227" y="214797"/>
                  </a:cubicBezTo>
                  <a:cubicBezTo>
                    <a:pt x="366184" y="180326"/>
                    <a:pt x="264585" y="51511"/>
                    <a:pt x="280913" y="18854"/>
                  </a:cubicBezTo>
                  <a:cubicBezTo>
                    <a:pt x="297241" y="-13803"/>
                    <a:pt x="370719" y="2525"/>
                    <a:pt x="444198" y="18854"/>
                  </a:cubicBezTo>
                </a:path>
              </a:pathLst>
            </a:custGeom>
            <a:ln w="38100">
              <a:solidFill>
                <a:srgbClr val="CCCC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E5FA-9C60-DB86-4CAD-EF48DA89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376F82-8760-B367-F324-3BAA9A093050}"/>
              </a:ext>
            </a:extLst>
          </p:cNvPr>
          <p:cNvGrpSpPr/>
          <p:nvPr/>
        </p:nvGrpSpPr>
        <p:grpSpPr>
          <a:xfrm>
            <a:off x="943403" y="1498719"/>
            <a:ext cx="8260948" cy="5021823"/>
            <a:chOff x="943403" y="1498719"/>
            <a:chExt cx="8260948" cy="50218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6435C9-F6F8-093F-4B4D-287087584A4A}"/>
                </a:ext>
              </a:extLst>
            </p:cNvPr>
            <p:cNvGrpSpPr/>
            <p:nvPr/>
          </p:nvGrpSpPr>
          <p:grpSpPr>
            <a:xfrm>
              <a:off x="943403" y="1498719"/>
              <a:ext cx="8260948" cy="5021823"/>
              <a:chOff x="943403" y="1498719"/>
              <a:chExt cx="8260948" cy="502182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DF31BBD-8640-3B16-5257-88B506A70DC0}"/>
                  </a:ext>
                </a:extLst>
              </p:cNvPr>
              <p:cNvGrpSpPr/>
              <p:nvPr/>
            </p:nvGrpSpPr>
            <p:grpSpPr>
              <a:xfrm>
                <a:off x="943403" y="1498719"/>
                <a:ext cx="8260948" cy="5021823"/>
                <a:chOff x="758341" y="1498719"/>
                <a:chExt cx="8260948" cy="5021823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981F70B-310C-E391-F2E8-F23D364985B5}"/>
                    </a:ext>
                  </a:extLst>
                </p:cNvPr>
                <p:cNvSpPr/>
                <p:nvPr/>
              </p:nvSpPr>
              <p:spPr>
                <a:xfrm>
                  <a:off x="2698454" y="2862942"/>
                  <a:ext cx="3657600" cy="36576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BA02895-F28D-46C5-6170-A8BDE1704AB9}"/>
                    </a:ext>
                  </a:extLst>
                </p:cNvPr>
                <p:cNvSpPr/>
                <p:nvPr/>
              </p:nvSpPr>
              <p:spPr>
                <a:xfrm>
                  <a:off x="2698454" y="4463142"/>
                  <a:ext cx="3657600" cy="457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68C4315-DE10-9C64-3C09-FF31792321E9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4527254" y="2862942"/>
                  <a:ext cx="0" cy="36576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9D849A2-18B8-863C-10E6-03DAAA857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1074" y="4467390"/>
                  <a:ext cx="3832085" cy="10670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B7786D-3504-25B0-14B5-DF00A7F4429B}"/>
                    </a:ext>
                  </a:extLst>
                </p:cNvPr>
                <p:cNvCxnSpPr>
                  <a:cxnSpLocks/>
                  <a:stCxn id="5" idx="3"/>
                  <a:endCxn id="5" idx="7"/>
                </p:cNvCxnSpPr>
                <p:nvPr/>
              </p:nvCxnSpPr>
              <p:spPr>
                <a:xfrm flipV="1">
                  <a:off x="3234097" y="4530097"/>
                  <a:ext cx="2586314" cy="32329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4FF59686-5A88-A963-76A3-4ACD8A3175D1}"/>
                    </a:ext>
                  </a:extLst>
                </p:cNvPr>
                <p:cNvSpPr/>
                <p:nvPr/>
              </p:nvSpPr>
              <p:spPr>
                <a:xfrm>
                  <a:off x="3206008" y="2908300"/>
                  <a:ext cx="1946264" cy="3565525"/>
                </a:xfrm>
                <a:prstGeom prst="arc">
                  <a:avLst>
                    <a:gd name="adj1" fmla="val 5623380"/>
                    <a:gd name="adj2" fmla="val 1605250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A90D4B80-9C2A-94A5-64C9-0FF0393510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9114" y="3111540"/>
                    <a:ext cx="392400" cy="46692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0BAD34AF-F752-6B24-7C79-320141FE4AA6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261114" y="3075540"/>
                      <a:ext cx="428040" cy="53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798905C0-9284-A426-AC52-82861EA9FE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95474" y="3136740"/>
                    <a:ext cx="158400" cy="19116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B42BC92B-AF6D-17A1-1C91-7F94A786F8B0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477433" y="3100740"/>
                      <a:ext cx="194121" cy="26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50FCA132-13D9-6096-1FEF-550130309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3554" y="3262020"/>
                    <a:ext cx="297360" cy="4554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7B9F9BD2-09F0-3B78-F2A8-7D9445E9E36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235554" y="3226020"/>
                      <a:ext cx="333000" cy="52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8CE932E6-6428-0AAC-93EC-AB38B49B1D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94794" y="3187410"/>
                    <a:ext cx="460800" cy="48672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C0348062-21EA-146A-9A60-8DB1C7290A46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076794" y="3151410"/>
                      <a:ext cx="496440" cy="55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6BE05E4A-BE8B-B91D-8BB9-8FECA34CF7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2514" y="3387570"/>
                    <a:ext cx="275400" cy="36540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0EB242FB-EA90-1111-1355-E700F436B929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014490" y="3351534"/>
                      <a:ext cx="311087" cy="4371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6206797D-D47C-F6F2-4B06-83F76CE9C1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5754" y="3435090"/>
                    <a:ext cx="306720" cy="41400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D450DD14-6D5E-18A4-B067-CF9E6A67D755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17754" y="3399059"/>
                      <a:ext cx="342360" cy="4857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4DE8081C-21B7-0403-170B-6D91A83426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63074" y="3298650"/>
                    <a:ext cx="63720" cy="8748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921E6EC8-06FF-9358-B5E5-C0DE05242873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445175" y="3262650"/>
                      <a:ext cx="99160" cy="15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F35D17DD-5AC1-5575-91A9-52731EF9FE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32474" y="3370290"/>
                    <a:ext cx="61200" cy="9360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6A5F8623-7750-13DB-DFFC-905B75A40AC6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414474" y="3334290"/>
                      <a:ext cx="96840" cy="16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BB5FA200-ABFC-0E47-D374-027A974A0D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0874" y="3428250"/>
                    <a:ext cx="34200" cy="3024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E8F301EB-2B1F-2969-2247-5C95CDDD461B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212874" y="3392250"/>
                      <a:ext cx="6984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84A35669-5E7B-9265-AF18-5F8ACDC9CD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8834" y="3440130"/>
                    <a:ext cx="136800" cy="14472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1061D064-190D-0AD8-BF68-A53636796123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3090881" y="3404130"/>
                      <a:ext cx="172346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CD5F3771-E59E-EB7F-86CB-91FF8A941C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2634" y="3578010"/>
                    <a:ext cx="120960" cy="16704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22B6D2E-5B64-7A39-F77D-9D43E69982B3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2984634" y="3542010"/>
                      <a:ext cx="1566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03CB0DCC-36EC-DF8A-F481-4BEA60FA76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3794" y="3413850"/>
                    <a:ext cx="277920" cy="28548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4B7047A1-E5AD-9E00-68F6-7078C85C92B0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75794" y="3377850"/>
                      <a:ext cx="313560" cy="35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FE53C020-4B7B-7860-0E5F-AD4A8684BF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5144" y="3497262"/>
                    <a:ext cx="60480" cy="16560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35AC010B-5325-3A78-244D-A058A16517AD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3357144" y="3461262"/>
                      <a:ext cx="96120" cy="23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E2EE86B0-66E7-11B9-FD9E-673D549F80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6154" y="3571890"/>
                    <a:ext cx="119520" cy="16596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6DA1AB93-5465-2985-160D-6365C52400DC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248154" y="3535890"/>
                      <a:ext cx="15516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98066ECE-DEE3-6315-A913-A922396023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3594" y="3628770"/>
                    <a:ext cx="59760" cy="14112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9CCAF24A-3149-4A29-AC3D-081005AB7578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285485" y="3592770"/>
                      <a:ext cx="95616" cy="21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F9BB6B72-CC16-B8C3-A90F-A202BD1DF0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90474" y="3612930"/>
                    <a:ext cx="205920" cy="27180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665BCA00-DBB7-A7DA-0CE8-306FA3966715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3072442" y="3576930"/>
                      <a:ext cx="241622" cy="34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C58244E1-3F74-CA3C-5C40-FE54BD8A2F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3119" y="3708393"/>
                    <a:ext cx="256680" cy="60948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BED5B1C4-CAD3-F1BC-9986-185FE5FD30E8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2905119" y="3672393"/>
                      <a:ext cx="292320" cy="68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9D13BBE2-660D-2A41-9C63-B9F1AF94DA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7319" y="3765273"/>
                    <a:ext cx="31680" cy="6840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11F4B40A-3515-DF4A-6580-8D0CFD33AD67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2939319" y="3729083"/>
                      <a:ext cx="67320" cy="14041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A7C56A20-2D9F-4F92-DEB0-3FDD182336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7719" y="3828993"/>
                    <a:ext cx="144720" cy="55908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D9750005-FBBD-2C82-0D88-585B27A1D9B2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809719" y="3793016"/>
                      <a:ext cx="180360" cy="6306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E5241C16-0EDB-D9FC-3DB8-9CC1B401F8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7439" y="3593193"/>
                    <a:ext cx="498960" cy="82692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3216A38B-6790-503E-8AFE-7BEC6F0091C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819439" y="3557177"/>
                      <a:ext cx="534600" cy="8985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5833E6FC-FB15-6D6A-92DC-055ADFD4E6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5439" y="3805593"/>
                    <a:ext cx="432360" cy="67500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A4A282C-868F-9EA0-88EC-D15EC65871EA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2837439" y="3769593"/>
                      <a:ext cx="468000" cy="74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65E7AAB0-2199-FF6D-B67D-7FEB2D60F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6839" y="3873393"/>
                    <a:ext cx="125280" cy="65808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801CD993-A93B-7A8B-DECC-86E18640603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788839" y="3837413"/>
                      <a:ext cx="160920" cy="7296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DB958BD8-C3C1-4FB2-AD7C-6CD775571B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3799" y="4002633"/>
                    <a:ext cx="89280" cy="53568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4FE913CF-E778-B86D-AEA2-F3F9B28DB523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765799" y="3966633"/>
                      <a:ext cx="124920" cy="60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796EF8D6-A538-7A83-4D3E-5A5DEA58D2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4999" y="3902193"/>
                    <a:ext cx="414360" cy="76176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07725B12-0362-9F84-A77B-7E07B67316EA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826999" y="3866193"/>
                      <a:ext cx="450000" cy="83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4867CDD4-DD77-5EF2-A40C-CA94F4928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0359" y="4038273"/>
                    <a:ext cx="74520" cy="20736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49765B49-7946-2BE3-0551-5B4702296AF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782359" y="4002273"/>
                      <a:ext cx="110160" cy="27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14C5935B-245B-EABB-5A97-444C7B636D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18404" y="3795450"/>
                    <a:ext cx="154080" cy="34488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AD18D26-84C1-A49A-F9CD-55C1B85E951B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2800404" y="3759450"/>
                      <a:ext cx="189720" cy="41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2AF3AF15-3BA5-16EA-C729-5186B1DD20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924" y="3979770"/>
                    <a:ext cx="60480" cy="13032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597FC9DC-A5C8-EA51-A267-926DA5CDC806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2811924" y="3943770"/>
                      <a:ext cx="96120" cy="20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BC2DE57D-AE3C-330F-32F7-8DE0EBE52A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5764" y="3873210"/>
                    <a:ext cx="360" cy="108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A52FE3B9-9495-2EE9-CBEC-7B30901AAF9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917764" y="383721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20DD481-8313-B1B3-0E0B-670FD659D4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0564" y="3889410"/>
                    <a:ext cx="16200" cy="3528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4137D219-F663-9F40-4C06-428DA96EA4A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2892564" y="3853410"/>
                      <a:ext cx="51840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BC098DA5-2F54-DDB6-2FA1-EB4E81413F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5124" y="4039890"/>
                    <a:ext cx="390960" cy="72144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F16F6A5A-BB4A-3DAF-D34B-57038ED97273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2837124" y="4003890"/>
                      <a:ext cx="426600" cy="79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8F731256-BFA7-D982-8692-6ED5C9BE3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7844" y="4114770"/>
                    <a:ext cx="35280" cy="19584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80C23369-CB4C-1A51-513B-0829121907EB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3179658" y="4078770"/>
                      <a:ext cx="71287" cy="26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0A87C8E8-500A-56D1-022D-DAE6BFFF0B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2004" y="4284690"/>
                    <a:ext cx="27360" cy="25272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654A8250-BE0E-0277-CE0D-74B839823C12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3164004" y="4248690"/>
                      <a:ext cx="6300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417DF2E2-C117-7DC5-4962-E51866A292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76964" y="4406730"/>
                    <a:ext cx="720" cy="43236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3A3F5E3E-2D3B-7D28-972A-CDF85FF4F666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3140964" y="4370730"/>
                      <a:ext cx="72000" cy="50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67598A3-3A80-8A2B-7039-B73428A96C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61124" y="4476570"/>
                    <a:ext cx="24120" cy="49428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98A6D7EA-F78D-AB4A-D7E5-172F71F112C8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3143124" y="4440544"/>
                      <a:ext cx="59760" cy="56597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CE41D3C-6827-C5F2-D602-6C8A6D45C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2004" y="4547850"/>
                    <a:ext cx="720" cy="41364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9010CB2C-1CCB-4B32-F5AF-76FCFAD850CC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3146004" y="4511850"/>
                      <a:ext cx="72000" cy="48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71326299-B9D7-A57C-9BD8-7D2538122E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3444" y="4786170"/>
                    <a:ext cx="18000" cy="20880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CCF91FCA-7786-9097-B16D-84E5875071F7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3165444" y="4750170"/>
                      <a:ext cx="53640" cy="28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27D0ADA-0F25-1B48-C7D7-3BAB3A95D4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7764" y="4762410"/>
                    <a:ext cx="1080" cy="7380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6D6875D3-9612-08A2-2F06-ECB7A8C9E1E7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3169764" y="4726410"/>
                      <a:ext cx="36720" cy="14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06B51B95-1637-D9A3-3B5F-093411F75A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9924" y="4566930"/>
                    <a:ext cx="360" cy="3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CEAA5DB6-25CF-B245-3A27-1C4F96DA4F9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171924" y="453093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6A49BF7-FEF2-3028-601C-A8A55EB96F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9924" y="4867170"/>
                    <a:ext cx="360" cy="360"/>
                  </p14:xfrm>
                </p:contentPart>
              </mc:Choice>
              <mc:Fallback xmlns=""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A2D5FB43-3435-36E1-6F82-B4903D961BB4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171924" y="48311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6CA7F1A1-6D10-D2C8-EE25-C6550DA7AE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5804" y="4165350"/>
                    <a:ext cx="360" cy="360"/>
                  </p14:xfrm>
                </p:contentPart>
              </mc:Choice>
              <mc:Fallback xmlns=""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2F902EFE-9A6C-43F4-B63A-8A4DFFEA723C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87804" y="412935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39913C46-D13E-04BF-98D6-8FD1911994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7884" y="4187670"/>
                    <a:ext cx="360" cy="36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7F4278EA-9FA5-CB37-76C9-FFE3C1A4F622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79884" y="41516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1B89769-9E6A-95B6-BDBA-9EBE77F5F8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204" y="4202070"/>
                    <a:ext cx="360" cy="108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EDC5875C-8DA2-FFC4-A1C8-30745BDF5A91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75204" y="416607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D614247B-784A-9535-FCB3-217E643030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5284" y="4227270"/>
                    <a:ext cx="360" cy="36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7151CEAD-F081-2145-BFB3-F997EC5D543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67284" y="41912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BFCEA0CC-86A1-6138-0964-1CEFBAC2B8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5564" y="4249590"/>
                    <a:ext cx="360" cy="36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69C51D74-D556-811E-5F9A-30C431305399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57564" y="42135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B979845-E3AA-B73B-624C-3D3FB83CB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4404" y="4273350"/>
                    <a:ext cx="360" cy="468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AD2F86CC-9D35-DDAE-4E94-56F4517865B1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46404" y="4234350"/>
                      <a:ext cx="36000" cy="8229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3AA6119D-6A10-56DF-B66E-C0CBBA770C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3324" y="4297110"/>
                    <a:ext cx="1440" cy="5760"/>
                  </p14:xfrm>
                </p:contentPart>
              </mc:Choice>
              <mc:Fallback xmlns=""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81179B19-60EF-50FA-3590-E860404EB1AD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2748924" y="4261110"/>
                      <a:ext cx="29952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EFC75EF1-B1CA-FD8A-1DD5-851D01ECFF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8644" y="4316190"/>
                    <a:ext cx="2880" cy="1008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C7E5395A-B324-88B6-18C6-B10E50F7E778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2740644" y="4280190"/>
                      <a:ext cx="3852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0EFEA27B-20EF-DE1C-96CB-4D6D7EF8A7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4324" y="4346430"/>
                    <a:ext cx="1080" cy="612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FD371103-C30A-859E-A789-416E931B2063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2727324" y="4308180"/>
                      <a:ext cx="54540" cy="822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FED817A0-691D-8AD1-9237-3050F67804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0364" y="4360830"/>
                    <a:ext cx="1800" cy="3960"/>
                  </p14:xfrm>
                </p:contentPart>
              </mc:Choice>
              <mc:Fallback xmlns=""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FC88AA97-429C-2BBB-8DBE-64142C4C6417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2727864" y="4324830"/>
                      <a:ext cx="4635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D7238DEC-D64E-D37C-6A61-FCF211DB47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7484" y="4371990"/>
                    <a:ext cx="1440" cy="360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7CE8F071-57EE-A037-AD55-1112322F808D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2729484" y="4335990"/>
                      <a:ext cx="37080" cy="7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DD449652-C61C-0E9D-6E26-B03CA0509B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5324" y="4387830"/>
                    <a:ext cx="360" cy="1044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DC42C6B0-465C-5625-0FDD-20324513761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2727324" y="4351830"/>
                      <a:ext cx="360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469349D5-F6A3-A99B-D6C0-289D401674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5324" y="4413030"/>
                    <a:ext cx="360" cy="936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22265CE6-CF09-66A7-CCC3-3829E15B36A8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727324" y="4377030"/>
                      <a:ext cx="3600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968CF74C-9023-CEF5-97DC-2428A0905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3884" y="4435350"/>
                    <a:ext cx="360" cy="324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DAD74A43-F95C-4047-CB78-F33E92865674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725884" y="4399350"/>
                      <a:ext cx="3600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9B14E946-7463-54F3-18DC-95628CBA4C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3884" y="4440030"/>
                    <a:ext cx="360" cy="360"/>
                  </p14:xfrm>
                </p:contentPart>
              </mc:Choice>
              <mc:Fallback xmlns=""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B9F2507D-A347-05EF-CE87-3F0C494A6B79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25884" y="440403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99" name="Ink 98">
                      <a:extLst>
                        <a:ext uri="{FF2B5EF4-FFF2-40B4-BE49-F238E27FC236}">
                          <a16:creationId xmlns:a16="http://schemas.microsoft.com/office/drawing/2014/main" id="{1628AF68-B824-677D-DC8E-A8D98F5397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724" y="4489350"/>
                    <a:ext cx="3600" cy="14040"/>
                  </p14:xfrm>
                </p:contentPart>
              </mc:Choice>
              <mc:Fallback xmlns="">
                <p:pic>
                  <p:nvPicPr>
                    <p:cNvPr id="99" name="Ink 98">
                      <a:extLst>
                        <a:ext uri="{FF2B5EF4-FFF2-40B4-BE49-F238E27FC236}">
                          <a16:creationId xmlns:a16="http://schemas.microsoft.com/office/drawing/2014/main" id="{468FCC89-C508-9B96-2A2F-2E759E1168EB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2712724" y="4454250"/>
                      <a:ext cx="43200" cy="838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100" name="Ink 99">
                      <a:extLst>
                        <a:ext uri="{FF2B5EF4-FFF2-40B4-BE49-F238E27FC236}">
                          <a16:creationId xmlns:a16="http://schemas.microsoft.com/office/drawing/2014/main" id="{8FA60DD5-E43D-091C-CCCA-3BEC83156F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1284" y="4524270"/>
                    <a:ext cx="360" cy="16200"/>
                  </p14:xfrm>
                </p:contentPart>
              </mc:Choice>
              <mc:Fallback xmlns="">
                <p:pic>
                  <p:nvPicPr>
                    <p:cNvPr id="100" name="Ink 99">
                      <a:extLst>
                        <a:ext uri="{FF2B5EF4-FFF2-40B4-BE49-F238E27FC236}">
                          <a16:creationId xmlns:a16="http://schemas.microsoft.com/office/drawing/2014/main" id="{95C37F56-C2D3-88FD-FD99-AC2B7FF10234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2713284" y="4488270"/>
                      <a:ext cx="3600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0C193E1F-AECB-39D8-893D-321AFCAF0A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7404" y="4438590"/>
                    <a:ext cx="360" cy="360"/>
                  </p14:xfrm>
                </p:contentPart>
              </mc:Choice>
              <mc:Fallback xmlns="">
                <p:pic>
                  <p:nvPicPr>
                    <p:cNvPr id="101" name="Ink 100">
                      <a:extLst>
                        <a:ext uri="{FF2B5EF4-FFF2-40B4-BE49-F238E27FC236}">
                          <a16:creationId xmlns:a16="http://schemas.microsoft.com/office/drawing/2014/main" id="{B66DD2D3-66C6-F0C6-49DF-23C4837C1DF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19404" y="44025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7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03D203D5-CA7E-6DF7-6548-F8374057E9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2324" y="4436790"/>
                    <a:ext cx="3600" cy="47520"/>
                  </p14:xfrm>
                </p:contentPart>
              </mc:Choice>
              <mc:Fallback xmlns="">
                <p:pic>
                  <p:nvPicPr>
                    <p:cNvPr id="102" name="Ink 101">
                      <a:extLst>
                        <a:ext uri="{FF2B5EF4-FFF2-40B4-BE49-F238E27FC236}">
                          <a16:creationId xmlns:a16="http://schemas.microsoft.com/office/drawing/2014/main" id="{C5F6F576-C634-1079-D119-C1D77F8461BE}"/>
                        </a:ext>
                      </a:extLst>
                    </p:cNvPr>
                    <p:cNvPicPr/>
                    <p:nvPr/>
                  </p:nvPicPr>
                  <p:blipFill>
                    <a:blip r:embed="rId108"/>
                    <a:stretch>
                      <a:fillRect/>
                    </a:stretch>
                  </p:blipFill>
                  <p:spPr>
                    <a:xfrm>
                      <a:off x="2754324" y="4400790"/>
                      <a:ext cx="3924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84ECF278-F145-0C02-FA28-F99202EAA2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1604" y="4489350"/>
                    <a:ext cx="1440" cy="5400"/>
                  </p14:xfrm>
                </p:contentPart>
              </mc:Choice>
              <mc:Fallback xmlns=""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FBE384DB-C534-AF81-32A4-CB672EFA6419}"/>
                        </a:ext>
                      </a:extLst>
                    </p:cNvPr>
                    <p:cNvPicPr/>
                    <p:nvPr/>
                  </p:nvPicPr>
                  <p:blipFill>
                    <a:blip r:embed="rId110"/>
                    <a:stretch>
                      <a:fillRect/>
                    </a:stretch>
                  </p:blipFill>
                  <p:spPr>
                    <a:xfrm>
                      <a:off x="2753604" y="4453350"/>
                      <a:ext cx="37080" cy="7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63A4549B-E30A-7348-D26E-F4D69635B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4404" y="4517790"/>
                    <a:ext cx="3600" cy="24120"/>
                  </p14:xfrm>
                </p:contentPart>
              </mc:Choice>
              <mc:Fallback xmlns="">
                <p:pic>
                  <p:nvPicPr>
                    <p:cNvPr id="104" name="Ink 103">
                      <a:extLst>
                        <a:ext uri="{FF2B5EF4-FFF2-40B4-BE49-F238E27FC236}">
                          <a16:creationId xmlns:a16="http://schemas.microsoft.com/office/drawing/2014/main" id="{D9D46CC1-7606-39A6-5A78-89368DD6311A}"/>
                        </a:ext>
                      </a:extLst>
                    </p:cNvPr>
                    <p:cNvPicPr/>
                    <p:nvPr/>
                  </p:nvPicPr>
                  <p:blipFill>
                    <a:blip r:embed="rId112"/>
                    <a:stretch>
                      <a:fillRect/>
                    </a:stretch>
                  </p:blipFill>
                  <p:spPr>
                    <a:xfrm>
                      <a:off x="2746404" y="4481790"/>
                      <a:ext cx="39240" cy="9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C1B49A80-CB99-697F-6AE2-5F16E08A11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2964" y="4562430"/>
                    <a:ext cx="1800" cy="14400"/>
                  </p14:xfrm>
                </p:contentPart>
              </mc:Choice>
              <mc:Fallback xmlns="">
                <p:pic>
                  <p:nvPicPr>
                    <p:cNvPr id="105" name="Ink 104">
                      <a:extLst>
                        <a:ext uri="{FF2B5EF4-FFF2-40B4-BE49-F238E27FC236}">
                          <a16:creationId xmlns:a16="http://schemas.microsoft.com/office/drawing/2014/main" id="{FB41E14B-1A6C-1FB4-FA14-D6F0C61BCA11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2747964" y="4526430"/>
                      <a:ext cx="31500" cy="8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A2CF5185-FD5A-6FB2-8B0F-58B92A9EDB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164" y="4586190"/>
                    <a:ext cx="360" cy="1800"/>
                  </p14:xfrm>
                </p:contentPart>
              </mc:Choice>
              <mc:Fallback xmlns=""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401B83BE-DF69-49FA-C7E6-2CE4558AB56E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2743164" y="4556190"/>
                      <a:ext cx="36000" cy="615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8F70B58A-090C-E4A8-7B8C-BED5B5CEDB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4124" y="4551630"/>
                    <a:ext cx="16560" cy="2520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C9497762-8589-B0A6-46B0-3E171084FD1D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2756124" y="4515630"/>
                      <a:ext cx="5220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3260E07A-A077-24A6-B70B-026D9FEBD3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0204" y="4467390"/>
                    <a:ext cx="6480" cy="1728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47348D84-3571-D195-5E53-7E3AEA4831BB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2802204" y="4431390"/>
                      <a:ext cx="4212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E10CCBB7-D52A-E91C-B51D-FB1DCAF2C4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6324" y="4478190"/>
                    <a:ext cx="360" cy="1620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EDB07420-40BB-909D-F9BB-91802AB6F2B5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2808324" y="4441372"/>
                      <a:ext cx="36000" cy="8946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4944828F-DDCC-64D1-DA1F-A9FC10EB26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6324" y="4528950"/>
                    <a:ext cx="360" cy="2304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FBE21F10-5B89-EB16-C86A-A2CBCC6FFFC2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2808324" y="4492950"/>
                      <a:ext cx="3600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31D9B7D9-DF4F-6805-4F57-F3DD5B1DC3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564" y="4584390"/>
                    <a:ext cx="360" cy="3168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F98266E0-C02C-A264-6C0C-E35E3504D8F0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2811564" y="4548390"/>
                      <a:ext cx="3600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AE3116E7-E6E8-5F3B-A15E-2976922ABE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564" y="4643430"/>
                    <a:ext cx="5400" cy="3600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A6F57CB4-04F5-4E22-6E1A-C4216806491A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2811564" y="4607430"/>
                      <a:ext cx="41040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737453B8-BB35-DA1E-6711-EA5FCF60F7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6044" y="4716150"/>
                    <a:ext cx="360" cy="162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FBB501AE-FA48-A5F9-79BC-D3B07870753C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2818044" y="4680150"/>
                      <a:ext cx="3600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B3053463-48D0-C66E-5B87-7EB6E65FB4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0724" y="4749630"/>
                    <a:ext cx="1440" cy="252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238C1CE-B2EE-3A92-1674-328B0B91CF0B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2822724" y="4713630"/>
                      <a:ext cx="37080" cy="7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2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07368685-96DD-895D-90D3-1D9BBCF5AF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0084" y="4743870"/>
                    <a:ext cx="11880" cy="612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98499473-6BAC-B997-C755-706B4CF78182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2832084" y="4709870"/>
                      <a:ext cx="47520" cy="737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4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83D4B365-0218-06D3-2910-8884494F5D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3564" y="4735590"/>
                    <a:ext cx="3240" cy="18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DDE5FADB-FD32-ACD4-95BE-D5FB5E32228A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2865564" y="4690590"/>
                      <a:ext cx="38880" cy="913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6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6D359F34-2731-D609-343A-ABD0785D1B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99404" y="4733790"/>
                    <a:ext cx="12240" cy="54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BC53326C-83CB-48E8-4004-1E67776A8E35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2881918" y="4700040"/>
                      <a:ext cx="46862" cy="7256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8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ADD060A8-8E9F-639B-ED8D-7A7220CB7B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5964" y="4743150"/>
                    <a:ext cx="6120" cy="36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88DC4930-9D6F-AEEC-2571-3D53E1B6363A}"/>
                        </a:ext>
                      </a:extLst>
                    </p:cNvPr>
                    <p:cNvPicPr/>
                    <p:nvPr/>
                  </p:nvPicPr>
                  <p:blipFill>
                    <a:blip r:embed="rId139"/>
                    <a:stretch>
                      <a:fillRect/>
                    </a:stretch>
                  </p:blipFill>
                  <p:spPr>
                    <a:xfrm>
                      <a:off x="2897964" y="4707150"/>
                      <a:ext cx="4176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7205ADDF-12A7-9922-CF41-91D6C5DE23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3324" y="4744950"/>
                    <a:ext cx="9360" cy="36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D825FDAD-C07E-A3ED-B3A3-C65E11E5A65C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2834604" y="4708950"/>
                      <a:ext cx="46426" cy="7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A0B90E0-98CB-70A8-0573-F17352D164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1364" y="4454070"/>
                    <a:ext cx="299520" cy="43164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3DC2C08A-7A9A-1C76-B33D-D9BBB839F928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2813364" y="4418100"/>
                      <a:ext cx="335160" cy="5032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4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ADC284F3-BB5C-9A8C-564B-ADC7902003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12204" y="4519590"/>
                    <a:ext cx="446040" cy="57348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FDB122D9-0E12-24AA-561A-98E87CFEBC1D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2694219" y="4483613"/>
                      <a:ext cx="481651" cy="64507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34501CE6-7E54-9432-BD16-8D62A40E04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0794" y="4721370"/>
                    <a:ext cx="430560" cy="493200"/>
                  </p14:xfrm>
                </p:contentPart>
              </mc:Choice>
              <mc:Fallback xmlns=""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B92DDB7C-6FAF-BD2D-99E1-3C7172EF9556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2752794" y="4685370"/>
                      <a:ext cx="466200" cy="56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7A2E002A-301F-5BBB-0C72-3053D9718F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8154" y="5070300"/>
                    <a:ext cx="73440" cy="329400"/>
                  </p14:xfrm>
                </p:contentPart>
              </mc:Choice>
              <mc:Fallback xmlns=""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28D7F77D-52B1-D5EC-0936-13D5BACE903F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3140154" y="5034300"/>
                      <a:ext cx="109080" cy="40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DDE9E3AD-E491-BA4E-9B6D-0E35AD2A0A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26554" y="5214660"/>
                    <a:ext cx="360" cy="360"/>
                  </p14:xfrm>
                </p:contentPart>
              </mc:Choice>
              <mc:Fallback xmlns=""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7E4DC576-1ADC-1ECB-1FB1-39166FC9FC1A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08554" y="51786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EE4D294D-E611-8E4B-AE4A-9EC8F2423D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154" y="5297460"/>
                    <a:ext cx="360" cy="360"/>
                  </p14:xfrm>
                </p:contentPart>
              </mc:Choice>
              <mc:Fallback xmlns=""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0A081C9D-5C4C-78C5-795D-3058EED23C0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21154" y="52614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1164F44B-DD3B-A4BB-5AE0-59B819BDAA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2674" y="5259300"/>
                    <a:ext cx="360" cy="360"/>
                  </p14:xfrm>
                </p:contentPart>
              </mc:Choice>
              <mc:Fallback xmlns=""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EFEF218D-557C-5841-F266-7C66A47B0808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14674" y="522330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F428BC73-BBF1-6560-2ABE-EF9C780E5A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5794" y="4941420"/>
                    <a:ext cx="431280" cy="91512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67F121CA-D580-7100-7F95-8A5917B5C21A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2887794" y="4905420"/>
                      <a:ext cx="466920" cy="9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C5E63973-E59F-800F-0348-C32536028F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2314" y="5314650"/>
                    <a:ext cx="79920" cy="312120"/>
                  </p14:xfrm>
                </p:contentPart>
              </mc:Choice>
              <mc:Fallback xmlns=""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3599F95D-F3A8-10BF-6366-1DAE8582CA2A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3214314" y="5278608"/>
                      <a:ext cx="115560" cy="3838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A7F9A6AE-424C-9ADC-ECF6-9021885C28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7314" y="5470440"/>
                    <a:ext cx="100080" cy="356040"/>
                  </p14:xfrm>
                </p:contentPart>
              </mc:Choice>
              <mc:Fallback xmlns="">
                <p:pic>
                  <p:nvPicPr>
                    <p:cNvPr id="132" name="Ink 131">
                      <a:extLst>
                        <a:ext uri="{FF2B5EF4-FFF2-40B4-BE49-F238E27FC236}">
                          <a16:creationId xmlns:a16="http://schemas.microsoft.com/office/drawing/2014/main" id="{3FA626FB-3571-C1DE-90C7-93A216D724FA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3259314" y="5434476"/>
                      <a:ext cx="135720" cy="4276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E091A29D-7AFF-73D4-4A8A-111B4A8FF6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37434" y="5667090"/>
                    <a:ext cx="49320" cy="13032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DE1A664E-CDFE-822A-62B1-2A4ABD8BF222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3319434" y="5630990"/>
                      <a:ext cx="84960" cy="2021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BEF5D1FC-AFB5-B320-E24C-457A3521F3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8994" y="5602290"/>
                    <a:ext cx="360" cy="36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EDDC2A2C-2AD2-297B-BEEC-BFB7CC302519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90994" y="55662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04B64856-B5B0-8A17-40F4-D8C0E70EB0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634" y="4906860"/>
                    <a:ext cx="54360" cy="253440"/>
                  </p14:xfrm>
                </p:contentPart>
              </mc:Choice>
              <mc:Fallback xmlns=""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1E2F8FE3-C70B-D706-0286-7B5A9FD87EEE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2714634" y="4870911"/>
                      <a:ext cx="90000" cy="3249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2D26B30-5C32-2E5E-B2FA-AD1CC032DF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8474" y="5028900"/>
                    <a:ext cx="360" cy="36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FB28CE9E-5D8F-81C8-4CC1-A5D06CF92892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30474" y="499290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EF29D0A5-5988-2680-D5B5-52096877FD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434" y="5074980"/>
                    <a:ext cx="1080" cy="36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2CBFF747-FE5C-4F45-0BFB-0E4939BB68B9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2743434" y="5038980"/>
                      <a:ext cx="3672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E78CB650-339A-AF27-D8E4-3E5BC930C2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9354" y="5095860"/>
                    <a:ext cx="360" cy="36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A0FDC9E8-7662-44D0-780F-0ADACAE709B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51354" y="50598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A5BF7BF1-E891-ABC6-04ED-203AF51BC6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4034" y="5122860"/>
                    <a:ext cx="360" cy="108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58159E8-A708-E0D2-77ED-8A52708C4699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56034" y="508686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B4687D69-0017-EF5C-D0F3-2CD62BE1B0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6834" y="4978140"/>
                    <a:ext cx="181440" cy="3884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0898DE42-0DFB-D49F-C6FC-E7ADDDD46392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2748834" y="4942140"/>
                      <a:ext cx="217080" cy="46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887EA30A-B12F-0445-329F-C73A485B7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1234" y="5196390"/>
                    <a:ext cx="227160" cy="32976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976BF5A9-8933-E0F1-10CF-708BCACCA463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2943234" y="5160390"/>
                      <a:ext cx="262800" cy="40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2B770246-7176-BD7D-21E3-2EAB1AC64F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6754" y="5288820"/>
                    <a:ext cx="462960" cy="585360"/>
                  </p14:xfrm>
                </p:contentPart>
              </mc:Choice>
              <mc:Fallback xmlns=""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6B032111-689D-E5E3-3958-19168AB7659C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2828754" y="5252820"/>
                      <a:ext cx="498600" cy="65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CD54056F-7B59-10A8-8AC0-898D5F3FCB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2474" y="5203680"/>
                    <a:ext cx="108360" cy="29412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7664CB0A-DD53-9942-F8C3-113A6E790248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2784534" y="5167680"/>
                      <a:ext cx="143882" cy="36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B5D0D3A1-F0FA-3C8E-8248-0E0DEE11C9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3074" y="5495640"/>
                    <a:ext cx="141840" cy="24156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C35C4712-A5D8-DF29-01DF-2CD229B5CCE6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2905028" y="5459640"/>
                      <a:ext cx="177571" cy="31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CA4C3E1E-9C99-1570-D679-713E540151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56634" y="5668800"/>
                    <a:ext cx="238320" cy="23760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2732820A-EEFE-3577-422E-85386E978FBE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3038634" y="5632800"/>
                      <a:ext cx="273960" cy="30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30D7DFC2-89E1-1467-C7E1-5B00E2416D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9234" y="5735400"/>
                    <a:ext cx="165600" cy="19260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CE718C6F-9114-DBCC-B635-DCA9853ADD60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3051195" y="5699333"/>
                      <a:ext cx="201318" cy="2643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4B2B6D84-98B9-FDFC-FC62-668435E7E3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514" y="5819730"/>
                    <a:ext cx="176400" cy="23796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15C98B5-60A2-6B6D-94DA-0C2B69A2048D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3284514" y="5783730"/>
                      <a:ext cx="212040" cy="30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F746CFC8-03A2-D0C3-39AE-2E248AC2E9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0314" y="5905410"/>
                    <a:ext cx="312480" cy="261000"/>
                  </p14:xfrm>
                </p:contentPart>
              </mc:Choice>
              <mc:Fallback xmlns=""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B0D5AD52-8B7E-B9A8-4CAD-232D42474D13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3232314" y="5869460"/>
                      <a:ext cx="348120" cy="3325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1B37AE82-DF6B-A6E5-779A-1CDD5BA9FB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28154" y="5914770"/>
                    <a:ext cx="146160" cy="250560"/>
                  </p14:xfrm>
                </p:contentPart>
              </mc:Choice>
              <mc:Fallback xmlns="">
                <p:pic>
                  <p:nvPicPr>
                    <p:cNvPr id="153" name="Ink 152">
                      <a:extLst>
                        <a:ext uri="{FF2B5EF4-FFF2-40B4-BE49-F238E27FC236}">
                          <a16:creationId xmlns:a16="http://schemas.microsoft.com/office/drawing/2014/main" id="{8B4E3AEF-A6AB-B620-663C-E03BCCCACCE2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3410154" y="5878770"/>
                      <a:ext cx="181800" cy="32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2DEC9BA9-4CB6-4BC6-3921-84ED7E3842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4874" y="6130950"/>
                    <a:ext cx="105480" cy="136800"/>
                  </p14:xfrm>
                </p:contentPart>
              </mc:Choice>
              <mc:Fallback xmlns="">
                <p:pic>
                  <p:nvPicPr>
                    <p:cNvPr id="155" name="Ink 154">
                      <a:extLst>
                        <a:ext uri="{FF2B5EF4-FFF2-40B4-BE49-F238E27FC236}">
                          <a16:creationId xmlns:a16="http://schemas.microsoft.com/office/drawing/2014/main" id="{FCB27A21-E603-438A-5292-9313C2E0B175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3536874" y="6094950"/>
                      <a:ext cx="141120" cy="20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156" name="Ink 155">
                      <a:extLst>
                        <a:ext uri="{FF2B5EF4-FFF2-40B4-BE49-F238E27FC236}">
                          <a16:creationId xmlns:a16="http://schemas.microsoft.com/office/drawing/2014/main" id="{DAC23466-E2D9-98DE-BDE8-1B1A1AD650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0314" y="5955990"/>
                    <a:ext cx="90720" cy="52200"/>
                  </p14:xfrm>
                </p:contentPart>
              </mc:Choice>
              <mc:Fallback xmlns="">
                <p:pic>
                  <p:nvPicPr>
                    <p:cNvPr id="156" name="Ink 155">
                      <a:extLst>
                        <a:ext uri="{FF2B5EF4-FFF2-40B4-BE49-F238E27FC236}">
                          <a16:creationId xmlns:a16="http://schemas.microsoft.com/office/drawing/2014/main" id="{44C58A04-3014-E206-48EF-FD83315D8CB6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3232385" y="5919990"/>
                      <a:ext cx="126219" cy="12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F89F6B21-21D1-3BBA-3FC9-D5A6EDE623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154" y="5945190"/>
                    <a:ext cx="1440" cy="612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FD813970-FC72-460A-0354-48C9AA1F2D0F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3221154" y="5909190"/>
                      <a:ext cx="370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158" name="Ink 157">
                      <a:extLst>
                        <a:ext uri="{FF2B5EF4-FFF2-40B4-BE49-F238E27FC236}">
                          <a16:creationId xmlns:a16="http://schemas.microsoft.com/office/drawing/2014/main" id="{F26FC16A-CF1F-5FF6-C793-EDB7092AA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9914" y="5990910"/>
                    <a:ext cx="175680" cy="126360"/>
                  </p14:xfrm>
                </p:contentPart>
              </mc:Choice>
              <mc:Fallback xmlns="">
                <p:pic>
                  <p:nvPicPr>
                    <p:cNvPr id="158" name="Ink 157">
                      <a:extLst>
                        <a:ext uri="{FF2B5EF4-FFF2-40B4-BE49-F238E27FC236}">
                          <a16:creationId xmlns:a16="http://schemas.microsoft.com/office/drawing/2014/main" id="{4874DEAE-A7DB-9230-28DF-3FF234DFCF24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3271914" y="5955012"/>
                      <a:ext cx="211320" cy="1977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4BBF2BBE-A5B1-026D-E7C5-4D5BC94190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02594" y="6081270"/>
                    <a:ext cx="205200" cy="149760"/>
                  </p14:xfrm>
                </p:contentPart>
              </mc:Choice>
              <mc:Fallback xmlns=""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540998D4-A11C-2D8C-99DD-44FEF0A060FE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3384562" y="6045270"/>
                      <a:ext cx="240903" cy="22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161" name="Ink 160">
                      <a:extLst>
                        <a:ext uri="{FF2B5EF4-FFF2-40B4-BE49-F238E27FC236}">
                          <a16:creationId xmlns:a16="http://schemas.microsoft.com/office/drawing/2014/main" id="{FF94C9CC-7C9C-87B8-32CC-C3970BFF40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5194" y="6272070"/>
                    <a:ext cx="360" cy="360"/>
                  </p14:xfrm>
                </p:contentPart>
              </mc:Choice>
              <mc:Fallback xmlns="">
                <p:pic>
                  <p:nvPicPr>
                    <p:cNvPr id="161" name="Ink 160">
                      <a:extLst>
                        <a:ext uri="{FF2B5EF4-FFF2-40B4-BE49-F238E27FC236}">
                          <a16:creationId xmlns:a16="http://schemas.microsoft.com/office/drawing/2014/main" id="{6B575425-DB80-B064-A466-3A11C016F0CF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67194" y="62360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62" name="Ink 161">
                      <a:extLst>
                        <a:ext uri="{FF2B5EF4-FFF2-40B4-BE49-F238E27FC236}">
                          <a16:creationId xmlns:a16="http://schemas.microsoft.com/office/drawing/2014/main" id="{CF84763F-7DD4-BB7D-BFD9-DFC03C004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69354" y="6248310"/>
                    <a:ext cx="360" cy="360"/>
                  </p14:xfrm>
                </p:contentPart>
              </mc:Choice>
              <mc:Fallback xmlns="">
                <p:pic>
                  <p:nvPicPr>
                    <p:cNvPr id="162" name="Ink 161">
                      <a:extLst>
                        <a:ext uri="{FF2B5EF4-FFF2-40B4-BE49-F238E27FC236}">
                          <a16:creationId xmlns:a16="http://schemas.microsoft.com/office/drawing/2014/main" id="{EC839145-00F1-9378-36AB-CDF6D038DDA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51354" y="621231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163" name="Ink 162">
                      <a:extLst>
                        <a:ext uri="{FF2B5EF4-FFF2-40B4-BE49-F238E27FC236}">
                          <a16:creationId xmlns:a16="http://schemas.microsoft.com/office/drawing/2014/main" id="{3BEBF101-D4EB-9B44-C5AD-F081E5663A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96354" y="6278550"/>
                    <a:ext cx="360" cy="360"/>
                  </p14:xfrm>
                </p:contentPart>
              </mc:Choice>
              <mc:Fallback xmlns="">
                <p:pic>
                  <p:nvPicPr>
                    <p:cNvPr id="163" name="Ink 162">
                      <a:extLst>
                        <a:ext uri="{FF2B5EF4-FFF2-40B4-BE49-F238E27FC236}">
                          <a16:creationId xmlns:a16="http://schemas.microsoft.com/office/drawing/2014/main" id="{78767912-E203-D785-FEF4-CDD74D40596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78354" y="624255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64" name="Ink 163">
                      <a:extLst>
                        <a:ext uri="{FF2B5EF4-FFF2-40B4-BE49-F238E27FC236}">
                          <a16:creationId xmlns:a16="http://schemas.microsoft.com/office/drawing/2014/main" id="{FDD5F881-C13D-A469-C859-BFFF6D521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7514" y="6284670"/>
                    <a:ext cx="360" cy="360"/>
                  </p14:xfrm>
                </p:contentPart>
              </mc:Choice>
              <mc:Fallback xmlns="">
                <p:pic>
                  <p:nvPicPr>
                    <p:cNvPr id="164" name="Ink 163">
                      <a:extLst>
                        <a:ext uri="{FF2B5EF4-FFF2-40B4-BE49-F238E27FC236}">
                          <a16:creationId xmlns:a16="http://schemas.microsoft.com/office/drawing/2014/main" id="{296D356B-7C83-CEFE-9558-AE71C339B25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89514" y="62486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DEC652C1-6F70-6695-6767-4A12D583A7B0}"/>
                    </a:ext>
                  </a:extLst>
                </p:cNvPr>
                <p:cNvSpPr/>
                <p:nvPr/>
              </p:nvSpPr>
              <p:spPr>
                <a:xfrm>
                  <a:off x="3355433" y="2933130"/>
                  <a:ext cx="2328125" cy="914400"/>
                </a:xfrm>
                <a:prstGeom prst="arc">
                  <a:avLst>
                    <a:gd name="adj1" fmla="val 20801622"/>
                    <a:gd name="adj2" fmla="val 11347098"/>
                  </a:avLst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Arc 165">
                  <a:extLst>
                    <a:ext uri="{FF2B5EF4-FFF2-40B4-BE49-F238E27FC236}">
                      <a16:creationId xmlns:a16="http://schemas.microsoft.com/office/drawing/2014/main" id="{C1C5F250-05DE-9D71-4A28-C5F2539E5372}"/>
                    </a:ext>
                  </a:extLst>
                </p:cNvPr>
                <p:cNvSpPr/>
                <p:nvPr/>
              </p:nvSpPr>
              <p:spPr>
                <a:xfrm>
                  <a:off x="3554128" y="2823323"/>
                  <a:ext cx="1896250" cy="850807"/>
                </a:xfrm>
                <a:prstGeom prst="arc">
                  <a:avLst>
                    <a:gd name="adj1" fmla="val 20801622"/>
                    <a:gd name="adj2" fmla="val 11347098"/>
                  </a:avLst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4A5331F4-001C-092D-4FE5-F10CA2244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7874" y="2980267"/>
                  <a:ext cx="1272318" cy="57632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138A61F0-DC27-0361-B8B5-E7C6DDFE5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1934" y="2950630"/>
                  <a:ext cx="1273444" cy="57308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B1B4D5DA-B96E-2687-6002-B22A26245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649" y="3799186"/>
                  <a:ext cx="155925" cy="23400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564E3916-E034-4D7B-5489-5BC9D8B0D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9049" y="3638321"/>
                  <a:ext cx="155925" cy="23400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55796194-59AC-735C-3E69-224E10D53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89187" y="3270419"/>
                  <a:ext cx="56978" cy="135218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D09C9FE0-762E-3DF6-FE20-9BBF52129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34714" y="3388953"/>
                  <a:ext cx="56978" cy="135218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Arrow Connector 204">
                  <a:extLst>
                    <a:ext uri="{FF2B5EF4-FFF2-40B4-BE49-F238E27FC236}">
                      <a16:creationId xmlns:a16="http://schemas.microsoft.com/office/drawing/2014/main" id="{E0DF608A-A4D7-04A9-63CF-B419BB420D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93272" y="3213564"/>
                  <a:ext cx="162435" cy="88991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D1B9B85A-B74D-E4D8-8E57-EF509E86A651}"/>
                    </a:ext>
                  </a:extLst>
                </p:cNvPr>
                <p:cNvGrpSpPr/>
                <p:nvPr/>
              </p:nvGrpSpPr>
              <p:grpSpPr>
                <a:xfrm>
                  <a:off x="758341" y="1950285"/>
                  <a:ext cx="2913173" cy="4316495"/>
                  <a:chOff x="4278435" y="590507"/>
                  <a:chExt cx="2913173" cy="3565525"/>
                </a:xfrm>
              </p:grpSpPr>
              <p:sp>
                <p:nvSpPr>
                  <p:cNvPr id="216" name="Arc 215">
                    <a:extLst>
                      <a:ext uri="{FF2B5EF4-FFF2-40B4-BE49-F238E27FC236}">
                        <a16:creationId xmlns:a16="http://schemas.microsoft.com/office/drawing/2014/main" id="{9D8EA0C5-F479-8829-DAB6-3A39FF471FCF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8" name="Straight Arrow Connector 217">
                    <a:extLst>
                      <a:ext uri="{FF2B5EF4-FFF2-40B4-BE49-F238E27FC236}">
                        <a16:creationId xmlns:a16="http://schemas.microsoft.com/office/drawing/2014/main" id="{C5BE3132-C8D7-9FD8-2304-F51FA3568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7FD4826-2531-C51B-9698-0BEFFA6808D0}"/>
                    </a:ext>
                  </a:extLst>
                </p:cNvPr>
                <p:cNvGrpSpPr/>
                <p:nvPr/>
              </p:nvGrpSpPr>
              <p:grpSpPr>
                <a:xfrm>
                  <a:off x="1073674" y="2417257"/>
                  <a:ext cx="2434053" cy="3565525"/>
                  <a:chOff x="4278435" y="590507"/>
                  <a:chExt cx="2913173" cy="3565525"/>
                </a:xfrm>
              </p:grpSpPr>
              <p:sp>
                <p:nvSpPr>
                  <p:cNvPr id="223" name="Arc 222">
                    <a:extLst>
                      <a:ext uri="{FF2B5EF4-FFF2-40B4-BE49-F238E27FC236}">
                        <a16:creationId xmlns:a16="http://schemas.microsoft.com/office/drawing/2014/main" id="{0CFE9340-667F-F57B-B33F-886E2CFD4E88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Arrow Connector 223">
                    <a:extLst>
                      <a:ext uri="{FF2B5EF4-FFF2-40B4-BE49-F238E27FC236}">
                        <a16:creationId xmlns:a16="http://schemas.microsoft.com/office/drawing/2014/main" id="{B07AA1E8-A5A2-6E78-2B0B-6A5206D7F8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EE937B1A-1F0C-43C3-3241-0F561133D691}"/>
                    </a:ext>
                  </a:extLst>
                </p:cNvPr>
                <p:cNvGrpSpPr/>
                <p:nvPr/>
              </p:nvGrpSpPr>
              <p:grpSpPr>
                <a:xfrm>
                  <a:off x="4992429" y="1950285"/>
                  <a:ext cx="2913173" cy="4316495"/>
                  <a:chOff x="4278435" y="590507"/>
                  <a:chExt cx="2913173" cy="3565525"/>
                </a:xfrm>
                <a:scene3d>
                  <a:camera prst="orthographicFront">
                    <a:rot lat="0" lon="10800000" rev="0"/>
                  </a:camera>
                  <a:lightRig rig="threePt" dir="t"/>
                </a:scene3d>
              </p:grpSpPr>
              <p:sp>
                <p:nvSpPr>
                  <p:cNvPr id="226" name="Arc 225">
                    <a:extLst>
                      <a:ext uri="{FF2B5EF4-FFF2-40B4-BE49-F238E27FC236}">
                        <a16:creationId xmlns:a16="http://schemas.microsoft.com/office/drawing/2014/main" id="{85DB70F9-0DCE-93B1-16A3-87B79BBF929D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7" name="Straight Arrow Connector 226">
                    <a:extLst>
                      <a:ext uri="{FF2B5EF4-FFF2-40B4-BE49-F238E27FC236}">
                        <a16:creationId xmlns:a16="http://schemas.microsoft.com/office/drawing/2014/main" id="{469A381F-A090-78CC-1D49-447A0BD35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875218F9-1DC1-7297-09D1-53EE33F18F89}"/>
                    </a:ext>
                  </a:extLst>
                </p:cNvPr>
                <p:cNvGrpSpPr/>
                <p:nvPr/>
              </p:nvGrpSpPr>
              <p:grpSpPr>
                <a:xfrm>
                  <a:off x="3271929" y="3488063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233" name="Freeform: Shape 232">
                    <a:extLst>
                      <a:ext uri="{FF2B5EF4-FFF2-40B4-BE49-F238E27FC236}">
                        <a16:creationId xmlns:a16="http://schemas.microsoft.com/office/drawing/2014/main" id="{DD366030-35F3-83F3-C0E3-214602561C24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Arrow Connector 234">
                    <a:extLst>
                      <a:ext uri="{FF2B5EF4-FFF2-40B4-BE49-F238E27FC236}">
                        <a16:creationId xmlns:a16="http://schemas.microsoft.com/office/drawing/2014/main" id="{BB5DECDF-CE6C-50AD-338B-7CBFBD3F5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1EB1C871-FD48-CD8B-7D45-9CF787F5E135}"/>
                    </a:ext>
                  </a:extLst>
                </p:cNvPr>
                <p:cNvGrpSpPr/>
                <p:nvPr/>
              </p:nvGrpSpPr>
              <p:grpSpPr>
                <a:xfrm>
                  <a:off x="3420389" y="3332802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244" name="Freeform: Shape 243">
                    <a:extLst>
                      <a:ext uri="{FF2B5EF4-FFF2-40B4-BE49-F238E27FC236}">
                        <a16:creationId xmlns:a16="http://schemas.microsoft.com/office/drawing/2014/main" id="{A02DF97F-E582-71DB-3A5F-D308CA860178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5" name="Straight Arrow Connector 244">
                    <a:extLst>
                      <a:ext uri="{FF2B5EF4-FFF2-40B4-BE49-F238E27FC236}">
                        <a16:creationId xmlns:a16="http://schemas.microsoft.com/office/drawing/2014/main" id="{B2E9C47C-5D98-1489-BD78-B10D4E5256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0695B6BD-FCC2-838B-ADD8-F7759EFFE01C}"/>
                    </a:ext>
                  </a:extLst>
                </p:cNvPr>
                <p:cNvGrpSpPr/>
                <p:nvPr/>
              </p:nvGrpSpPr>
              <p:grpSpPr>
                <a:xfrm>
                  <a:off x="3565093" y="3165336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247" name="Freeform: Shape 246">
                    <a:extLst>
                      <a:ext uri="{FF2B5EF4-FFF2-40B4-BE49-F238E27FC236}">
                        <a16:creationId xmlns:a16="http://schemas.microsoft.com/office/drawing/2014/main" id="{7A0C1CF4-E331-7011-2C0E-B9137D25C836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Arrow Connector 247">
                    <a:extLst>
                      <a:ext uri="{FF2B5EF4-FFF2-40B4-BE49-F238E27FC236}">
                        <a16:creationId xmlns:a16="http://schemas.microsoft.com/office/drawing/2014/main" id="{4E1C6581-A74E-3D2F-C657-7068BB47B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8AB6CFC1-6BAC-05B1-C9BA-45D1CC44E625}"/>
                    </a:ext>
                  </a:extLst>
                </p:cNvPr>
                <p:cNvGrpSpPr/>
                <p:nvPr/>
              </p:nvGrpSpPr>
              <p:grpSpPr>
                <a:xfrm>
                  <a:off x="3501928" y="3276909"/>
                  <a:ext cx="266691" cy="665043"/>
                  <a:chOff x="6515109" y="1270000"/>
                  <a:chExt cx="266691" cy="665043"/>
                </a:xfrm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82D35851-6E9F-157A-25C9-886944A43BD3}"/>
                      </a:ext>
                    </a:extLst>
                  </p:cNvPr>
                  <p:cNvSpPr/>
                  <p:nvPr/>
                </p:nvSpPr>
                <p:spPr>
                  <a:xfrm>
                    <a:off x="6527520" y="1270000"/>
                    <a:ext cx="254280" cy="501650"/>
                  </a:xfrm>
                  <a:custGeom>
                    <a:avLst/>
                    <a:gdLst>
                      <a:gd name="connsiteX0" fmla="*/ 254280 w 254280"/>
                      <a:gd name="connsiteY0" fmla="*/ 0 h 501650"/>
                      <a:gd name="connsiteX1" fmla="*/ 82830 w 254280"/>
                      <a:gd name="connsiteY1" fmla="*/ 184150 h 501650"/>
                      <a:gd name="connsiteX2" fmla="*/ 280 w 254280"/>
                      <a:gd name="connsiteY2" fmla="*/ 501650 h 50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4280" h="501650">
                        <a:moveTo>
                          <a:pt x="254280" y="0"/>
                        </a:moveTo>
                        <a:cubicBezTo>
                          <a:pt x="189721" y="50271"/>
                          <a:pt x="125163" y="100542"/>
                          <a:pt x="82830" y="184150"/>
                        </a:cubicBezTo>
                        <a:cubicBezTo>
                          <a:pt x="40497" y="267758"/>
                          <a:pt x="-3953" y="437092"/>
                          <a:pt x="280" y="501650"/>
                        </a:cubicBezTo>
                      </a:path>
                    </a:pathLst>
                  </a:custGeom>
                  <a:noFill/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3" name="Straight Arrow Connector 252">
                    <a:extLst>
                      <a:ext uri="{FF2B5EF4-FFF2-40B4-BE49-F238E27FC236}">
                        <a16:creationId xmlns:a16="http://schemas.microsoft.com/office/drawing/2014/main" id="{418F6212-9E01-B3B2-E184-1113E9CD85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15109" y="1737689"/>
                    <a:ext cx="12966" cy="197354"/>
                  </a:xfrm>
                  <a:prstGeom prst="straightConnector1">
                    <a:avLst/>
                  </a:prstGeom>
                  <a:ln w="635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85930A0-E38C-3178-F042-3851C346CBC0}"/>
                    </a:ext>
                  </a:extLst>
                </p:cNvPr>
                <p:cNvSpPr txBox="1"/>
                <p:nvPr/>
              </p:nvSpPr>
              <p:spPr>
                <a:xfrm>
                  <a:off x="7364185" y="5305794"/>
                  <a:ext cx="6495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Sun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E8C1DA7C-063A-EAEE-D2A9-F20EAB5BF029}"/>
                    </a:ext>
                  </a:extLst>
                </p:cNvPr>
                <p:cNvSpPr txBox="1"/>
                <p:nvPr/>
              </p:nvSpPr>
              <p:spPr>
                <a:xfrm>
                  <a:off x="5525771" y="411009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18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EF12BA3-8C6B-D990-63F2-92CAE8380D1E}"/>
                    </a:ext>
                  </a:extLst>
                </p:cNvPr>
                <p:cNvSpPr txBox="1"/>
                <p:nvPr/>
              </p:nvSpPr>
              <p:spPr>
                <a:xfrm>
                  <a:off x="5075610" y="487104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A0305C19-DCB9-2DC7-208B-90EE8D7CBC04}"/>
                    </a:ext>
                  </a:extLst>
                </p:cNvPr>
                <p:cNvSpPr txBox="1"/>
                <p:nvPr/>
              </p:nvSpPr>
              <p:spPr>
                <a:xfrm>
                  <a:off x="2790684" y="4757297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06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47D442A4-15C9-B5CF-5BE1-A0E554FED2F4}"/>
                    </a:ext>
                  </a:extLst>
                </p:cNvPr>
                <p:cNvSpPr txBox="1"/>
                <p:nvPr/>
              </p:nvSpPr>
              <p:spPr>
                <a:xfrm>
                  <a:off x="3416133" y="411009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C99837BF-2F65-F1E3-53F5-BF758654A317}"/>
                    </a:ext>
                  </a:extLst>
                </p:cNvPr>
                <p:cNvSpPr txBox="1"/>
                <p:nvPr/>
              </p:nvSpPr>
              <p:spPr>
                <a:xfrm rot="16200000">
                  <a:off x="1567304" y="4430598"/>
                  <a:ext cx="169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Night Shade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BAB2C65E-9575-0C68-5942-EA3636A5FE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68917" y="2725745"/>
                      <a:ext cx="1404487" cy="54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Lines</a:t>
                      </a:r>
                    </a:p>
                  </p:txBody>
                </p:sp>
              </mc:Choice>
              <mc:Fallback xmlns=""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0BF0FBCC-643B-45E3-249E-1270455A90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8917" y="2725745"/>
                      <a:ext cx="1404487" cy="545021"/>
                    </a:xfrm>
                    <a:prstGeom prst="rect">
                      <a:avLst/>
                    </a:prstGeom>
                    <a:blipFill>
                      <a:blip r:embed="rId203"/>
                      <a:stretch>
                        <a:fillRect r="-5628" b="-1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FA2BAFE-2866-9535-0EE9-4E48801D4F64}"/>
                    </a:ext>
                  </a:extLst>
                </p:cNvPr>
                <p:cNvSpPr txBox="1"/>
                <p:nvPr/>
              </p:nvSpPr>
              <p:spPr>
                <a:xfrm>
                  <a:off x="5815912" y="2966585"/>
                  <a:ext cx="32033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Plasma Convection Flow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78E5D36A-C794-67D6-E3EB-9BF047E15A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3232" y="3806414"/>
                      <a:ext cx="572016" cy="5064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0A07C7F9-566A-5D57-A2B3-C9F9E4A633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3232" y="3806414"/>
                      <a:ext cx="572016" cy="506421"/>
                    </a:xfrm>
                    <a:prstGeom prst="rect">
                      <a:avLst/>
                    </a:prstGeom>
                    <a:blipFill>
                      <a:blip r:embed="rId20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1DAB8AE6-AB91-3AA5-BE97-FA52899074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3789" y="3577387"/>
                      <a:ext cx="6179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∇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5115A99A-B09E-E630-3321-7D6093DCD5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3789" y="3577387"/>
                      <a:ext cx="617925" cy="461665"/>
                    </a:xfrm>
                    <a:prstGeom prst="rect">
                      <a:avLst/>
                    </a:prstGeom>
                    <a:blipFill>
                      <a:blip r:embed="rId20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00C053B-87FD-6CCA-1567-9223119A0A70}"/>
                    </a:ext>
                  </a:extLst>
                </p:cNvPr>
                <p:cNvSpPr/>
                <p:nvPr/>
              </p:nvSpPr>
              <p:spPr>
                <a:xfrm>
                  <a:off x="2910564" y="2946400"/>
                  <a:ext cx="1201970" cy="1298453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AC78468-1E55-7A34-4F48-086AE64A53CA}"/>
                    </a:ext>
                  </a:extLst>
                </p:cNvPr>
                <p:cNvSpPr txBox="1"/>
                <p:nvPr/>
              </p:nvSpPr>
              <p:spPr>
                <a:xfrm>
                  <a:off x="2445274" y="1498719"/>
                  <a:ext cx="40597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(a) Look direction from the Sun</a:t>
                  </a:r>
                </a:p>
              </p:txBody>
            </p:sp>
          </p:grp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5E7C487-E17B-7A8C-C90B-7FB9BB30A5B5}"/>
                  </a:ext>
                </a:extLst>
              </p:cNvPr>
              <p:cNvSpPr/>
              <p:nvPr/>
            </p:nvSpPr>
            <p:spPr>
              <a:xfrm rot="20729217">
                <a:off x="3485544" y="3203315"/>
                <a:ext cx="444198" cy="617569"/>
              </a:xfrm>
              <a:custGeom>
                <a:avLst/>
                <a:gdLst>
                  <a:gd name="connsiteX0" fmla="*/ 52313 w 444198"/>
                  <a:gd name="connsiteY0" fmla="*/ 617569 h 617569"/>
                  <a:gd name="connsiteX1" fmla="*/ 8770 w 444198"/>
                  <a:gd name="connsiteY1" fmla="*/ 443397 h 617569"/>
                  <a:gd name="connsiteX2" fmla="*/ 204713 w 444198"/>
                  <a:gd name="connsiteY2" fmla="*/ 432511 h 617569"/>
                  <a:gd name="connsiteX3" fmla="*/ 161170 w 444198"/>
                  <a:gd name="connsiteY3" fmla="*/ 225683 h 617569"/>
                  <a:gd name="connsiteX4" fmla="*/ 346227 w 444198"/>
                  <a:gd name="connsiteY4" fmla="*/ 214797 h 617569"/>
                  <a:gd name="connsiteX5" fmla="*/ 280913 w 444198"/>
                  <a:gd name="connsiteY5" fmla="*/ 18854 h 617569"/>
                  <a:gd name="connsiteX6" fmla="*/ 444198 w 444198"/>
                  <a:gd name="connsiteY6" fmla="*/ 18854 h 61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198" h="617569">
                    <a:moveTo>
                      <a:pt x="52313" y="617569"/>
                    </a:moveTo>
                    <a:cubicBezTo>
                      <a:pt x="17841" y="545904"/>
                      <a:pt x="-16630" y="474240"/>
                      <a:pt x="8770" y="443397"/>
                    </a:cubicBezTo>
                    <a:cubicBezTo>
                      <a:pt x="34170" y="412554"/>
                      <a:pt x="179313" y="468797"/>
                      <a:pt x="204713" y="432511"/>
                    </a:cubicBezTo>
                    <a:cubicBezTo>
                      <a:pt x="230113" y="396225"/>
                      <a:pt x="137584" y="261969"/>
                      <a:pt x="161170" y="225683"/>
                    </a:cubicBezTo>
                    <a:cubicBezTo>
                      <a:pt x="184756" y="189397"/>
                      <a:pt x="326270" y="249268"/>
                      <a:pt x="346227" y="214797"/>
                    </a:cubicBezTo>
                    <a:cubicBezTo>
                      <a:pt x="366184" y="180326"/>
                      <a:pt x="264585" y="51511"/>
                      <a:pt x="280913" y="18854"/>
                    </a:cubicBezTo>
                    <a:cubicBezTo>
                      <a:pt x="297241" y="-13803"/>
                      <a:pt x="370719" y="2525"/>
                      <a:pt x="444198" y="18854"/>
                    </a:cubicBezTo>
                  </a:path>
                </a:pathLst>
              </a:custGeom>
              <a:ln w="38100">
                <a:solidFill>
                  <a:srgbClr val="CCCC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66"/>
                  </a:solidFill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4FA8D5C-826E-2D1E-F051-5042B7ED8E68}"/>
                </a:ext>
              </a:extLst>
            </p:cNvPr>
            <p:cNvSpPr/>
            <p:nvPr/>
          </p:nvSpPr>
          <p:spPr>
            <a:xfrm rot="20729217">
              <a:off x="3516681" y="3094462"/>
              <a:ext cx="444198" cy="617569"/>
            </a:xfrm>
            <a:custGeom>
              <a:avLst/>
              <a:gdLst>
                <a:gd name="connsiteX0" fmla="*/ 52313 w 444198"/>
                <a:gd name="connsiteY0" fmla="*/ 617569 h 617569"/>
                <a:gd name="connsiteX1" fmla="*/ 8770 w 444198"/>
                <a:gd name="connsiteY1" fmla="*/ 443397 h 617569"/>
                <a:gd name="connsiteX2" fmla="*/ 204713 w 444198"/>
                <a:gd name="connsiteY2" fmla="*/ 432511 h 617569"/>
                <a:gd name="connsiteX3" fmla="*/ 161170 w 444198"/>
                <a:gd name="connsiteY3" fmla="*/ 225683 h 617569"/>
                <a:gd name="connsiteX4" fmla="*/ 346227 w 444198"/>
                <a:gd name="connsiteY4" fmla="*/ 214797 h 617569"/>
                <a:gd name="connsiteX5" fmla="*/ 280913 w 444198"/>
                <a:gd name="connsiteY5" fmla="*/ 18854 h 617569"/>
                <a:gd name="connsiteX6" fmla="*/ 444198 w 444198"/>
                <a:gd name="connsiteY6" fmla="*/ 18854 h 6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198" h="617569">
                  <a:moveTo>
                    <a:pt x="52313" y="617569"/>
                  </a:moveTo>
                  <a:cubicBezTo>
                    <a:pt x="17841" y="545904"/>
                    <a:pt x="-16630" y="474240"/>
                    <a:pt x="8770" y="443397"/>
                  </a:cubicBezTo>
                  <a:cubicBezTo>
                    <a:pt x="34170" y="412554"/>
                    <a:pt x="179313" y="468797"/>
                    <a:pt x="204713" y="432511"/>
                  </a:cubicBezTo>
                  <a:cubicBezTo>
                    <a:pt x="230113" y="396225"/>
                    <a:pt x="137584" y="261969"/>
                    <a:pt x="161170" y="225683"/>
                  </a:cubicBezTo>
                  <a:cubicBezTo>
                    <a:pt x="184756" y="189397"/>
                    <a:pt x="326270" y="249268"/>
                    <a:pt x="346227" y="214797"/>
                  </a:cubicBezTo>
                  <a:cubicBezTo>
                    <a:pt x="366184" y="180326"/>
                    <a:pt x="264585" y="51511"/>
                    <a:pt x="280913" y="18854"/>
                  </a:cubicBezTo>
                  <a:cubicBezTo>
                    <a:pt x="297241" y="-13803"/>
                    <a:pt x="370719" y="2525"/>
                    <a:pt x="444198" y="18854"/>
                  </a:cubicBezTo>
                </a:path>
              </a:pathLst>
            </a:custGeom>
            <a:ln w="38100">
              <a:solidFill>
                <a:srgbClr val="FFC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52313 w 444198"/>
                        <a:gd name="connsiteY0" fmla="*/ 617569 h 617569"/>
                        <a:gd name="connsiteX1" fmla="*/ 8770 w 444198"/>
                        <a:gd name="connsiteY1" fmla="*/ 443397 h 617569"/>
                        <a:gd name="connsiteX2" fmla="*/ 204713 w 444198"/>
                        <a:gd name="connsiteY2" fmla="*/ 432511 h 617569"/>
                        <a:gd name="connsiteX3" fmla="*/ 161170 w 444198"/>
                        <a:gd name="connsiteY3" fmla="*/ 225683 h 617569"/>
                        <a:gd name="connsiteX4" fmla="*/ 346227 w 444198"/>
                        <a:gd name="connsiteY4" fmla="*/ 214797 h 617569"/>
                        <a:gd name="connsiteX5" fmla="*/ 280913 w 444198"/>
                        <a:gd name="connsiteY5" fmla="*/ 18854 h 617569"/>
                        <a:gd name="connsiteX6" fmla="*/ 444198 w 444198"/>
                        <a:gd name="connsiteY6" fmla="*/ 18854 h 6175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4198" h="617569" extrusionOk="0">
                          <a:moveTo>
                            <a:pt x="52313" y="617569"/>
                          </a:moveTo>
                          <a:cubicBezTo>
                            <a:pt x="10103" y="541131"/>
                            <a:pt x="-20763" y="475791"/>
                            <a:pt x="8770" y="443397"/>
                          </a:cubicBezTo>
                          <a:cubicBezTo>
                            <a:pt x="41677" y="414134"/>
                            <a:pt x="170420" y="469080"/>
                            <a:pt x="204713" y="432511"/>
                          </a:cubicBezTo>
                          <a:cubicBezTo>
                            <a:pt x="221509" y="404627"/>
                            <a:pt x="136144" y="269929"/>
                            <a:pt x="161170" y="225683"/>
                          </a:cubicBezTo>
                          <a:cubicBezTo>
                            <a:pt x="179040" y="186269"/>
                            <a:pt x="330969" y="251513"/>
                            <a:pt x="346227" y="214797"/>
                          </a:cubicBezTo>
                          <a:cubicBezTo>
                            <a:pt x="367826" y="180521"/>
                            <a:pt x="268481" y="43492"/>
                            <a:pt x="280913" y="18854"/>
                          </a:cubicBezTo>
                          <a:cubicBezTo>
                            <a:pt x="287508" y="-15294"/>
                            <a:pt x="364829" y="8071"/>
                            <a:pt x="444198" y="18854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52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68D2C02-AE9A-0919-7DC4-25BCF5E73DF3}"/>
              </a:ext>
            </a:extLst>
          </p:cNvPr>
          <p:cNvGrpSpPr/>
          <p:nvPr/>
        </p:nvGrpSpPr>
        <p:grpSpPr>
          <a:xfrm>
            <a:off x="1194649" y="1632857"/>
            <a:ext cx="8639161" cy="4361568"/>
            <a:chOff x="1194649" y="1632857"/>
            <a:chExt cx="8639161" cy="436156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39818-C61B-D861-5C77-D1CEFA5522C6}"/>
                </a:ext>
              </a:extLst>
            </p:cNvPr>
            <p:cNvSpPr/>
            <p:nvPr/>
          </p:nvSpPr>
          <p:spPr>
            <a:xfrm>
              <a:off x="2545443" y="4145640"/>
              <a:ext cx="6464300" cy="1130303"/>
            </a:xfrm>
            <a:custGeom>
              <a:avLst/>
              <a:gdLst>
                <a:gd name="connsiteX0" fmla="*/ 0 w 6464300"/>
                <a:gd name="connsiteY0" fmla="*/ 1130303 h 1130303"/>
                <a:gd name="connsiteX1" fmla="*/ 1549400 w 6464300"/>
                <a:gd name="connsiteY1" fmla="*/ 38103 h 1130303"/>
                <a:gd name="connsiteX2" fmla="*/ 3213100 w 6464300"/>
                <a:gd name="connsiteY2" fmla="*/ 1079503 h 1130303"/>
                <a:gd name="connsiteX3" fmla="*/ 4813300 w 6464300"/>
                <a:gd name="connsiteY3" fmla="*/ 3 h 1130303"/>
                <a:gd name="connsiteX4" fmla="*/ 6464300 w 6464300"/>
                <a:gd name="connsiteY4" fmla="*/ 1092203 h 11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4300" h="1130303">
                  <a:moveTo>
                    <a:pt x="0" y="1130303"/>
                  </a:moveTo>
                  <a:cubicBezTo>
                    <a:pt x="506941" y="588436"/>
                    <a:pt x="1013883" y="46570"/>
                    <a:pt x="1549400" y="38103"/>
                  </a:cubicBezTo>
                  <a:cubicBezTo>
                    <a:pt x="2084917" y="29636"/>
                    <a:pt x="2669117" y="1085853"/>
                    <a:pt x="3213100" y="1079503"/>
                  </a:cubicBezTo>
                  <a:cubicBezTo>
                    <a:pt x="3757083" y="1073153"/>
                    <a:pt x="4271433" y="-2114"/>
                    <a:pt x="4813300" y="3"/>
                  </a:cubicBezTo>
                  <a:cubicBezTo>
                    <a:pt x="5355167" y="2120"/>
                    <a:pt x="6189133" y="924986"/>
                    <a:pt x="6464300" y="1092203"/>
                  </a:cubicBezTo>
                </a:path>
              </a:pathLst>
            </a:custGeom>
            <a:gradFill>
              <a:gsLst>
                <a:gs pos="60921">
                  <a:schemeClr val="bg1">
                    <a:lumMod val="75000"/>
                  </a:schemeClr>
                </a:gs>
                <a:gs pos="4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5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8100">
              <a:solidFill>
                <a:srgbClr val="CCCC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0883E8-5952-A2E1-6BAA-B94789071F08}"/>
                </a:ext>
              </a:extLst>
            </p:cNvPr>
            <p:cNvSpPr txBox="1"/>
            <p:nvPr/>
          </p:nvSpPr>
          <p:spPr>
            <a:xfrm>
              <a:off x="5683599" y="5345475"/>
              <a:ext cx="1456168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Night Side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9C1A37-2071-B08D-5151-9F1C9DE14831}"/>
                </a:ext>
              </a:extLst>
            </p:cNvPr>
            <p:cNvSpPr txBox="1"/>
            <p:nvPr/>
          </p:nvSpPr>
          <p:spPr>
            <a:xfrm>
              <a:off x="6749143" y="4001965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68D43-D52B-A306-908E-2DD974CA8F9A}"/>
                </a:ext>
              </a:extLst>
            </p:cNvPr>
            <p:cNvSpPr txBox="1"/>
            <p:nvPr/>
          </p:nvSpPr>
          <p:spPr>
            <a:xfrm>
              <a:off x="6579866" y="4145640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9DD99-B99A-013D-26A4-E3721ECE43DE}"/>
                </a:ext>
              </a:extLst>
            </p:cNvPr>
            <p:cNvSpPr txBox="1"/>
            <p:nvPr/>
          </p:nvSpPr>
          <p:spPr>
            <a:xfrm>
              <a:off x="6411683" y="42958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4536-174F-0CD9-BFF6-81F99C4A53AB}"/>
                </a:ext>
              </a:extLst>
            </p:cNvPr>
            <p:cNvSpPr txBox="1"/>
            <p:nvPr/>
          </p:nvSpPr>
          <p:spPr>
            <a:xfrm>
              <a:off x="6248400" y="44482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0B765-187D-7C28-03B8-57010E5C1CB9}"/>
                </a:ext>
              </a:extLst>
            </p:cNvPr>
            <p:cNvSpPr txBox="1"/>
            <p:nvPr/>
          </p:nvSpPr>
          <p:spPr>
            <a:xfrm>
              <a:off x="6079123" y="4591957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077288-3195-C065-D0FC-80D655470AB4}"/>
                </a:ext>
              </a:extLst>
            </p:cNvPr>
            <p:cNvSpPr txBox="1"/>
            <p:nvPr/>
          </p:nvSpPr>
          <p:spPr>
            <a:xfrm>
              <a:off x="5926724" y="4733471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64ED8-9988-942F-D9DF-CE0F22F1163D}"/>
                </a:ext>
              </a:extLst>
            </p:cNvPr>
            <p:cNvSpPr txBox="1"/>
            <p:nvPr/>
          </p:nvSpPr>
          <p:spPr>
            <a:xfrm>
              <a:off x="3156860" y="4154365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2FB57-E014-6B61-3C39-3B0E18D188C1}"/>
                </a:ext>
              </a:extLst>
            </p:cNvPr>
            <p:cNvSpPr txBox="1"/>
            <p:nvPr/>
          </p:nvSpPr>
          <p:spPr>
            <a:xfrm>
              <a:off x="2987583" y="4298040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587DC2-98E7-CA74-6277-C577800AC09F}"/>
                </a:ext>
              </a:extLst>
            </p:cNvPr>
            <p:cNvSpPr txBox="1"/>
            <p:nvPr/>
          </p:nvSpPr>
          <p:spPr>
            <a:xfrm>
              <a:off x="2819400" y="44482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49A7FF-50C5-7739-DADA-F1C7B10835A9}"/>
                </a:ext>
              </a:extLst>
            </p:cNvPr>
            <p:cNvSpPr txBox="1"/>
            <p:nvPr/>
          </p:nvSpPr>
          <p:spPr>
            <a:xfrm>
              <a:off x="2656117" y="46006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374201-C17C-F1DD-FA2A-4EBB6D9AADD3}"/>
                </a:ext>
              </a:extLst>
            </p:cNvPr>
            <p:cNvSpPr txBox="1"/>
            <p:nvPr/>
          </p:nvSpPr>
          <p:spPr>
            <a:xfrm>
              <a:off x="2486840" y="4744357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59B95-ED5C-649F-5FD1-AAEB8D8C5495}"/>
                </a:ext>
              </a:extLst>
            </p:cNvPr>
            <p:cNvSpPr txBox="1"/>
            <p:nvPr/>
          </p:nvSpPr>
          <p:spPr>
            <a:xfrm>
              <a:off x="4345923" y="4001965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657F6E-265A-A8DD-223B-D7CCE33497E3}"/>
                </a:ext>
              </a:extLst>
            </p:cNvPr>
            <p:cNvSpPr txBox="1"/>
            <p:nvPr/>
          </p:nvSpPr>
          <p:spPr>
            <a:xfrm>
              <a:off x="4520095" y="4143479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E77EC5-89C4-3129-50C5-8BDF4E2F4523}"/>
                </a:ext>
              </a:extLst>
            </p:cNvPr>
            <p:cNvSpPr txBox="1"/>
            <p:nvPr/>
          </p:nvSpPr>
          <p:spPr>
            <a:xfrm>
              <a:off x="4683381" y="4284993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F8F3B0-C0C9-893A-F81D-ACF358BA6F48}"/>
                </a:ext>
              </a:extLst>
            </p:cNvPr>
            <p:cNvSpPr txBox="1"/>
            <p:nvPr/>
          </p:nvSpPr>
          <p:spPr>
            <a:xfrm>
              <a:off x="4835783" y="442651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C67F8F-0CB4-EDDF-C394-E5001BE91DCC}"/>
                </a:ext>
              </a:extLst>
            </p:cNvPr>
            <p:cNvSpPr txBox="1"/>
            <p:nvPr/>
          </p:nvSpPr>
          <p:spPr>
            <a:xfrm>
              <a:off x="5009954" y="454625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7105F6-A259-A6CC-C585-9FA37B939CC0}"/>
                </a:ext>
              </a:extLst>
            </p:cNvPr>
            <p:cNvSpPr txBox="1"/>
            <p:nvPr/>
          </p:nvSpPr>
          <p:spPr>
            <a:xfrm>
              <a:off x="5140582" y="467688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1EC32-B15A-F1DA-4FF0-989B95F62947}"/>
                </a:ext>
              </a:extLst>
            </p:cNvPr>
            <p:cNvSpPr txBox="1"/>
            <p:nvPr/>
          </p:nvSpPr>
          <p:spPr>
            <a:xfrm>
              <a:off x="7894664" y="4067278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B72B63-8DC8-015B-07A9-93D373130CE4}"/>
                </a:ext>
              </a:extLst>
            </p:cNvPr>
            <p:cNvSpPr txBox="1"/>
            <p:nvPr/>
          </p:nvSpPr>
          <p:spPr>
            <a:xfrm>
              <a:off x="8068836" y="4208792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44B0EF-D9F6-876F-E8D6-977E3AF9542A}"/>
                </a:ext>
              </a:extLst>
            </p:cNvPr>
            <p:cNvSpPr txBox="1"/>
            <p:nvPr/>
          </p:nvSpPr>
          <p:spPr>
            <a:xfrm>
              <a:off x="8232122" y="4350306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64FA4B-6065-838B-7FA4-CEAD81C988A4}"/>
                </a:ext>
              </a:extLst>
            </p:cNvPr>
            <p:cNvSpPr txBox="1"/>
            <p:nvPr/>
          </p:nvSpPr>
          <p:spPr>
            <a:xfrm>
              <a:off x="8384524" y="4491824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3222E-0CEC-9821-D937-D4D2B6AA4289}"/>
                </a:ext>
              </a:extLst>
            </p:cNvPr>
            <p:cNvSpPr txBox="1"/>
            <p:nvPr/>
          </p:nvSpPr>
          <p:spPr>
            <a:xfrm>
              <a:off x="8558695" y="4611564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9EAA4E-33B9-6C7E-40AE-99DF620F3691}"/>
                </a:ext>
              </a:extLst>
            </p:cNvPr>
            <p:cNvSpPr txBox="1"/>
            <p:nvPr/>
          </p:nvSpPr>
          <p:spPr>
            <a:xfrm>
              <a:off x="8711095" y="4785736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F1FE30-3077-5EFB-B37B-D3BE3B5913AA}"/>
                </a:ext>
              </a:extLst>
            </p:cNvPr>
            <p:cNvSpPr txBox="1"/>
            <p:nvPr/>
          </p:nvSpPr>
          <p:spPr>
            <a:xfrm>
              <a:off x="5851967" y="3607775"/>
              <a:ext cx="1251368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Day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F32CA2-3B3B-48F5-8B1C-D400AC758C57}"/>
                </a:ext>
              </a:extLst>
            </p:cNvPr>
            <p:cNvSpPr txBox="1"/>
            <p:nvPr/>
          </p:nvSpPr>
          <p:spPr>
            <a:xfrm rot="16200000">
              <a:off x="1133367" y="4084586"/>
              <a:ext cx="1798506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Equatorward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0E96C2-445C-E020-12C3-04DF39D56831}"/>
                </a:ext>
              </a:extLst>
            </p:cNvPr>
            <p:cNvSpPr txBox="1"/>
            <p:nvPr/>
          </p:nvSpPr>
          <p:spPr>
            <a:xfrm rot="16200000">
              <a:off x="8498559" y="4081164"/>
              <a:ext cx="13507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Poleward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2909E8-AED1-66C6-A72A-546517BCA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514" y="2829797"/>
              <a:ext cx="0" cy="23762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F21F7F-5FFB-C5B7-2580-C21E59A95F5F}"/>
                </a:ext>
              </a:extLst>
            </p:cNvPr>
            <p:cNvCxnSpPr/>
            <p:nvPr/>
          </p:nvCxnSpPr>
          <p:spPr>
            <a:xfrm flipV="1">
              <a:off x="5642117" y="2829797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8D01FB-0E2F-3CB6-055D-908D9B463B61}"/>
                </a:ext>
              </a:extLst>
            </p:cNvPr>
            <p:cNvCxnSpPr/>
            <p:nvPr/>
          </p:nvCxnSpPr>
          <p:spPr>
            <a:xfrm flipV="1">
              <a:off x="3809999" y="2869605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4B617-DDA9-AA40-0D18-7E968AA3449E}"/>
                </a:ext>
              </a:extLst>
            </p:cNvPr>
            <p:cNvSpPr txBox="1"/>
            <p:nvPr/>
          </p:nvSpPr>
          <p:spPr>
            <a:xfrm>
              <a:off x="6630433" y="2259796"/>
              <a:ext cx="3203377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Convection Flow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316164-2AD3-948A-F4D8-755C22EDDD16}"/>
                </a:ext>
              </a:extLst>
            </p:cNvPr>
            <p:cNvCxnSpPr/>
            <p:nvPr/>
          </p:nvCxnSpPr>
          <p:spPr>
            <a:xfrm flipH="1" flipV="1">
              <a:off x="5049509" y="4374311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612167D-C5F4-30A8-DF9D-E3C33A67319F}"/>
                </a:ext>
              </a:extLst>
            </p:cNvPr>
            <p:cNvGrpSpPr/>
            <p:nvPr/>
          </p:nvGrpSpPr>
          <p:grpSpPr>
            <a:xfrm>
              <a:off x="1556657" y="2233172"/>
              <a:ext cx="1528902" cy="1300048"/>
              <a:chOff x="903514" y="437029"/>
              <a:chExt cx="1528902" cy="1300048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274A6AE-91B1-E89A-0EF6-2E73DDC0E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514" y="1620022"/>
                <a:ext cx="1438014" cy="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27C4F3-3501-21AF-9F62-E0AB0732E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08688" y="437029"/>
                <a:ext cx="7088" cy="1193250"/>
              </a:xfrm>
              <a:prstGeom prst="straightConnector1">
                <a:avLst/>
              </a:prstGeom>
              <a:ln w="508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68B5831-EACC-E2D0-BE0E-5CEC039CAC39}"/>
                  </a:ext>
                </a:extLst>
              </p:cNvPr>
              <p:cNvSpPr/>
              <p:nvPr/>
            </p:nvSpPr>
            <p:spPr>
              <a:xfrm>
                <a:off x="2158096" y="1462757"/>
                <a:ext cx="274320" cy="274320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017CA0A-7295-DC3F-376C-5747746ED85B}"/>
                  </a:ext>
                </a:extLst>
              </p:cNvPr>
              <p:cNvSpPr/>
              <p:nvPr/>
            </p:nvSpPr>
            <p:spPr>
              <a:xfrm>
                <a:off x="2280016" y="1589757"/>
                <a:ext cx="45720" cy="45720"/>
              </a:xfrm>
              <a:prstGeom prst="ellipse">
                <a:avLst/>
              </a:prstGeom>
              <a:solidFill>
                <a:srgbClr val="0070C0"/>
              </a:solidFill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494D4F-B062-73B3-004F-4B2DD8F1160D}"/>
                    </a:ext>
                  </a:extLst>
                </p:cNvPr>
                <p:cNvSpPr txBox="1"/>
                <p:nvPr/>
              </p:nvSpPr>
              <p:spPr>
                <a:xfrm>
                  <a:off x="1194649" y="3125184"/>
                  <a:ext cx="572016" cy="5064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494D4F-B062-73B3-004F-4B2DD8F11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649" y="3125184"/>
                  <a:ext cx="572016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A45DC4-64D3-9074-D703-A9C3EC172517}"/>
                    </a:ext>
                  </a:extLst>
                </p:cNvPr>
                <p:cNvSpPr txBox="1"/>
                <p:nvPr/>
              </p:nvSpPr>
              <p:spPr>
                <a:xfrm>
                  <a:off x="2898723" y="1970792"/>
                  <a:ext cx="617925" cy="461665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∇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A45DC4-64D3-9074-D703-A9C3EC172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23" y="1970792"/>
                  <a:ext cx="61792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4BE9A5-C9AD-02BA-7B0B-62262E61ED6B}"/>
                    </a:ext>
                  </a:extLst>
                </p:cNvPr>
                <p:cNvSpPr txBox="1"/>
                <p:nvPr/>
              </p:nvSpPr>
              <p:spPr>
                <a:xfrm>
                  <a:off x="2960917" y="2933771"/>
                  <a:ext cx="83702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4BE9A5-C9AD-02BA-7B0B-62262E61E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17" y="2933771"/>
                  <a:ext cx="837024" cy="545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B15F9E-63B0-58CF-E96D-18E134D7FA6F}"/>
                    </a:ext>
                  </a:extLst>
                </p:cNvPr>
                <p:cNvSpPr txBox="1"/>
                <p:nvPr/>
              </p:nvSpPr>
              <p:spPr>
                <a:xfrm>
                  <a:off x="4823533" y="3789232"/>
                  <a:ext cx="763158" cy="54348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B15F9E-63B0-58CF-E96D-18E134D7F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533" y="3789232"/>
                  <a:ext cx="763158" cy="5434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ADE62A-62C0-4F0B-B669-4464EA6BA9B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7358743" y="3533220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A1F892-2D37-9398-83FA-CD3880C08489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V="1">
              <a:off x="4094843" y="3533220"/>
              <a:ext cx="11845" cy="6505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34B18D-EAE4-CFBF-2A1B-E3180849BB41}"/>
                    </a:ext>
                  </a:extLst>
                </p:cNvPr>
                <p:cNvSpPr txBox="1"/>
                <p:nvPr/>
              </p:nvSpPr>
              <p:spPr>
                <a:xfrm>
                  <a:off x="3893695" y="3033610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34B18D-EAE4-CFBF-2A1B-E3180849B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695" y="3033610"/>
                  <a:ext cx="558871" cy="490199"/>
                </a:xfrm>
                <a:prstGeom prst="rect">
                  <a:avLst/>
                </a:prstGeom>
                <a:blipFill>
                  <a:blip r:embed="rId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753170B-AC4E-0713-6D79-FFF28B63FC6D}"/>
                    </a:ext>
                  </a:extLst>
                </p:cNvPr>
                <p:cNvSpPr txBox="1"/>
                <p:nvPr/>
              </p:nvSpPr>
              <p:spPr>
                <a:xfrm>
                  <a:off x="3368087" y="5449404"/>
                  <a:ext cx="248946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753170B-AC4E-0713-6D79-FFF28B63F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087" y="5449404"/>
                  <a:ext cx="2489464" cy="545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178690-CDF1-437B-F5EC-B6D858B62682}"/>
                </a:ext>
              </a:extLst>
            </p:cNvPr>
            <p:cNvSpPr txBox="1"/>
            <p:nvPr/>
          </p:nvSpPr>
          <p:spPr>
            <a:xfrm>
              <a:off x="3669018" y="1632857"/>
              <a:ext cx="4016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(b) Look direction from ground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/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blipFill>
                  <a:blip r:embed="rId8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9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38CE-FF63-F3BE-C14D-7DC6D023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0433481-99D9-56E1-2F14-F0CB05D44FC9}"/>
              </a:ext>
            </a:extLst>
          </p:cNvPr>
          <p:cNvGrpSpPr/>
          <p:nvPr/>
        </p:nvGrpSpPr>
        <p:grpSpPr>
          <a:xfrm>
            <a:off x="2600455" y="0"/>
            <a:ext cx="6934501" cy="8694092"/>
            <a:chOff x="2600455" y="0"/>
            <a:chExt cx="6934501" cy="86940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BF9CC9-12B5-B05A-2C4B-9952CC9FF6C0}"/>
                </a:ext>
              </a:extLst>
            </p:cNvPr>
            <p:cNvSpPr/>
            <p:nvPr/>
          </p:nvSpPr>
          <p:spPr>
            <a:xfrm>
              <a:off x="2600455" y="3824525"/>
              <a:ext cx="6464300" cy="1130303"/>
            </a:xfrm>
            <a:custGeom>
              <a:avLst/>
              <a:gdLst>
                <a:gd name="connsiteX0" fmla="*/ 0 w 6464300"/>
                <a:gd name="connsiteY0" fmla="*/ 1130303 h 1130303"/>
                <a:gd name="connsiteX1" fmla="*/ 1549400 w 6464300"/>
                <a:gd name="connsiteY1" fmla="*/ 38103 h 1130303"/>
                <a:gd name="connsiteX2" fmla="*/ 3213100 w 6464300"/>
                <a:gd name="connsiteY2" fmla="*/ 1079503 h 1130303"/>
                <a:gd name="connsiteX3" fmla="*/ 4813300 w 6464300"/>
                <a:gd name="connsiteY3" fmla="*/ 3 h 1130303"/>
                <a:gd name="connsiteX4" fmla="*/ 6464300 w 6464300"/>
                <a:gd name="connsiteY4" fmla="*/ 1092203 h 11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4300" h="1130303">
                  <a:moveTo>
                    <a:pt x="0" y="1130303"/>
                  </a:moveTo>
                  <a:cubicBezTo>
                    <a:pt x="506941" y="588436"/>
                    <a:pt x="1013883" y="46570"/>
                    <a:pt x="1549400" y="38103"/>
                  </a:cubicBezTo>
                  <a:cubicBezTo>
                    <a:pt x="2084917" y="29636"/>
                    <a:pt x="2669117" y="1085853"/>
                    <a:pt x="3213100" y="1079503"/>
                  </a:cubicBezTo>
                  <a:cubicBezTo>
                    <a:pt x="3757083" y="1073153"/>
                    <a:pt x="4271433" y="-2114"/>
                    <a:pt x="4813300" y="3"/>
                  </a:cubicBezTo>
                  <a:cubicBezTo>
                    <a:pt x="5355167" y="2120"/>
                    <a:pt x="6189133" y="924986"/>
                    <a:pt x="6464300" y="1092203"/>
                  </a:cubicBezTo>
                </a:path>
              </a:pathLst>
            </a:custGeom>
            <a:gradFill>
              <a:gsLst>
                <a:gs pos="60921">
                  <a:schemeClr val="bg1">
                    <a:lumMod val="75000"/>
                  </a:schemeClr>
                </a:gs>
                <a:gs pos="4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5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8100">
              <a:solidFill>
                <a:srgbClr val="CCCC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BA013E-73A7-91C2-2ACE-9B4CDB2BD7FC}"/>
                </a:ext>
              </a:extLst>
            </p:cNvPr>
            <p:cNvSpPr txBox="1"/>
            <p:nvPr/>
          </p:nvSpPr>
          <p:spPr>
            <a:xfrm>
              <a:off x="4205391" y="4109316"/>
              <a:ext cx="14561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Night Side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AB6324-D966-E5A8-C16B-9BDBF512C720}"/>
                </a:ext>
              </a:extLst>
            </p:cNvPr>
            <p:cNvGrpSpPr/>
            <p:nvPr/>
          </p:nvGrpSpPr>
          <p:grpSpPr>
            <a:xfrm>
              <a:off x="5284629" y="4423517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76F84DE-444A-019D-2844-5149BA23805E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F44F181-B003-E13E-F143-381BC6B7168A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F578B5F-FCCD-9539-4B57-1A013C49EABE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4E88B83-8595-02C0-9719-ABE3BC839924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D06A695-AC1C-1E41-609B-F6C673C33529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AC80299-F22F-FAEC-A4E9-6B3D41E244B6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87E1A8-CBC0-7F00-1918-02E7B7000D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8B157-C834-178C-C3F7-10DFD2993933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32EBC0-1DCA-011B-2C7F-A26F677F490F}"/>
                </a:ext>
              </a:extLst>
            </p:cNvPr>
            <p:cNvGrpSpPr/>
            <p:nvPr/>
          </p:nvGrpSpPr>
          <p:grpSpPr>
            <a:xfrm>
              <a:off x="5456890" y="3024336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40770-A7B0-BAE6-EF20-EC6EC0744AE1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CEDC9E-1ABD-33E9-5077-38786BE5388A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E1564E-DF27-163E-2048-D7D2C01673A3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1C812D-0D42-FB31-9E28-0D6EB8921E6E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FC6450-EED3-5355-17BC-C42EAAAB0A4E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105EF-3A4F-FF4A-324A-51DD48D3A4FB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2AA621-8C42-0A3E-A637-CDAAE57D3A25}"/>
                </a:ext>
              </a:extLst>
            </p:cNvPr>
            <p:cNvSpPr txBox="1"/>
            <p:nvPr/>
          </p:nvSpPr>
          <p:spPr>
            <a:xfrm>
              <a:off x="6297783" y="4079875"/>
              <a:ext cx="12513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Day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C85C3-88CD-6BFE-2C8E-48DB68454603}"/>
                </a:ext>
              </a:extLst>
            </p:cNvPr>
            <p:cNvSpPr txBox="1"/>
            <p:nvPr/>
          </p:nvSpPr>
          <p:spPr>
            <a:xfrm rot="16200000">
              <a:off x="4507996" y="7564006"/>
              <a:ext cx="1798506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Equatorward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5055F0-68B1-3057-6EC4-FB39547B8FFF}"/>
                </a:ext>
              </a:extLst>
            </p:cNvPr>
            <p:cNvSpPr txBox="1"/>
            <p:nvPr/>
          </p:nvSpPr>
          <p:spPr>
            <a:xfrm rot="16200000">
              <a:off x="4775648" y="626385"/>
              <a:ext cx="1350754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Poleward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2FC2773-98F1-8BC8-E39B-8D82C490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005" y="1304900"/>
              <a:ext cx="0" cy="23762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D579BF-D9DB-0D51-9319-C5B54F965619}"/>
                </a:ext>
              </a:extLst>
            </p:cNvPr>
            <p:cNvCxnSpPr/>
            <p:nvPr/>
          </p:nvCxnSpPr>
          <p:spPr>
            <a:xfrm flipV="1">
              <a:off x="6519849" y="5024635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F9DDBB-DA65-CD7A-4C61-EBD105CC7DFA}"/>
                </a:ext>
              </a:extLst>
            </p:cNvPr>
            <p:cNvCxnSpPr/>
            <p:nvPr/>
          </p:nvCxnSpPr>
          <p:spPr>
            <a:xfrm flipV="1">
              <a:off x="6500856" y="3192003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E5D6BD-0CBF-D545-4EB6-EEEF6B7BFD31}"/>
                </a:ext>
              </a:extLst>
            </p:cNvPr>
            <p:cNvSpPr txBox="1"/>
            <p:nvPr/>
          </p:nvSpPr>
          <p:spPr>
            <a:xfrm>
              <a:off x="6331579" y="4039698"/>
              <a:ext cx="3203377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Convection Flow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125B83-5C5F-9DCC-792E-FACF83B9E505}"/>
                </a:ext>
              </a:extLst>
            </p:cNvPr>
            <p:cNvCxnSpPr/>
            <p:nvPr/>
          </p:nvCxnSpPr>
          <p:spPr>
            <a:xfrm flipH="1" flipV="1">
              <a:off x="5513036" y="4470106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CB3B0A-E49E-7279-F1D2-7541FBC2D80E}"/>
                    </a:ext>
                  </a:extLst>
                </p:cNvPr>
                <p:cNvSpPr txBox="1"/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CB3B0A-E49E-7279-F1D2-7541FBC2D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8CC50B4-E979-4F4E-657E-930F91F71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365" y="3084044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44FF7B-4C5E-E3A7-5F49-B03C335FF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968" y="5380799"/>
              <a:ext cx="11845" cy="6505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52EA55-EB7B-849D-72F4-11A4C9DFC5C7}"/>
                    </a:ext>
                  </a:extLst>
                </p:cNvPr>
                <p:cNvSpPr txBox="1"/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52EA55-EB7B-849D-72F4-11A4C9DFC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C4A1C4-0F06-129C-372B-23F0057EC9CD}"/>
                    </a:ext>
                  </a:extLst>
                </p:cNvPr>
                <p:cNvSpPr txBox="1"/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C4A1C4-0F06-129C-372B-23F0057EC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70BCDB-8E60-6278-629B-05DE2123F031}"/>
                </a:ext>
              </a:extLst>
            </p:cNvPr>
            <p:cNvSpPr txBox="1"/>
            <p:nvPr/>
          </p:nvSpPr>
          <p:spPr>
            <a:xfrm>
              <a:off x="4110623" y="0"/>
              <a:ext cx="383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(b) Look direction from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78F5512-408F-7CC0-851E-DC15A21FC4AF}"/>
                    </a:ext>
                  </a:extLst>
                </p:cNvPr>
                <p:cNvSpPr txBox="1"/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78F5512-408F-7CC0-851E-DC15A21FC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27047-B18A-8D99-C670-2A56F7A0C4CE}"/>
                </a:ext>
              </a:extLst>
            </p:cNvPr>
            <p:cNvGrpSpPr/>
            <p:nvPr/>
          </p:nvGrpSpPr>
          <p:grpSpPr>
            <a:xfrm>
              <a:off x="5339883" y="1047350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1ED818C-AD94-88CA-C3A9-570CA5E73576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2220FE-66E1-243B-058F-43DDED27D718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89A2394-1F1E-A2AF-E2B8-DBF5661647B0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D77949C-1046-012F-79AB-7C448282570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7ED2DB3-ACE3-824B-8472-F7B91787DE2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F6DD48-920C-9F63-D7C8-597FE69826FC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47716E6-0C7E-9590-0891-1CE200496B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058902-E0DC-7F65-0E9F-58913C4A105C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B17710-497C-5501-0670-8D3BB5C334C7}"/>
                </a:ext>
              </a:extLst>
            </p:cNvPr>
            <p:cNvGrpSpPr/>
            <p:nvPr/>
          </p:nvGrpSpPr>
          <p:grpSpPr>
            <a:xfrm>
              <a:off x="5415518" y="6387471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DD0672-351E-02A7-C169-62F1A27BB6E4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35EBE6C-EA55-1D1E-AB31-54DBDAA572AF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C7BD87-C0A5-9A63-B3F4-F6C1CF296CD5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3DD370-233E-EF22-EBE1-E1802E3BA433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A714F2-D4D2-CE6C-8A22-4B3B76EA0EE6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AFDD91-5EE9-1026-BA7F-B53DA14E054D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85F0D-1FC3-9DC1-E9AE-42A2F8C4C393}"/>
                </a:ext>
              </a:extLst>
            </p:cNvPr>
            <p:cNvGrpSpPr/>
            <p:nvPr/>
          </p:nvGrpSpPr>
          <p:grpSpPr>
            <a:xfrm>
              <a:off x="2937038" y="1164523"/>
              <a:ext cx="2198784" cy="2746716"/>
              <a:chOff x="1556657" y="1506345"/>
              <a:chExt cx="2198784" cy="2746716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4EFDA8-7592-0488-4563-F825DB768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657" y="3095325"/>
                <a:ext cx="1438014" cy="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E642530-680A-B0F2-1FE5-CD284451F5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4072" y="1785021"/>
                <a:ext cx="7088" cy="1193250"/>
              </a:xfrm>
              <a:prstGeom prst="straightConnector1">
                <a:avLst/>
              </a:prstGeom>
              <a:ln w="50800">
                <a:solidFill>
                  <a:schemeClr val="accent3">
                    <a:lumMod val="75000"/>
                  </a:schemeClr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7F66D09-7207-885F-5E61-9FE3B6E689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7F66D09-7207-885F-5E61-9FE3B6E68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BDBDB3-82E7-4A3E-3276-9A7AABDE629B}"/>
                      </a:ext>
                    </a:extLst>
                  </p:cNvPr>
                  <p:cNvSpPr txBox="1"/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BDBDB3-82E7-4A3E-3276-9A7AABDE62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6F3CCC-6D52-12D8-585F-B24153AAC0A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6F3CCC-6D52-12D8-585F-B24153AAC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D10ED78-25FF-C69C-4F49-66CE08F79B99}"/>
                  </a:ext>
                </a:extLst>
              </p:cNvPr>
              <p:cNvGrpSpPr/>
              <p:nvPr/>
            </p:nvGrpSpPr>
            <p:grpSpPr>
              <a:xfrm>
                <a:off x="1977050" y="1918687"/>
                <a:ext cx="446678" cy="769441"/>
                <a:chOff x="1223069" y="1998901"/>
                <a:chExt cx="446678" cy="769441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C023065-5A34-C601-C730-CF237D32DEA8}"/>
                    </a:ext>
                  </a:extLst>
                </p:cNvPr>
                <p:cNvSpPr/>
                <p:nvPr/>
              </p:nvSpPr>
              <p:spPr>
                <a:xfrm>
                  <a:off x="1223069" y="2200127"/>
                  <a:ext cx="434733" cy="410748"/>
                </a:xfrm>
                <a:prstGeom prst="ellipse">
                  <a:avLst/>
                </a:prstGeom>
                <a:noFill/>
                <a:ln w="50800">
                  <a:solidFill>
                    <a:srgbClr val="0070C0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00" b="1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1510454-CF67-AF3B-7E43-28E8691567F5}"/>
                    </a:ext>
                  </a:extLst>
                </p:cNvPr>
                <p:cNvSpPr txBox="1"/>
                <p:nvPr/>
              </p:nvSpPr>
              <p:spPr>
                <a:xfrm>
                  <a:off x="1235013" y="1998901"/>
                  <a:ext cx="43473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638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5C5E-FADF-6FFA-2C40-90D7B63D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7229BBA-01E6-BE0B-B62C-4903AC5D223B}"/>
              </a:ext>
            </a:extLst>
          </p:cNvPr>
          <p:cNvGrpSpPr/>
          <p:nvPr/>
        </p:nvGrpSpPr>
        <p:grpSpPr>
          <a:xfrm>
            <a:off x="2600455" y="0"/>
            <a:ext cx="6934501" cy="8694092"/>
            <a:chOff x="2600455" y="0"/>
            <a:chExt cx="6934501" cy="86940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783E32B-F647-F1BE-B930-8293F58EE7D6}"/>
                </a:ext>
              </a:extLst>
            </p:cNvPr>
            <p:cNvSpPr/>
            <p:nvPr/>
          </p:nvSpPr>
          <p:spPr>
            <a:xfrm>
              <a:off x="2600455" y="3824525"/>
              <a:ext cx="6464300" cy="1130303"/>
            </a:xfrm>
            <a:custGeom>
              <a:avLst/>
              <a:gdLst>
                <a:gd name="connsiteX0" fmla="*/ 0 w 6464300"/>
                <a:gd name="connsiteY0" fmla="*/ 1130303 h 1130303"/>
                <a:gd name="connsiteX1" fmla="*/ 1549400 w 6464300"/>
                <a:gd name="connsiteY1" fmla="*/ 38103 h 1130303"/>
                <a:gd name="connsiteX2" fmla="*/ 3213100 w 6464300"/>
                <a:gd name="connsiteY2" fmla="*/ 1079503 h 1130303"/>
                <a:gd name="connsiteX3" fmla="*/ 4813300 w 6464300"/>
                <a:gd name="connsiteY3" fmla="*/ 3 h 1130303"/>
                <a:gd name="connsiteX4" fmla="*/ 6464300 w 6464300"/>
                <a:gd name="connsiteY4" fmla="*/ 1092203 h 11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4300" h="1130303">
                  <a:moveTo>
                    <a:pt x="0" y="1130303"/>
                  </a:moveTo>
                  <a:cubicBezTo>
                    <a:pt x="506941" y="588436"/>
                    <a:pt x="1013883" y="46570"/>
                    <a:pt x="1549400" y="38103"/>
                  </a:cubicBezTo>
                  <a:cubicBezTo>
                    <a:pt x="2084917" y="29636"/>
                    <a:pt x="2669117" y="1085853"/>
                    <a:pt x="3213100" y="1079503"/>
                  </a:cubicBezTo>
                  <a:cubicBezTo>
                    <a:pt x="3757083" y="1073153"/>
                    <a:pt x="4271433" y="-2114"/>
                    <a:pt x="4813300" y="3"/>
                  </a:cubicBezTo>
                  <a:cubicBezTo>
                    <a:pt x="5355167" y="2120"/>
                    <a:pt x="6189133" y="924986"/>
                    <a:pt x="6464300" y="1092203"/>
                  </a:cubicBezTo>
                </a:path>
              </a:pathLst>
            </a:custGeom>
            <a:gradFill>
              <a:gsLst>
                <a:gs pos="60921">
                  <a:schemeClr val="bg1">
                    <a:lumMod val="75000"/>
                  </a:schemeClr>
                </a:gs>
                <a:gs pos="4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5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8100">
              <a:solidFill>
                <a:srgbClr val="CCCC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CC588F-2E85-E2DD-C950-CFA528FEA84B}"/>
                </a:ext>
              </a:extLst>
            </p:cNvPr>
            <p:cNvSpPr txBox="1"/>
            <p:nvPr/>
          </p:nvSpPr>
          <p:spPr>
            <a:xfrm>
              <a:off x="4205391" y="4109316"/>
              <a:ext cx="14561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Night Side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8A8EE3-DA0A-A821-7E88-6CD0428F5483}"/>
                </a:ext>
              </a:extLst>
            </p:cNvPr>
            <p:cNvGrpSpPr/>
            <p:nvPr/>
          </p:nvGrpSpPr>
          <p:grpSpPr>
            <a:xfrm rot="4702050">
              <a:off x="5341083" y="6128367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722C9AE-8BBF-1A38-F768-BE4178836082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44C86DD-516D-B2BE-8746-FA5C1CAB5534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509FC993-5629-A183-2C99-6D0D38D14882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47B9505-20CB-210A-C9CF-76BF3C2CBA50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D09454C-9B1F-A642-D527-6560047ACFF2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1AE2660-D8B3-47C8-0289-07E21ADE4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0293862-7287-249C-0D5D-6BC9E243970A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BB8480-6F65-F391-B442-768E8EAFE4B7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7D88C2-D93F-9CC9-D0E8-6708D5B1A836}"/>
                </a:ext>
              </a:extLst>
            </p:cNvPr>
            <p:cNvGrpSpPr/>
            <p:nvPr/>
          </p:nvGrpSpPr>
          <p:grpSpPr>
            <a:xfrm rot="5400000">
              <a:off x="5282998" y="4251919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287F7-4481-DE77-697C-E1ADB197E3EF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CD66BE-30B5-9C67-5D72-52AE8F4E6311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F3B60-2F7A-647F-0296-E3189EA27072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1A4ADF-01F0-B7E9-AEB6-58896B036B55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A2A5E1-160E-B907-8777-A0B9F86BC592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178F49-B976-890D-D679-31D5FECC74D1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58B118-3255-939F-BC9F-E8AEBE799625}"/>
                </a:ext>
              </a:extLst>
            </p:cNvPr>
            <p:cNvSpPr txBox="1"/>
            <p:nvPr/>
          </p:nvSpPr>
          <p:spPr>
            <a:xfrm>
              <a:off x="6297783" y="4079875"/>
              <a:ext cx="12513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Day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86DFCB-27C6-0EBD-98AA-07BC4C4EC40F}"/>
                </a:ext>
              </a:extLst>
            </p:cNvPr>
            <p:cNvSpPr txBox="1"/>
            <p:nvPr/>
          </p:nvSpPr>
          <p:spPr>
            <a:xfrm rot="16200000">
              <a:off x="4507996" y="7564006"/>
              <a:ext cx="1798506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Equatorward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BA88E1-1527-10D5-528E-6D7DF3108E1F}"/>
                </a:ext>
              </a:extLst>
            </p:cNvPr>
            <p:cNvSpPr txBox="1"/>
            <p:nvPr/>
          </p:nvSpPr>
          <p:spPr>
            <a:xfrm rot="16200000">
              <a:off x="4775648" y="626385"/>
              <a:ext cx="1350754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Poleward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D75D2A-2C62-A8EC-60EB-9A86BCEE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005" y="1304900"/>
              <a:ext cx="0" cy="23762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B184034-B996-6038-F412-19DE4865E730}"/>
                </a:ext>
              </a:extLst>
            </p:cNvPr>
            <p:cNvCxnSpPr/>
            <p:nvPr/>
          </p:nvCxnSpPr>
          <p:spPr>
            <a:xfrm flipV="1">
              <a:off x="6519849" y="5024635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89BF4A-37DE-379B-8F1E-A6938E3B6DAD}"/>
                </a:ext>
              </a:extLst>
            </p:cNvPr>
            <p:cNvCxnSpPr/>
            <p:nvPr/>
          </p:nvCxnSpPr>
          <p:spPr>
            <a:xfrm flipV="1">
              <a:off x="6500856" y="3192003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36500E-8310-8B15-2F8B-3D3D2BA3785D}"/>
                </a:ext>
              </a:extLst>
            </p:cNvPr>
            <p:cNvSpPr txBox="1"/>
            <p:nvPr/>
          </p:nvSpPr>
          <p:spPr>
            <a:xfrm>
              <a:off x="6331579" y="4039698"/>
              <a:ext cx="3203377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Convection Flow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5490E67-AE1D-369E-CE5A-D33BECC8B0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3036" y="4154418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EB1D01A-2FE5-6F37-A01D-563A1B3D98EE}"/>
                    </a:ext>
                  </a:extLst>
                </p:cNvPr>
                <p:cNvSpPr txBox="1"/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EB1D01A-2FE5-6F37-A01D-563A1B3D9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802993-50DC-70D7-542B-DD47FBC9A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365" y="3084044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5703C5B-27E5-7ECD-AC6B-4005AD961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968" y="5380799"/>
              <a:ext cx="11845" cy="6505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95F9AF-57A8-6CD2-823B-28893EC7492F}"/>
                    </a:ext>
                  </a:extLst>
                </p:cNvPr>
                <p:cNvSpPr txBox="1"/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295F9AF-57A8-6CD2-823B-28893EC7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847FA1-95B3-9C8A-88D4-5BA8DA88A7F2}"/>
                    </a:ext>
                  </a:extLst>
                </p:cNvPr>
                <p:cNvSpPr txBox="1"/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847FA1-95B3-9C8A-88D4-5BA8DA88A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BBFE80-F9B0-2D6E-D18E-F047E7554A2E}"/>
                </a:ext>
              </a:extLst>
            </p:cNvPr>
            <p:cNvSpPr txBox="1"/>
            <p:nvPr/>
          </p:nvSpPr>
          <p:spPr>
            <a:xfrm>
              <a:off x="4110623" y="0"/>
              <a:ext cx="383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(b) Look direction from space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8AE222B-434C-FA2C-A86A-E98ACBCF3168}"/>
                    </a:ext>
                  </a:extLst>
                </p:cNvPr>
                <p:cNvSpPr txBox="1"/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8AE222B-434C-FA2C-A86A-E98ACBCF3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4ACAF9A-3B74-1255-29B0-F9DF539B863F}"/>
                </a:ext>
              </a:extLst>
            </p:cNvPr>
            <p:cNvGrpSpPr/>
            <p:nvPr/>
          </p:nvGrpSpPr>
          <p:grpSpPr>
            <a:xfrm rot="4231134">
              <a:off x="5286439" y="2542352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16BF1EF-8ADD-C2B0-B556-B6A2CEC3DCA4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DCF9EAC-08AC-D143-A3EB-3054B7618E8A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4DD3B001-9475-02A0-B84A-FB3C94B5450C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3BB522C-5A91-72E2-E78D-FE0927F4E4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D1AFE14-60C6-09D3-2C8A-100061F0F676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FDFDCA-85C6-EE48-9546-8D0D61CB53FA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DDDB9B2-1D49-B226-EEFA-DBA5DF591016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D79A20B-8325-A7C9-071B-867B69419F8F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0090388-3954-B8E4-FBC2-244BCF85F659}"/>
                </a:ext>
              </a:extLst>
            </p:cNvPr>
            <p:cNvGrpSpPr/>
            <p:nvPr/>
          </p:nvGrpSpPr>
          <p:grpSpPr>
            <a:xfrm rot="5400000">
              <a:off x="5341745" y="867496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86AED8C-B4CF-FA01-8379-910D60194D1E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BAD68B2-A0EB-20F6-3DF8-94C31DEEBC7E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2DF779B-7113-6FE1-C3E0-75444BF3A0B2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471DBBA-8404-BF46-73B5-3067B6929B30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6C5B3C2-743B-D89B-F78B-C8D026252DC1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AAF44DB-6D9D-43E6-8019-123A8B451A08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FAD929D-29EF-EB0F-3462-9835E182DEFD}"/>
                </a:ext>
              </a:extLst>
            </p:cNvPr>
            <p:cNvGrpSpPr/>
            <p:nvPr/>
          </p:nvGrpSpPr>
          <p:grpSpPr>
            <a:xfrm>
              <a:off x="2937038" y="1164523"/>
              <a:ext cx="2198784" cy="2746716"/>
              <a:chOff x="1556657" y="1506345"/>
              <a:chExt cx="2198784" cy="2746716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DFFBE81-5FD6-D465-ED8E-784EE24F8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657" y="3095325"/>
                <a:ext cx="1438014" cy="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E12768-083B-D5E3-DAF0-972A831C3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4072" y="1785021"/>
                <a:ext cx="7088" cy="1193250"/>
              </a:xfrm>
              <a:prstGeom prst="straightConnector1">
                <a:avLst/>
              </a:prstGeom>
              <a:ln w="50800">
                <a:solidFill>
                  <a:schemeClr val="accent3">
                    <a:lumMod val="75000"/>
                  </a:schemeClr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189F75-4C60-4DEA-8559-944100EB9C3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7F66D09-7207-885F-5E61-9FE3B6E68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3AA03C7-F515-428B-9224-B9FD84262043}"/>
                      </a:ext>
                    </a:extLst>
                  </p:cNvPr>
                  <p:cNvSpPr txBox="1"/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BDBDB3-82E7-4A3E-3276-9A7AABDE62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DC125A-3235-830D-9862-38882AF6A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6F3CCC-6D52-12D8-585F-B24153AAC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B3A4450-1DCF-4E5F-AECA-1C444C653D9F}"/>
                  </a:ext>
                </a:extLst>
              </p:cNvPr>
              <p:cNvGrpSpPr/>
              <p:nvPr/>
            </p:nvGrpSpPr>
            <p:grpSpPr>
              <a:xfrm>
                <a:off x="1977050" y="1918687"/>
                <a:ext cx="446678" cy="769441"/>
                <a:chOff x="1223069" y="1998901"/>
                <a:chExt cx="446678" cy="769441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86E5646-A1DB-7158-5019-0545A9D5E7D9}"/>
                    </a:ext>
                  </a:extLst>
                </p:cNvPr>
                <p:cNvSpPr/>
                <p:nvPr/>
              </p:nvSpPr>
              <p:spPr>
                <a:xfrm>
                  <a:off x="1223069" y="2200127"/>
                  <a:ext cx="434733" cy="410748"/>
                </a:xfrm>
                <a:prstGeom prst="ellipse">
                  <a:avLst/>
                </a:prstGeom>
                <a:noFill/>
                <a:ln w="50800">
                  <a:solidFill>
                    <a:srgbClr val="0070C0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00" b="1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76025FC-21EF-6CEC-BF63-3FA4FE7F1A6E}"/>
                    </a:ext>
                  </a:extLst>
                </p:cNvPr>
                <p:cNvSpPr txBox="1"/>
                <p:nvPr/>
              </p:nvSpPr>
              <p:spPr>
                <a:xfrm>
                  <a:off x="1235013" y="1998901"/>
                  <a:ext cx="43473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</a:p>
              </p:txBody>
            </p:sp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CC5491-00D2-2214-BDD6-EE36F9DA6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5052" y="4064730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A0F02A9-C6CE-2DA6-008F-451F91D2DFD3}"/>
                </a:ext>
              </a:extLst>
            </p:cNvPr>
            <p:cNvSpPr/>
            <p:nvPr/>
          </p:nvSpPr>
          <p:spPr>
            <a:xfrm>
              <a:off x="5301343" y="1066800"/>
              <a:ext cx="1153941" cy="6183086"/>
            </a:xfrm>
            <a:custGeom>
              <a:avLst/>
              <a:gdLst>
                <a:gd name="connsiteX0" fmla="*/ 228600 w 1153941"/>
                <a:gd name="connsiteY0" fmla="*/ 0 h 6183086"/>
                <a:gd name="connsiteX1" fmla="*/ 1110343 w 1153941"/>
                <a:gd name="connsiteY1" fmla="*/ 936171 h 6183086"/>
                <a:gd name="connsiteX2" fmla="*/ 54428 w 1153941"/>
                <a:gd name="connsiteY2" fmla="*/ 2601686 h 6183086"/>
                <a:gd name="connsiteX3" fmla="*/ 1153886 w 1153941"/>
                <a:gd name="connsiteY3" fmla="*/ 4321629 h 6183086"/>
                <a:gd name="connsiteX4" fmla="*/ 0 w 1153941"/>
                <a:gd name="connsiteY4" fmla="*/ 6183086 h 618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941" h="6183086">
                  <a:moveTo>
                    <a:pt x="228600" y="0"/>
                  </a:moveTo>
                  <a:cubicBezTo>
                    <a:pt x="683986" y="251278"/>
                    <a:pt x="1139372" y="502557"/>
                    <a:pt x="1110343" y="936171"/>
                  </a:cubicBezTo>
                  <a:cubicBezTo>
                    <a:pt x="1081314" y="1369785"/>
                    <a:pt x="47171" y="2037443"/>
                    <a:pt x="54428" y="2601686"/>
                  </a:cubicBezTo>
                  <a:cubicBezTo>
                    <a:pt x="61685" y="3165929"/>
                    <a:pt x="1162957" y="3724729"/>
                    <a:pt x="1153886" y="4321629"/>
                  </a:cubicBezTo>
                  <a:cubicBezTo>
                    <a:pt x="1144815" y="4918529"/>
                    <a:pt x="572407" y="5550807"/>
                    <a:pt x="0" y="6183086"/>
                  </a:cubicBezTo>
                </a:path>
              </a:pathLst>
            </a:custGeom>
            <a:ln w="38100"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B3579B-9D25-5DF8-00AD-7B642BA390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33107" y="2010568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B35009-DFE7-7A05-6E32-111E28EDF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490" y="5765430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1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roup 643">
            <a:extLst>
              <a:ext uri="{FF2B5EF4-FFF2-40B4-BE49-F238E27FC236}">
                <a16:creationId xmlns:a16="http://schemas.microsoft.com/office/drawing/2014/main" id="{EBEC3586-1C44-7464-55E5-2DC9D1A112B4}"/>
              </a:ext>
            </a:extLst>
          </p:cNvPr>
          <p:cNvGrpSpPr/>
          <p:nvPr/>
        </p:nvGrpSpPr>
        <p:grpSpPr>
          <a:xfrm>
            <a:off x="1487689" y="-2659622"/>
            <a:ext cx="8260948" cy="13966285"/>
            <a:chOff x="1487689" y="-2659622"/>
            <a:chExt cx="8260948" cy="1396628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7599D28-0D5B-E0CF-E859-514ADA26707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049" y="2612571"/>
              <a:ext cx="76520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8518CC2-C1EF-9054-88F0-8ACA1B402B8E}"/>
                </a:ext>
              </a:extLst>
            </p:cNvPr>
            <p:cNvGrpSpPr/>
            <p:nvPr/>
          </p:nvGrpSpPr>
          <p:grpSpPr>
            <a:xfrm>
              <a:off x="1487689" y="-2659622"/>
              <a:ext cx="8260948" cy="5021823"/>
              <a:chOff x="943403" y="1498719"/>
              <a:chExt cx="8260948" cy="50218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3759613-3B95-B3AC-0CF5-5CCCF5352AE7}"/>
                  </a:ext>
                </a:extLst>
              </p:cNvPr>
              <p:cNvGrpSpPr/>
              <p:nvPr/>
            </p:nvGrpSpPr>
            <p:grpSpPr>
              <a:xfrm>
                <a:off x="943403" y="1498719"/>
                <a:ext cx="8260948" cy="5021823"/>
                <a:chOff x="943403" y="1498719"/>
                <a:chExt cx="8260948" cy="5021823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F0FC19BF-5E85-23E8-599B-07A774BE4577}"/>
                    </a:ext>
                  </a:extLst>
                </p:cNvPr>
                <p:cNvGrpSpPr/>
                <p:nvPr/>
              </p:nvGrpSpPr>
              <p:grpSpPr>
                <a:xfrm>
                  <a:off x="943403" y="1498719"/>
                  <a:ext cx="8260948" cy="5021823"/>
                  <a:chOff x="758341" y="1498719"/>
                  <a:chExt cx="8260948" cy="5021823"/>
                </a:xfrm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AF528672-C25C-FEE4-66ED-863523127D7C}"/>
                      </a:ext>
                    </a:extLst>
                  </p:cNvPr>
                  <p:cNvSpPr/>
                  <p:nvPr/>
                </p:nvSpPr>
                <p:spPr>
                  <a:xfrm>
                    <a:off x="2698454" y="2862942"/>
                    <a:ext cx="3657600" cy="36576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CC6290B1-5914-21B0-06C8-F6F4C4420E8B}"/>
                      </a:ext>
                    </a:extLst>
                  </p:cNvPr>
                  <p:cNvSpPr/>
                  <p:nvPr/>
                </p:nvSpPr>
                <p:spPr>
                  <a:xfrm>
                    <a:off x="2698454" y="4463142"/>
                    <a:ext cx="3657600" cy="45720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B2E85EDE-E092-773E-F8C0-818EFB469F09}"/>
                      </a:ext>
                    </a:extLst>
                  </p:cNvPr>
                  <p:cNvCxnSpPr>
                    <a:stCxn id="259" idx="0"/>
                    <a:endCxn id="259" idx="4"/>
                  </p:cNvCxnSpPr>
                  <p:nvPr/>
                </p:nvCxnSpPr>
                <p:spPr>
                  <a:xfrm>
                    <a:off x="4527254" y="2862942"/>
                    <a:ext cx="0" cy="365760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60501197-0957-C136-5EF4-94F8EF8346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1074" y="4467390"/>
                    <a:ext cx="3832085" cy="106700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F0648AEE-F139-57A5-42C1-88D9601963D5}"/>
                      </a:ext>
                    </a:extLst>
                  </p:cNvPr>
                  <p:cNvCxnSpPr>
                    <a:cxnSpLocks/>
                    <a:stCxn id="260" idx="3"/>
                    <a:endCxn id="260" idx="7"/>
                  </p:cNvCxnSpPr>
                  <p:nvPr/>
                </p:nvCxnSpPr>
                <p:spPr>
                  <a:xfrm flipV="1">
                    <a:off x="3234097" y="4530097"/>
                    <a:ext cx="2586314" cy="32329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7" name="Arc 426">
                    <a:extLst>
                      <a:ext uri="{FF2B5EF4-FFF2-40B4-BE49-F238E27FC236}">
                        <a16:creationId xmlns:a16="http://schemas.microsoft.com/office/drawing/2014/main" id="{99417088-D395-ABDB-6EE9-6EAB95F483D7}"/>
                      </a:ext>
                    </a:extLst>
                  </p:cNvPr>
                  <p:cNvSpPr/>
                  <p:nvPr/>
                </p:nvSpPr>
                <p:spPr>
                  <a:xfrm>
                    <a:off x="3206008" y="2908300"/>
                    <a:ext cx="1946264" cy="3565525"/>
                  </a:xfrm>
                  <a:prstGeom prst="arc">
                    <a:avLst>
                      <a:gd name="adj1" fmla="val 5623380"/>
                      <a:gd name="adj2" fmla="val 16052507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">
                    <p14:nvContentPartPr>
                      <p14:cNvPr id="428" name="Ink 427">
                        <a:extLst>
                          <a:ext uri="{FF2B5EF4-FFF2-40B4-BE49-F238E27FC236}">
                            <a16:creationId xmlns:a16="http://schemas.microsoft.com/office/drawing/2014/main" id="{1222FF0B-D214-D39F-3706-4FCD44C01DA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79114" y="3111540"/>
                      <a:ext cx="392400" cy="46692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0BAD34AF-F752-6B24-7C79-320141FE4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1114" y="3075540"/>
                        <a:ext cx="428040" cy="5385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">
                    <p14:nvContentPartPr>
                      <p14:cNvPr id="429" name="Ink 428">
                        <a:extLst>
                          <a:ext uri="{FF2B5EF4-FFF2-40B4-BE49-F238E27FC236}">
                            <a16:creationId xmlns:a16="http://schemas.microsoft.com/office/drawing/2014/main" id="{108F81E7-1E91-8A82-53F6-00262FB1E98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95474" y="3136740"/>
                      <a:ext cx="158400" cy="19116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B42BC92B-AF6D-17A1-1C91-7F94A786F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7433" y="3100740"/>
                        <a:ext cx="194121" cy="262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430" name="Ink 429">
                        <a:extLst>
                          <a:ext uri="{FF2B5EF4-FFF2-40B4-BE49-F238E27FC236}">
                            <a16:creationId xmlns:a16="http://schemas.microsoft.com/office/drawing/2014/main" id="{7CA6107E-DB61-4D96-DD6C-21FB74D6819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53554" y="3262020"/>
                      <a:ext cx="297360" cy="455400"/>
                    </p14:xfrm>
                  </p:contentPart>
                </mc:Choice>
                <mc:Fallback xmlns="">
                  <p:pic>
                    <p:nvPicPr>
                      <p:cNvPr id="37" name="Ink 36">
                        <a:extLst>
                          <a:ext uri="{FF2B5EF4-FFF2-40B4-BE49-F238E27FC236}">
                            <a16:creationId xmlns:a16="http://schemas.microsoft.com/office/drawing/2014/main" id="{7B9F9BD2-09F0-3B78-F2A8-7D9445E9E3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5554" y="3226020"/>
                        <a:ext cx="333000" cy="527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431" name="Ink 430">
                        <a:extLst>
                          <a:ext uri="{FF2B5EF4-FFF2-40B4-BE49-F238E27FC236}">
                            <a16:creationId xmlns:a16="http://schemas.microsoft.com/office/drawing/2014/main" id="{C7C670DF-E3F5-70FD-1A7A-7C74AADFD4A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94794" y="3187410"/>
                      <a:ext cx="460800" cy="486720"/>
                    </p14:xfrm>
                  </p:contentPart>
                </mc:Choice>
                <mc:Fallback xmlns="">
                  <p:pic>
                    <p:nvPicPr>
                      <p:cNvPr id="38" name="Ink 37">
                        <a:extLst>
                          <a:ext uri="{FF2B5EF4-FFF2-40B4-BE49-F238E27FC236}">
                            <a16:creationId xmlns:a16="http://schemas.microsoft.com/office/drawing/2014/main" id="{C0348062-21EA-146A-9A60-8DB1C7290A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76794" y="3151410"/>
                        <a:ext cx="496440" cy="55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">
                    <p14:nvContentPartPr>
                      <p14:cNvPr id="432" name="Ink 431">
                        <a:extLst>
                          <a:ext uri="{FF2B5EF4-FFF2-40B4-BE49-F238E27FC236}">
                            <a16:creationId xmlns:a16="http://schemas.microsoft.com/office/drawing/2014/main" id="{BC2BEF39-5F61-F845-1F87-FEA4FA45BA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32514" y="3387570"/>
                      <a:ext cx="275400" cy="365400"/>
                    </p14:xfrm>
                  </p:contentPart>
                </mc:Choice>
                <mc:Fallback xmlns="">
                  <p:pic>
                    <p:nvPicPr>
                      <p:cNvPr id="39" name="Ink 38">
                        <a:extLst>
                          <a:ext uri="{FF2B5EF4-FFF2-40B4-BE49-F238E27FC236}">
                            <a16:creationId xmlns:a16="http://schemas.microsoft.com/office/drawing/2014/main" id="{0EB242FB-EA90-1111-1355-E700F436B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14490" y="3351534"/>
                        <a:ext cx="311087" cy="4371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">
                    <p14:nvContentPartPr>
                      <p14:cNvPr id="433" name="Ink 432">
                        <a:extLst>
                          <a:ext uri="{FF2B5EF4-FFF2-40B4-BE49-F238E27FC236}">
                            <a16:creationId xmlns:a16="http://schemas.microsoft.com/office/drawing/2014/main" id="{2C2F1069-18F9-D032-5985-2E22F1B3612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35754" y="3435090"/>
                      <a:ext cx="306720" cy="414000"/>
                    </p14:xfrm>
                  </p:contentPart>
                </mc:Choice>
                <mc:Fallback xmlns="">
                  <p:pic>
                    <p:nvPicPr>
                      <p:cNvPr id="40" name="Ink 39">
                        <a:extLst>
                          <a:ext uri="{FF2B5EF4-FFF2-40B4-BE49-F238E27FC236}">
                            <a16:creationId xmlns:a16="http://schemas.microsoft.com/office/drawing/2014/main" id="{D450DD14-6D5E-18A4-B067-CF9E6A67D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17754" y="3399059"/>
                        <a:ext cx="342360" cy="48570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434" name="Ink 433">
                        <a:extLst>
                          <a:ext uri="{FF2B5EF4-FFF2-40B4-BE49-F238E27FC236}">
                            <a16:creationId xmlns:a16="http://schemas.microsoft.com/office/drawing/2014/main" id="{134B2F29-25A7-0415-290C-FBEE085DF3F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63074" y="3298650"/>
                      <a:ext cx="63720" cy="87480"/>
                    </p14:xfrm>
                  </p:contentPart>
                </mc:Choice>
                <mc:Fallback xmlns="">
                  <p:pic>
                    <p:nvPicPr>
                      <p:cNvPr id="41" name="Ink 40">
                        <a:extLst>
                          <a:ext uri="{FF2B5EF4-FFF2-40B4-BE49-F238E27FC236}">
                            <a16:creationId xmlns:a16="http://schemas.microsoft.com/office/drawing/2014/main" id="{921E6EC8-06FF-9358-B5E5-C0DE05242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45175" y="3262650"/>
                        <a:ext cx="99160" cy="159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435" name="Ink 434">
                        <a:extLst>
                          <a:ext uri="{FF2B5EF4-FFF2-40B4-BE49-F238E27FC236}">
                            <a16:creationId xmlns:a16="http://schemas.microsoft.com/office/drawing/2014/main" id="{772F48A7-1367-9364-533C-3D42BA052B8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32474" y="3370290"/>
                      <a:ext cx="61200" cy="93600"/>
                    </p14:xfrm>
                  </p:contentPart>
                </mc:Choice>
                <mc:Fallback xmlns="">
                  <p:pic>
                    <p:nvPicPr>
                      <p:cNvPr id="42" name="Ink 41">
                        <a:extLst>
                          <a:ext uri="{FF2B5EF4-FFF2-40B4-BE49-F238E27FC236}">
                            <a16:creationId xmlns:a16="http://schemas.microsoft.com/office/drawing/2014/main" id="{6A5F8623-7750-13DB-DFFC-905B75A40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14474" y="3334290"/>
                        <a:ext cx="96840" cy="165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436" name="Ink 435">
                        <a:extLst>
                          <a:ext uri="{FF2B5EF4-FFF2-40B4-BE49-F238E27FC236}">
                            <a16:creationId xmlns:a16="http://schemas.microsoft.com/office/drawing/2014/main" id="{F802FF62-E39B-2B0D-65A8-22C1EDCAFA0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0874" y="3428250"/>
                      <a:ext cx="34200" cy="30240"/>
                    </p14:xfrm>
                  </p:contentPart>
                </mc:Choice>
                <mc:Fallback xmlns="">
                  <p:pic>
                    <p:nvPicPr>
                      <p:cNvPr id="44" name="Ink 43">
                        <a:extLst>
                          <a:ext uri="{FF2B5EF4-FFF2-40B4-BE49-F238E27FC236}">
                            <a16:creationId xmlns:a16="http://schemas.microsoft.com/office/drawing/2014/main" id="{E8F301EB-2B1F-2969-2247-5C95CDDD46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12874" y="3392250"/>
                        <a:ext cx="69840" cy="101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437" name="Ink 436">
                        <a:extLst>
                          <a:ext uri="{FF2B5EF4-FFF2-40B4-BE49-F238E27FC236}">
                            <a16:creationId xmlns:a16="http://schemas.microsoft.com/office/drawing/2014/main" id="{370ACC0A-D4F1-B8A3-A905-0426D33C2CE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08834" y="3440130"/>
                      <a:ext cx="136800" cy="144720"/>
                    </p14:xfrm>
                  </p:contentPart>
                </mc:Choice>
                <mc:Fallback xmlns="">
                  <p:pic>
                    <p:nvPicPr>
                      <p:cNvPr id="46" name="Ink 45">
                        <a:extLst>
                          <a:ext uri="{FF2B5EF4-FFF2-40B4-BE49-F238E27FC236}">
                            <a16:creationId xmlns:a16="http://schemas.microsoft.com/office/drawing/2014/main" id="{1061D064-190D-0AD8-BF68-A536367961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90881" y="3404130"/>
                        <a:ext cx="172346" cy="216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438" name="Ink 437">
                        <a:extLst>
                          <a:ext uri="{FF2B5EF4-FFF2-40B4-BE49-F238E27FC236}">
                            <a16:creationId xmlns:a16="http://schemas.microsoft.com/office/drawing/2014/main" id="{B5FD9109-DE22-DE03-8A89-79DDCC6DADF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02634" y="3578010"/>
                      <a:ext cx="120960" cy="167040"/>
                    </p14:xfrm>
                  </p:contentPart>
                </mc:Choice>
                <mc:Fallback xmlns="">
                  <p:pic>
                    <p:nvPicPr>
                      <p:cNvPr id="47" name="Ink 46">
                        <a:extLst>
                          <a:ext uri="{FF2B5EF4-FFF2-40B4-BE49-F238E27FC236}">
                            <a16:creationId xmlns:a16="http://schemas.microsoft.com/office/drawing/2014/main" id="{C22B6D2E-5B64-7A39-F77D-9D43E6998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84634" y="3542010"/>
                        <a:ext cx="156600" cy="2386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439" name="Ink 438">
                        <a:extLst>
                          <a:ext uri="{FF2B5EF4-FFF2-40B4-BE49-F238E27FC236}">
                            <a16:creationId xmlns:a16="http://schemas.microsoft.com/office/drawing/2014/main" id="{F0BC2A91-065C-203F-5CF2-80379CE3171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93794" y="3413850"/>
                      <a:ext cx="277920" cy="285480"/>
                    </p14:xfrm>
                  </p:contentPart>
                </mc:Choice>
                <mc:Fallback xmlns="">
                  <p:pic>
                    <p:nvPicPr>
                      <p:cNvPr id="48" name="Ink 47">
                        <a:extLst>
                          <a:ext uri="{FF2B5EF4-FFF2-40B4-BE49-F238E27FC236}">
                            <a16:creationId xmlns:a16="http://schemas.microsoft.com/office/drawing/2014/main" id="{4B7047A1-E5AD-9E00-68F6-7078C85C92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75794" y="3377850"/>
                        <a:ext cx="313560" cy="357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">
                    <p14:nvContentPartPr>
                      <p14:cNvPr id="440" name="Ink 439">
                        <a:extLst>
                          <a:ext uri="{FF2B5EF4-FFF2-40B4-BE49-F238E27FC236}">
                            <a16:creationId xmlns:a16="http://schemas.microsoft.com/office/drawing/2014/main" id="{4A78DC97-372E-62D5-5352-304D8C35E4E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75144" y="3497262"/>
                      <a:ext cx="60480" cy="165600"/>
                    </p14:xfrm>
                  </p:contentPart>
                </mc:Choice>
                <mc:Fallback xmlns="">
                  <p:pic>
                    <p:nvPicPr>
                      <p:cNvPr id="50" name="Ink 49">
                        <a:extLst>
                          <a:ext uri="{FF2B5EF4-FFF2-40B4-BE49-F238E27FC236}">
                            <a16:creationId xmlns:a16="http://schemas.microsoft.com/office/drawing/2014/main" id="{35AC010B-5325-3A78-244D-A058A1651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57144" y="3461262"/>
                        <a:ext cx="96120" cy="237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">
                    <p14:nvContentPartPr>
                      <p14:cNvPr id="441" name="Ink 440">
                        <a:extLst>
                          <a:ext uri="{FF2B5EF4-FFF2-40B4-BE49-F238E27FC236}">
                            <a16:creationId xmlns:a16="http://schemas.microsoft.com/office/drawing/2014/main" id="{F271E845-D84A-5293-204F-E9E2DA11CAF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66154" y="3571890"/>
                      <a:ext cx="119520" cy="165960"/>
                    </p14:xfrm>
                  </p:contentPart>
                </mc:Choice>
                <mc:Fallback xmlns="">
                  <p:pic>
                    <p:nvPicPr>
                      <p:cNvPr id="51" name="Ink 50">
                        <a:extLst>
                          <a:ext uri="{FF2B5EF4-FFF2-40B4-BE49-F238E27FC236}">
                            <a16:creationId xmlns:a16="http://schemas.microsoft.com/office/drawing/2014/main" id="{6DA1AB93-5465-2985-160D-6365C52400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48154" y="3535890"/>
                        <a:ext cx="155160" cy="237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442" name="Ink 441">
                        <a:extLst>
                          <a:ext uri="{FF2B5EF4-FFF2-40B4-BE49-F238E27FC236}">
                            <a16:creationId xmlns:a16="http://schemas.microsoft.com/office/drawing/2014/main" id="{0FBD21F6-9415-DC48-434F-704D427B695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03594" y="3628770"/>
                      <a:ext cx="59760" cy="141120"/>
                    </p14:xfrm>
                  </p:contentPart>
                </mc:Choice>
                <mc:Fallback xmlns="">
                  <p:pic>
                    <p:nvPicPr>
                      <p:cNvPr id="52" name="Ink 51">
                        <a:extLst>
                          <a:ext uri="{FF2B5EF4-FFF2-40B4-BE49-F238E27FC236}">
                            <a16:creationId xmlns:a16="http://schemas.microsoft.com/office/drawing/2014/main" id="{9CCAF24A-3149-4A29-AC3D-081005AB7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85485" y="3592770"/>
                        <a:ext cx="95616" cy="212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2">
                    <p14:nvContentPartPr>
                      <p14:cNvPr id="443" name="Ink 442">
                        <a:extLst>
                          <a:ext uri="{FF2B5EF4-FFF2-40B4-BE49-F238E27FC236}">
                            <a16:creationId xmlns:a16="http://schemas.microsoft.com/office/drawing/2014/main" id="{F1831489-3703-E6F4-4C23-2E273B1C0DF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90474" y="3612930"/>
                      <a:ext cx="205920" cy="271800"/>
                    </p14:xfrm>
                  </p:contentPart>
                </mc:Choice>
                <mc:Fallback xmlns="">
                  <p:pic>
                    <p:nvPicPr>
                      <p:cNvPr id="53" name="Ink 52">
                        <a:extLst>
                          <a:ext uri="{FF2B5EF4-FFF2-40B4-BE49-F238E27FC236}">
                            <a16:creationId xmlns:a16="http://schemas.microsoft.com/office/drawing/2014/main" id="{665BCA00-DBB7-A7DA-0CE8-306FA3966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072442" y="3576930"/>
                        <a:ext cx="241622" cy="343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4">
                    <p14:nvContentPartPr>
                      <p14:cNvPr id="444" name="Ink 443">
                        <a:extLst>
                          <a:ext uri="{FF2B5EF4-FFF2-40B4-BE49-F238E27FC236}">
                            <a16:creationId xmlns:a16="http://schemas.microsoft.com/office/drawing/2014/main" id="{34673BD0-1AF7-AFFD-606C-80F83462148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23119" y="3708393"/>
                      <a:ext cx="256680" cy="609480"/>
                    </p14:xfrm>
                  </p:contentPart>
                </mc:Choice>
                <mc:Fallback xmlns="">
                  <p:pic>
                    <p:nvPicPr>
                      <p:cNvPr id="54" name="Ink 53">
                        <a:extLst>
                          <a:ext uri="{FF2B5EF4-FFF2-40B4-BE49-F238E27FC236}">
                            <a16:creationId xmlns:a16="http://schemas.microsoft.com/office/drawing/2014/main" id="{BED5B1C4-CAD3-F1BC-9986-185FE5FD30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905119" y="3672393"/>
                        <a:ext cx="292320" cy="681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6">
                    <p14:nvContentPartPr>
                      <p14:cNvPr id="445" name="Ink 444">
                        <a:extLst>
                          <a:ext uri="{FF2B5EF4-FFF2-40B4-BE49-F238E27FC236}">
                            <a16:creationId xmlns:a16="http://schemas.microsoft.com/office/drawing/2014/main" id="{E0AC0934-013F-B627-8FB9-6EFE298C784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57319" y="3765273"/>
                      <a:ext cx="31680" cy="68400"/>
                    </p14:xfrm>
                  </p:contentPart>
                </mc:Choice>
                <mc:Fallback xmlns="">
                  <p:pic>
                    <p:nvPicPr>
                      <p:cNvPr id="55" name="Ink 54">
                        <a:extLst>
                          <a:ext uri="{FF2B5EF4-FFF2-40B4-BE49-F238E27FC236}">
                            <a16:creationId xmlns:a16="http://schemas.microsoft.com/office/drawing/2014/main" id="{11F4B40A-3515-DF4A-6580-8D0CFD33AD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939319" y="3729083"/>
                        <a:ext cx="67320" cy="14041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8">
                    <p14:nvContentPartPr>
                      <p14:cNvPr id="446" name="Ink 445">
                        <a:extLst>
                          <a:ext uri="{FF2B5EF4-FFF2-40B4-BE49-F238E27FC236}">
                            <a16:creationId xmlns:a16="http://schemas.microsoft.com/office/drawing/2014/main" id="{873B1795-00E2-58B5-3850-D86F67E0494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7719" y="3828993"/>
                      <a:ext cx="144720" cy="559080"/>
                    </p14:xfrm>
                  </p:contentPart>
                </mc:Choice>
                <mc:Fallback xmlns="">
                  <p:pic>
                    <p:nvPicPr>
                      <p:cNvPr id="57" name="Ink 56">
                        <a:extLst>
                          <a:ext uri="{FF2B5EF4-FFF2-40B4-BE49-F238E27FC236}">
                            <a16:creationId xmlns:a16="http://schemas.microsoft.com/office/drawing/2014/main" id="{D9750005-FBBD-2C82-0D88-585B27A1D9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809719" y="3793016"/>
                        <a:ext cx="180360" cy="6306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447" name="Ink 446">
                        <a:extLst>
                          <a:ext uri="{FF2B5EF4-FFF2-40B4-BE49-F238E27FC236}">
                            <a16:creationId xmlns:a16="http://schemas.microsoft.com/office/drawing/2014/main" id="{6790BEFB-DBA2-3CBB-D6BB-8BECA41805A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37439" y="3593193"/>
                      <a:ext cx="498960" cy="826920"/>
                    </p14:xfrm>
                  </p:contentPart>
                </mc:Choice>
                <mc:Fallback xmlns="">
                  <p:pic>
                    <p:nvPicPr>
                      <p:cNvPr id="58" name="Ink 57">
                        <a:extLst>
                          <a:ext uri="{FF2B5EF4-FFF2-40B4-BE49-F238E27FC236}">
                            <a16:creationId xmlns:a16="http://schemas.microsoft.com/office/drawing/2014/main" id="{3216A38B-6790-503E-8AFE-7BEC6F009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819439" y="3557177"/>
                        <a:ext cx="534600" cy="89859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2">
                    <p14:nvContentPartPr>
                      <p14:cNvPr id="448" name="Ink 447">
                        <a:extLst>
                          <a:ext uri="{FF2B5EF4-FFF2-40B4-BE49-F238E27FC236}">
                            <a16:creationId xmlns:a16="http://schemas.microsoft.com/office/drawing/2014/main" id="{0E5332A6-0E3C-B0AB-46F8-700EA4C7B4C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55439" y="3805593"/>
                      <a:ext cx="432360" cy="675000"/>
                    </p14:xfrm>
                  </p:contentPart>
                </mc:Choice>
                <mc:Fallback xmlns="">
                  <p:pic>
                    <p:nvPicPr>
                      <p:cNvPr id="59" name="Ink 58">
                        <a:extLst>
                          <a:ext uri="{FF2B5EF4-FFF2-40B4-BE49-F238E27FC236}">
                            <a16:creationId xmlns:a16="http://schemas.microsoft.com/office/drawing/2014/main" id="{DA4A282C-868F-9EA0-88EC-D15EC65871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837439" y="3769593"/>
                        <a:ext cx="468000" cy="746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449" name="Ink 448">
                        <a:extLst>
                          <a:ext uri="{FF2B5EF4-FFF2-40B4-BE49-F238E27FC236}">
                            <a16:creationId xmlns:a16="http://schemas.microsoft.com/office/drawing/2014/main" id="{07177B8E-38B5-9351-10BC-17F03F401F0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06839" y="3873393"/>
                      <a:ext cx="125280" cy="658080"/>
                    </p14:xfrm>
                  </p:contentPart>
                </mc:Choice>
                <mc:Fallback xmlns="">
                  <p:pic>
                    <p:nvPicPr>
                      <p:cNvPr id="60" name="Ink 59">
                        <a:extLst>
                          <a:ext uri="{FF2B5EF4-FFF2-40B4-BE49-F238E27FC236}">
                            <a16:creationId xmlns:a16="http://schemas.microsoft.com/office/drawing/2014/main" id="{801CD993-A93B-7A8B-DECC-86E186406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788839" y="3837413"/>
                        <a:ext cx="160920" cy="72968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6">
                    <p14:nvContentPartPr>
                      <p14:cNvPr id="450" name="Ink 449">
                        <a:extLst>
                          <a:ext uri="{FF2B5EF4-FFF2-40B4-BE49-F238E27FC236}">
                            <a16:creationId xmlns:a16="http://schemas.microsoft.com/office/drawing/2014/main" id="{5DC25987-18EE-E479-D7C8-8316164BBF9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83799" y="4002633"/>
                      <a:ext cx="89280" cy="535680"/>
                    </p14:xfrm>
                  </p:contentPart>
                </mc:Choice>
                <mc:Fallback xmlns="">
                  <p:pic>
                    <p:nvPicPr>
                      <p:cNvPr id="61" name="Ink 60">
                        <a:extLst>
                          <a:ext uri="{FF2B5EF4-FFF2-40B4-BE49-F238E27FC236}">
                            <a16:creationId xmlns:a16="http://schemas.microsoft.com/office/drawing/2014/main" id="{4FE913CF-E778-B86D-AEA2-F3F9B28DB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765799" y="3966633"/>
                        <a:ext cx="124920" cy="607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451" name="Ink 450">
                        <a:extLst>
                          <a:ext uri="{FF2B5EF4-FFF2-40B4-BE49-F238E27FC236}">
                            <a16:creationId xmlns:a16="http://schemas.microsoft.com/office/drawing/2014/main" id="{D50DFE13-6E6F-5B01-E7D7-3995CE02413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44999" y="3902193"/>
                      <a:ext cx="414360" cy="761760"/>
                    </p14:xfrm>
                  </p:contentPart>
                </mc:Choice>
                <mc:Fallback xmlns="">
                  <p:pic>
                    <p:nvPicPr>
                      <p:cNvPr id="62" name="Ink 61">
                        <a:extLst>
                          <a:ext uri="{FF2B5EF4-FFF2-40B4-BE49-F238E27FC236}">
                            <a16:creationId xmlns:a16="http://schemas.microsoft.com/office/drawing/2014/main" id="{07725B12-0362-9F84-A77B-7E07B67316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826999" y="3866193"/>
                        <a:ext cx="450000" cy="833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0">
                    <p14:nvContentPartPr>
                      <p14:cNvPr id="452" name="Ink 451">
                        <a:extLst>
                          <a:ext uri="{FF2B5EF4-FFF2-40B4-BE49-F238E27FC236}">
                            <a16:creationId xmlns:a16="http://schemas.microsoft.com/office/drawing/2014/main" id="{DD562289-9217-423E-6D0C-B9E375976E0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00359" y="4038273"/>
                      <a:ext cx="74520" cy="207360"/>
                    </p14:xfrm>
                  </p:contentPart>
                </mc:Choice>
                <mc:Fallback xmlns="">
                  <p:pic>
                    <p:nvPicPr>
                      <p:cNvPr id="64" name="Ink 63">
                        <a:extLst>
                          <a:ext uri="{FF2B5EF4-FFF2-40B4-BE49-F238E27FC236}">
                            <a16:creationId xmlns:a16="http://schemas.microsoft.com/office/drawing/2014/main" id="{49765B49-7946-2BE3-0551-5B4702296A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782359" y="4002273"/>
                        <a:ext cx="110160" cy="279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2">
                    <p14:nvContentPartPr>
                      <p14:cNvPr id="453" name="Ink 452">
                        <a:extLst>
                          <a:ext uri="{FF2B5EF4-FFF2-40B4-BE49-F238E27FC236}">
                            <a16:creationId xmlns:a16="http://schemas.microsoft.com/office/drawing/2014/main" id="{CB22ACB1-CC8D-463E-0826-A81BF483D77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18404" y="3795450"/>
                      <a:ext cx="154080" cy="344880"/>
                    </p14:xfrm>
                  </p:contentPart>
                </mc:Choice>
                <mc:Fallback xmlns="">
                  <p:pic>
                    <p:nvPicPr>
                      <p:cNvPr id="66" name="Ink 65">
                        <a:extLst>
                          <a:ext uri="{FF2B5EF4-FFF2-40B4-BE49-F238E27FC236}">
                            <a16:creationId xmlns:a16="http://schemas.microsoft.com/office/drawing/2014/main" id="{CAD18D26-84C1-A49A-F9CD-55C1B85E9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800404" y="3759450"/>
                        <a:ext cx="189720" cy="416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4">
                    <p14:nvContentPartPr>
                      <p14:cNvPr id="454" name="Ink 453">
                        <a:extLst>
                          <a:ext uri="{FF2B5EF4-FFF2-40B4-BE49-F238E27FC236}">
                            <a16:creationId xmlns:a16="http://schemas.microsoft.com/office/drawing/2014/main" id="{8DC35F60-D3AE-7BE9-9B50-55ED26A6B2D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9924" y="3979770"/>
                      <a:ext cx="60480" cy="130320"/>
                    </p14:xfrm>
                  </p:contentPart>
                </mc:Choice>
                <mc:Fallback xmlns="">
                  <p:pic>
                    <p:nvPicPr>
                      <p:cNvPr id="67" name="Ink 66">
                        <a:extLst>
                          <a:ext uri="{FF2B5EF4-FFF2-40B4-BE49-F238E27FC236}">
                            <a16:creationId xmlns:a16="http://schemas.microsoft.com/office/drawing/2014/main" id="{597FC9DC-A5C8-EA51-A267-926DA5CDC8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2811924" y="3943770"/>
                        <a:ext cx="96120" cy="201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6">
                    <p14:nvContentPartPr>
                      <p14:cNvPr id="455" name="Ink 454">
                        <a:extLst>
                          <a:ext uri="{FF2B5EF4-FFF2-40B4-BE49-F238E27FC236}">
                            <a16:creationId xmlns:a16="http://schemas.microsoft.com/office/drawing/2014/main" id="{644D633D-DD38-AEE0-6985-BDEFE2D0B8B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35764" y="3873210"/>
                      <a:ext cx="360" cy="1080"/>
                    </p14:xfrm>
                  </p:contentPart>
                </mc:Choice>
                <mc:Fallback xmlns="">
                  <p:pic>
                    <p:nvPicPr>
                      <p:cNvPr id="68" name="Ink 67">
                        <a:extLst>
                          <a:ext uri="{FF2B5EF4-FFF2-40B4-BE49-F238E27FC236}">
                            <a16:creationId xmlns:a16="http://schemas.microsoft.com/office/drawing/2014/main" id="{A52FE3B9-9495-2EE9-CBEC-7B30901AAF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917764" y="3837210"/>
                        <a:ext cx="36000" cy="72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8">
                    <p14:nvContentPartPr>
                      <p14:cNvPr id="456" name="Ink 455">
                        <a:extLst>
                          <a:ext uri="{FF2B5EF4-FFF2-40B4-BE49-F238E27FC236}">
                            <a16:creationId xmlns:a16="http://schemas.microsoft.com/office/drawing/2014/main" id="{816E753D-577D-A163-5059-0FF3508574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10564" y="3889410"/>
                      <a:ext cx="16200" cy="35280"/>
                    </p14:xfrm>
                  </p:contentPart>
                </mc:Choice>
                <mc:Fallback xmlns="">
                  <p:pic>
                    <p:nvPicPr>
                      <p:cNvPr id="69" name="Ink 68">
                        <a:extLst>
                          <a:ext uri="{FF2B5EF4-FFF2-40B4-BE49-F238E27FC236}">
                            <a16:creationId xmlns:a16="http://schemas.microsoft.com/office/drawing/2014/main" id="{4137D219-F663-9F40-4C06-428DA96EA4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892564" y="3853410"/>
                        <a:ext cx="51840" cy="106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0">
                    <p14:nvContentPartPr>
                      <p14:cNvPr id="457" name="Ink 456">
                        <a:extLst>
                          <a:ext uri="{FF2B5EF4-FFF2-40B4-BE49-F238E27FC236}">
                            <a16:creationId xmlns:a16="http://schemas.microsoft.com/office/drawing/2014/main" id="{31E7BB7F-5C8C-283A-822A-00928FEAB0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55124" y="4039890"/>
                      <a:ext cx="390960" cy="721440"/>
                    </p14:xfrm>
                  </p:contentPart>
                </mc:Choice>
                <mc:Fallback xmlns="">
                  <p:pic>
                    <p:nvPicPr>
                      <p:cNvPr id="70" name="Ink 69">
                        <a:extLst>
                          <a:ext uri="{FF2B5EF4-FFF2-40B4-BE49-F238E27FC236}">
                            <a16:creationId xmlns:a16="http://schemas.microsoft.com/office/drawing/2014/main" id="{F16F6A5A-BB4A-3DAF-D34B-57038ED97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837124" y="4003890"/>
                        <a:ext cx="426600" cy="793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2">
                    <p14:nvContentPartPr>
                      <p14:cNvPr id="458" name="Ink 457">
                        <a:extLst>
                          <a:ext uri="{FF2B5EF4-FFF2-40B4-BE49-F238E27FC236}">
                            <a16:creationId xmlns:a16="http://schemas.microsoft.com/office/drawing/2014/main" id="{37B26239-10F4-19B2-1161-6AB7AD058F1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97844" y="4114770"/>
                      <a:ext cx="35280" cy="195840"/>
                    </p14:xfrm>
                  </p:contentPart>
                </mc:Choice>
                <mc:Fallback xmlns="">
                  <p:pic>
                    <p:nvPicPr>
                      <p:cNvPr id="72" name="Ink 71">
                        <a:extLst>
                          <a:ext uri="{FF2B5EF4-FFF2-40B4-BE49-F238E27FC236}">
                            <a16:creationId xmlns:a16="http://schemas.microsoft.com/office/drawing/2014/main" id="{80C23369-CB4C-1A51-513B-082912190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3179658" y="4078770"/>
                        <a:ext cx="71287" cy="267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4">
                    <p14:nvContentPartPr>
                      <p14:cNvPr id="459" name="Ink 458">
                        <a:extLst>
                          <a:ext uri="{FF2B5EF4-FFF2-40B4-BE49-F238E27FC236}">
                            <a16:creationId xmlns:a16="http://schemas.microsoft.com/office/drawing/2014/main" id="{FAF4A082-F6D0-78E1-1B6F-AA08A74B9E3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2004" y="4284690"/>
                      <a:ext cx="27360" cy="252720"/>
                    </p14:xfrm>
                  </p:contentPart>
                </mc:Choice>
                <mc:Fallback xmlns="">
                  <p:pic>
                    <p:nvPicPr>
                      <p:cNvPr id="74" name="Ink 73">
                        <a:extLst>
                          <a:ext uri="{FF2B5EF4-FFF2-40B4-BE49-F238E27FC236}">
                            <a16:creationId xmlns:a16="http://schemas.microsoft.com/office/drawing/2014/main" id="{654A8250-BE0E-0277-CE0D-74B839823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3164004" y="4248690"/>
                        <a:ext cx="63000" cy="324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6">
                    <p14:nvContentPartPr>
                      <p14:cNvPr id="460" name="Ink 459">
                        <a:extLst>
                          <a:ext uri="{FF2B5EF4-FFF2-40B4-BE49-F238E27FC236}">
                            <a16:creationId xmlns:a16="http://schemas.microsoft.com/office/drawing/2014/main" id="{66F49E20-365B-8E24-6AE7-574A8FFE91D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76964" y="4406730"/>
                      <a:ext cx="720" cy="432360"/>
                    </p14:xfrm>
                  </p:contentPart>
                </mc:Choice>
                <mc:Fallback xmlns="">
                  <p:pic>
                    <p:nvPicPr>
                      <p:cNvPr id="76" name="Ink 75">
                        <a:extLst>
                          <a:ext uri="{FF2B5EF4-FFF2-40B4-BE49-F238E27FC236}">
                            <a16:creationId xmlns:a16="http://schemas.microsoft.com/office/drawing/2014/main" id="{3A3F5E3E-2D3B-7D28-972A-CDF85FF4F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140964" y="4370730"/>
                        <a:ext cx="72000" cy="504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8">
                    <p14:nvContentPartPr>
                      <p14:cNvPr id="461" name="Ink 460">
                        <a:extLst>
                          <a:ext uri="{FF2B5EF4-FFF2-40B4-BE49-F238E27FC236}">
                            <a16:creationId xmlns:a16="http://schemas.microsoft.com/office/drawing/2014/main" id="{6068CFA3-F51D-5CBA-44F9-B441954DECE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61124" y="4476570"/>
                      <a:ext cx="24120" cy="494280"/>
                    </p14:xfrm>
                  </p:contentPart>
                </mc:Choice>
                <mc:Fallback xmlns="">
                  <p:pic>
                    <p:nvPicPr>
                      <p:cNvPr id="77" name="Ink 76">
                        <a:extLst>
                          <a:ext uri="{FF2B5EF4-FFF2-40B4-BE49-F238E27FC236}">
                            <a16:creationId xmlns:a16="http://schemas.microsoft.com/office/drawing/2014/main" id="{98A6D7EA-F78D-AB4A-D7E5-172F71F11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143124" y="4440544"/>
                        <a:ext cx="59760" cy="56597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0">
                    <p14:nvContentPartPr>
                      <p14:cNvPr id="462" name="Ink 461">
                        <a:extLst>
                          <a:ext uri="{FF2B5EF4-FFF2-40B4-BE49-F238E27FC236}">
                            <a16:creationId xmlns:a16="http://schemas.microsoft.com/office/drawing/2014/main" id="{672843E8-C61F-8FCA-D671-5EAC037C0A1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2004" y="4547850"/>
                      <a:ext cx="720" cy="413640"/>
                    </p14:xfrm>
                  </p:contentPart>
                </mc:Choice>
                <mc:Fallback xmlns="">
                  <p:pic>
                    <p:nvPicPr>
                      <p:cNvPr id="79" name="Ink 78">
                        <a:extLst>
                          <a:ext uri="{FF2B5EF4-FFF2-40B4-BE49-F238E27FC236}">
                            <a16:creationId xmlns:a16="http://schemas.microsoft.com/office/drawing/2014/main" id="{9010CB2C-1CCB-4B32-F5AF-76FCFAD850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3146004" y="4511850"/>
                        <a:ext cx="72000" cy="4852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2">
                    <p14:nvContentPartPr>
                      <p14:cNvPr id="463" name="Ink 462">
                        <a:extLst>
                          <a:ext uri="{FF2B5EF4-FFF2-40B4-BE49-F238E27FC236}">
                            <a16:creationId xmlns:a16="http://schemas.microsoft.com/office/drawing/2014/main" id="{D0D21DB2-0ED8-60BC-6B99-062AE448638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3444" y="4786170"/>
                      <a:ext cx="18000" cy="208800"/>
                    </p14:xfrm>
                  </p:contentPart>
                </mc:Choice>
                <mc:Fallback xmlns="">
                  <p:pic>
                    <p:nvPicPr>
                      <p:cNvPr id="80" name="Ink 79">
                        <a:extLst>
                          <a:ext uri="{FF2B5EF4-FFF2-40B4-BE49-F238E27FC236}">
                            <a16:creationId xmlns:a16="http://schemas.microsoft.com/office/drawing/2014/main" id="{CCF91FCA-7786-9097-B16D-84E5875071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3165444" y="4750170"/>
                        <a:ext cx="53640" cy="280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4">
                    <p14:nvContentPartPr>
                      <p14:cNvPr id="464" name="Ink 463">
                        <a:extLst>
                          <a:ext uri="{FF2B5EF4-FFF2-40B4-BE49-F238E27FC236}">
                            <a16:creationId xmlns:a16="http://schemas.microsoft.com/office/drawing/2014/main" id="{8E6F7B70-D253-0E53-68F8-BF660358DF9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7764" y="4762410"/>
                      <a:ext cx="1080" cy="73800"/>
                    </p14:xfrm>
                  </p:contentPart>
                </mc:Choice>
                <mc:Fallback xmlns="">
                  <p:pic>
                    <p:nvPicPr>
                      <p:cNvPr id="81" name="Ink 80">
                        <a:extLst>
                          <a:ext uri="{FF2B5EF4-FFF2-40B4-BE49-F238E27FC236}">
                            <a16:creationId xmlns:a16="http://schemas.microsoft.com/office/drawing/2014/main" id="{6D6875D3-9612-08A2-2F06-ECB7A8C9E1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169764" y="4726410"/>
                        <a:ext cx="36720" cy="145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6">
                    <p14:nvContentPartPr>
                      <p14:cNvPr id="465" name="Ink 464">
                        <a:extLst>
                          <a:ext uri="{FF2B5EF4-FFF2-40B4-BE49-F238E27FC236}">
                            <a16:creationId xmlns:a16="http://schemas.microsoft.com/office/drawing/2014/main" id="{8A41AE72-8E21-591C-6021-4BD2424E711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9924" y="456693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2" name="Ink 81">
                        <a:extLst>
                          <a:ext uri="{FF2B5EF4-FFF2-40B4-BE49-F238E27FC236}">
                            <a16:creationId xmlns:a16="http://schemas.microsoft.com/office/drawing/2014/main" id="{CEAA5DB6-25CF-B245-3A27-1C4F96DA4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171924" y="453093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8">
                    <p14:nvContentPartPr>
                      <p14:cNvPr id="466" name="Ink 465">
                        <a:extLst>
                          <a:ext uri="{FF2B5EF4-FFF2-40B4-BE49-F238E27FC236}">
                            <a16:creationId xmlns:a16="http://schemas.microsoft.com/office/drawing/2014/main" id="{6AEA5C43-7F4C-B264-3E13-E60D52A2993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89924" y="486717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3" name="Ink 82">
                        <a:extLst>
                          <a:ext uri="{FF2B5EF4-FFF2-40B4-BE49-F238E27FC236}">
                            <a16:creationId xmlns:a16="http://schemas.microsoft.com/office/drawing/2014/main" id="{A2D5FB43-3435-36E1-6F82-B4903D961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171924" y="483117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9">
                    <p14:nvContentPartPr>
                      <p14:cNvPr id="467" name="Ink 466">
                        <a:extLst>
                          <a:ext uri="{FF2B5EF4-FFF2-40B4-BE49-F238E27FC236}">
                            <a16:creationId xmlns:a16="http://schemas.microsoft.com/office/drawing/2014/main" id="{0ACDDF99-B059-CA30-D65B-9ECA334CFAD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05804" y="416535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4" name="Ink 83">
                        <a:extLst>
                          <a:ext uri="{FF2B5EF4-FFF2-40B4-BE49-F238E27FC236}">
                            <a16:creationId xmlns:a16="http://schemas.microsoft.com/office/drawing/2014/main" id="{2F902EFE-9A6C-43F4-B63A-8A4DFFEA72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87804" y="412935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0">
                    <p14:nvContentPartPr>
                      <p14:cNvPr id="468" name="Ink 467">
                        <a:extLst>
                          <a:ext uri="{FF2B5EF4-FFF2-40B4-BE49-F238E27FC236}">
                            <a16:creationId xmlns:a16="http://schemas.microsoft.com/office/drawing/2014/main" id="{7B628C1D-518C-9A2F-1325-A459850A0E0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97884" y="418767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5" name="Ink 84">
                        <a:extLst>
                          <a:ext uri="{FF2B5EF4-FFF2-40B4-BE49-F238E27FC236}">
                            <a16:creationId xmlns:a16="http://schemas.microsoft.com/office/drawing/2014/main" id="{7F4278EA-9FA5-CB37-76C9-FFE3C1A4F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79884" y="415167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1">
                    <p14:nvContentPartPr>
                      <p14:cNvPr id="469" name="Ink 468">
                        <a:extLst>
                          <a:ext uri="{FF2B5EF4-FFF2-40B4-BE49-F238E27FC236}">
                            <a16:creationId xmlns:a16="http://schemas.microsoft.com/office/drawing/2014/main" id="{651F3815-3E08-5277-F745-40C514322C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93204" y="4202070"/>
                      <a:ext cx="360" cy="1080"/>
                    </p14:xfrm>
                  </p:contentPart>
                </mc:Choice>
                <mc:Fallback xmlns="">
                  <p:pic>
                    <p:nvPicPr>
                      <p:cNvPr id="86" name="Ink 85">
                        <a:extLst>
                          <a:ext uri="{FF2B5EF4-FFF2-40B4-BE49-F238E27FC236}">
                            <a16:creationId xmlns:a16="http://schemas.microsoft.com/office/drawing/2014/main" id="{EDC5875C-8DA2-FFC4-A1C8-30745BDF5A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775204" y="4166070"/>
                        <a:ext cx="36000" cy="72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2">
                    <p14:nvContentPartPr>
                      <p14:cNvPr id="470" name="Ink 469">
                        <a:extLst>
                          <a:ext uri="{FF2B5EF4-FFF2-40B4-BE49-F238E27FC236}">
                            <a16:creationId xmlns:a16="http://schemas.microsoft.com/office/drawing/2014/main" id="{9ED6A858-C50D-BEDA-3C98-E13DBAF6399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85284" y="422727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7" name="Ink 86">
                        <a:extLst>
                          <a:ext uri="{FF2B5EF4-FFF2-40B4-BE49-F238E27FC236}">
                            <a16:creationId xmlns:a16="http://schemas.microsoft.com/office/drawing/2014/main" id="{7151CEAD-F081-2145-BFB3-F997EC5D5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67284" y="419127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">
                    <p14:nvContentPartPr>
                      <p14:cNvPr id="471" name="Ink 470">
                        <a:extLst>
                          <a:ext uri="{FF2B5EF4-FFF2-40B4-BE49-F238E27FC236}">
                            <a16:creationId xmlns:a16="http://schemas.microsoft.com/office/drawing/2014/main" id="{E203ADCA-E9E7-089B-9A4C-C9B08D418B2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5564" y="424959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88" name="Ink 87">
                        <a:extLst>
                          <a:ext uri="{FF2B5EF4-FFF2-40B4-BE49-F238E27FC236}">
                            <a16:creationId xmlns:a16="http://schemas.microsoft.com/office/drawing/2014/main" id="{69C51D74-D556-811E-5F9A-30C431305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57564" y="421359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4">
                    <p14:nvContentPartPr>
                      <p14:cNvPr id="472" name="Ink 471">
                        <a:extLst>
                          <a:ext uri="{FF2B5EF4-FFF2-40B4-BE49-F238E27FC236}">
                            <a16:creationId xmlns:a16="http://schemas.microsoft.com/office/drawing/2014/main" id="{CA9DC627-FB65-7F54-E56A-4B6A5918B50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4404" y="4273350"/>
                      <a:ext cx="360" cy="4680"/>
                    </p14:xfrm>
                  </p:contentPart>
                </mc:Choice>
                <mc:Fallback xmlns="">
                  <p:pic>
                    <p:nvPicPr>
                      <p:cNvPr id="89" name="Ink 88">
                        <a:extLst>
                          <a:ext uri="{FF2B5EF4-FFF2-40B4-BE49-F238E27FC236}">
                            <a16:creationId xmlns:a16="http://schemas.microsoft.com/office/drawing/2014/main" id="{AD2F86CC-9D35-DDAE-4E94-56F4517865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746404" y="4234350"/>
                        <a:ext cx="36000" cy="8229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5">
                    <p14:nvContentPartPr>
                      <p14:cNvPr id="473" name="Ink 472">
                        <a:extLst>
                          <a:ext uri="{FF2B5EF4-FFF2-40B4-BE49-F238E27FC236}">
                            <a16:creationId xmlns:a16="http://schemas.microsoft.com/office/drawing/2014/main" id="{4617F5AC-7083-1241-839C-A7546E99FE7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3324" y="4297110"/>
                      <a:ext cx="1440" cy="5760"/>
                    </p14:xfrm>
                  </p:contentPart>
                </mc:Choice>
                <mc:Fallback xmlns="">
                  <p:pic>
                    <p:nvPicPr>
                      <p:cNvPr id="90" name="Ink 89">
                        <a:extLst>
                          <a:ext uri="{FF2B5EF4-FFF2-40B4-BE49-F238E27FC236}">
                            <a16:creationId xmlns:a16="http://schemas.microsoft.com/office/drawing/2014/main" id="{81179B19-60EF-50FA-3590-E860404EB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2748924" y="4261110"/>
                        <a:ext cx="29952" cy="77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7">
                    <p14:nvContentPartPr>
                      <p14:cNvPr id="474" name="Ink 473">
                        <a:extLst>
                          <a:ext uri="{FF2B5EF4-FFF2-40B4-BE49-F238E27FC236}">
                            <a16:creationId xmlns:a16="http://schemas.microsoft.com/office/drawing/2014/main" id="{E95D8F78-E422-833A-3EB3-22FDAE00235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58644" y="4316190"/>
                      <a:ext cx="2880" cy="10080"/>
                    </p14:xfrm>
                  </p:contentPart>
                </mc:Choice>
                <mc:Fallback xmlns="">
                  <p:pic>
                    <p:nvPicPr>
                      <p:cNvPr id="91" name="Ink 90">
                        <a:extLst>
                          <a:ext uri="{FF2B5EF4-FFF2-40B4-BE49-F238E27FC236}">
                            <a16:creationId xmlns:a16="http://schemas.microsoft.com/office/drawing/2014/main" id="{C7E5395A-B324-88B6-18C6-B10E50F7E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2740644" y="4280190"/>
                        <a:ext cx="38520" cy="81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9">
                    <p14:nvContentPartPr>
                      <p14:cNvPr id="475" name="Ink 474">
                        <a:extLst>
                          <a:ext uri="{FF2B5EF4-FFF2-40B4-BE49-F238E27FC236}">
                            <a16:creationId xmlns:a16="http://schemas.microsoft.com/office/drawing/2014/main" id="{C6776CF2-62E6-A85A-18FA-39606CE34D0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54324" y="4346430"/>
                      <a:ext cx="1080" cy="6120"/>
                    </p14:xfrm>
                  </p:contentPart>
                </mc:Choice>
                <mc:Fallback xmlns="">
                  <p:pic>
                    <p:nvPicPr>
                      <p:cNvPr id="92" name="Ink 91">
                        <a:extLst>
                          <a:ext uri="{FF2B5EF4-FFF2-40B4-BE49-F238E27FC236}">
                            <a16:creationId xmlns:a16="http://schemas.microsoft.com/office/drawing/2014/main" id="{FD371103-C30A-859E-A789-416E931B2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2727324" y="4308180"/>
                        <a:ext cx="54540" cy="8223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1">
                    <p14:nvContentPartPr>
                      <p14:cNvPr id="476" name="Ink 475">
                        <a:extLst>
                          <a:ext uri="{FF2B5EF4-FFF2-40B4-BE49-F238E27FC236}">
                            <a16:creationId xmlns:a16="http://schemas.microsoft.com/office/drawing/2014/main" id="{5E1DD6DA-15F5-9E5C-082E-B5C806E072A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50364" y="4360830"/>
                      <a:ext cx="1800" cy="3960"/>
                    </p14:xfrm>
                  </p:contentPart>
                </mc:Choice>
                <mc:Fallback xmlns="">
                  <p:pic>
                    <p:nvPicPr>
                      <p:cNvPr id="93" name="Ink 92">
                        <a:extLst>
                          <a:ext uri="{FF2B5EF4-FFF2-40B4-BE49-F238E27FC236}">
                            <a16:creationId xmlns:a16="http://schemas.microsoft.com/office/drawing/2014/main" id="{FC88AA97-429C-2BBB-8DBE-64142C4C6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2727864" y="4324830"/>
                        <a:ext cx="46350" cy="75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3">
                    <p14:nvContentPartPr>
                      <p14:cNvPr id="477" name="Ink 476">
                        <a:extLst>
                          <a:ext uri="{FF2B5EF4-FFF2-40B4-BE49-F238E27FC236}">
                            <a16:creationId xmlns:a16="http://schemas.microsoft.com/office/drawing/2014/main" id="{B4FA03F1-242B-55F4-A882-07595BEB4D8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7484" y="4371990"/>
                      <a:ext cx="1440" cy="3600"/>
                    </p14:xfrm>
                  </p:contentPart>
                </mc:Choice>
                <mc:Fallback xmlns="">
                  <p:pic>
                    <p:nvPicPr>
                      <p:cNvPr id="94" name="Ink 93">
                        <a:extLst>
                          <a:ext uri="{FF2B5EF4-FFF2-40B4-BE49-F238E27FC236}">
                            <a16:creationId xmlns:a16="http://schemas.microsoft.com/office/drawing/2014/main" id="{7CE8F071-57EE-A037-AD55-1112322F8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4"/>
                      <a:stretch>
                        <a:fillRect/>
                      </a:stretch>
                    </p:blipFill>
                    <p:spPr>
                      <a:xfrm>
                        <a:off x="2729484" y="4335990"/>
                        <a:ext cx="37080" cy="75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5">
                    <p14:nvContentPartPr>
                      <p14:cNvPr id="478" name="Ink 477">
                        <a:extLst>
                          <a:ext uri="{FF2B5EF4-FFF2-40B4-BE49-F238E27FC236}">
                            <a16:creationId xmlns:a16="http://schemas.microsoft.com/office/drawing/2014/main" id="{DF9B8E61-1AB4-A7D6-4D68-1AA1C2F7966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5324" y="4387830"/>
                      <a:ext cx="360" cy="10440"/>
                    </p14:xfrm>
                  </p:contentPart>
                </mc:Choice>
                <mc:Fallback xmlns="">
                  <p:pic>
                    <p:nvPicPr>
                      <p:cNvPr id="95" name="Ink 94">
                        <a:extLst>
                          <a:ext uri="{FF2B5EF4-FFF2-40B4-BE49-F238E27FC236}">
                            <a16:creationId xmlns:a16="http://schemas.microsoft.com/office/drawing/2014/main" id="{DC42C6B0-465C-5625-0FDD-2032451376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2727324" y="4351830"/>
                        <a:ext cx="36000" cy="82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7">
                    <p14:nvContentPartPr>
                      <p14:cNvPr id="479" name="Ink 478">
                        <a:extLst>
                          <a:ext uri="{FF2B5EF4-FFF2-40B4-BE49-F238E27FC236}">
                            <a16:creationId xmlns:a16="http://schemas.microsoft.com/office/drawing/2014/main" id="{91908920-A1FD-B3B3-4EA0-6586BC9319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5324" y="4413030"/>
                      <a:ext cx="360" cy="9360"/>
                    </p14:xfrm>
                  </p:contentPart>
                </mc:Choice>
                <mc:Fallback xmlns="">
                  <p:pic>
                    <p:nvPicPr>
                      <p:cNvPr id="96" name="Ink 95">
                        <a:extLst>
                          <a:ext uri="{FF2B5EF4-FFF2-40B4-BE49-F238E27FC236}">
                            <a16:creationId xmlns:a16="http://schemas.microsoft.com/office/drawing/2014/main" id="{22265CE6-CF09-66A7-CCC3-3829E15B3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2727324" y="4377030"/>
                        <a:ext cx="36000" cy="81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9">
                    <p14:nvContentPartPr>
                      <p14:cNvPr id="480" name="Ink 479">
                        <a:extLst>
                          <a:ext uri="{FF2B5EF4-FFF2-40B4-BE49-F238E27FC236}">
                            <a16:creationId xmlns:a16="http://schemas.microsoft.com/office/drawing/2014/main" id="{BB8DCABC-215E-ECF7-1294-2A1F210A98D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3884" y="4435350"/>
                      <a:ext cx="360" cy="3240"/>
                    </p14:xfrm>
                  </p:contentPart>
                </mc:Choice>
                <mc:Fallback xmlns="">
                  <p:pic>
                    <p:nvPicPr>
                      <p:cNvPr id="97" name="Ink 96">
                        <a:extLst>
                          <a:ext uri="{FF2B5EF4-FFF2-40B4-BE49-F238E27FC236}">
                            <a16:creationId xmlns:a16="http://schemas.microsoft.com/office/drawing/2014/main" id="{DAD74A43-F95C-4047-CB78-F33E92865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0"/>
                      <a:stretch>
                        <a:fillRect/>
                      </a:stretch>
                    </p:blipFill>
                    <p:spPr>
                      <a:xfrm>
                        <a:off x="2725884" y="4399350"/>
                        <a:ext cx="36000" cy="748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1">
                    <p14:nvContentPartPr>
                      <p14:cNvPr id="481" name="Ink 480">
                        <a:extLst>
                          <a:ext uri="{FF2B5EF4-FFF2-40B4-BE49-F238E27FC236}">
                            <a16:creationId xmlns:a16="http://schemas.microsoft.com/office/drawing/2014/main" id="{AF864D61-613F-641C-370E-A34EFBB1C8A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3884" y="444003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98" name="Ink 97">
                        <a:extLst>
                          <a:ext uri="{FF2B5EF4-FFF2-40B4-BE49-F238E27FC236}">
                            <a16:creationId xmlns:a16="http://schemas.microsoft.com/office/drawing/2014/main" id="{B9F2507D-A347-05EF-CE87-3F0C494A6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25884" y="440403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2">
                    <p14:nvContentPartPr>
                      <p14:cNvPr id="482" name="Ink 481">
                        <a:extLst>
                          <a:ext uri="{FF2B5EF4-FFF2-40B4-BE49-F238E27FC236}">
                            <a16:creationId xmlns:a16="http://schemas.microsoft.com/office/drawing/2014/main" id="{FAC050E9-5501-70E7-94E6-8A1DEA3D42E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32724" y="4489350"/>
                      <a:ext cx="3600" cy="14040"/>
                    </p14:xfrm>
                  </p:contentPart>
                </mc:Choice>
                <mc:Fallback xmlns="">
                  <p:pic>
                    <p:nvPicPr>
                      <p:cNvPr id="99" name="Ink 98">
                        <a:extLst>
                          <a:ext uri="{FF2B5EF4-FFF2-40B4-BE49-F238E27FC236}">
                            <a16:creationId xmlns:a16="http://schemas.microsoft.com/office/drawing/2014/main" id="{468FCC89-C508-9B96-2A2F-2E759E116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3"/>
                      <a:stretch>
                        <a:fillRect/>
                      </a:stretch>
                    </p:blipFill>
                    <p:spPr>
                      <a:xfrm>
                        <a:off x="2712724" y="4454250"/>
                        <a:ext cx="43200" cy="8388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4">
                    <p14:nvContentPartPr>
                      <p14:cNvPr id="483" name="Ink 482">
                        <a:extLst>
                          <a:ext uri="{FF2B5EF4-FFF2-40B4-BE49-F238E27FC236}">
                            <a16:creationId xmlns:a16="http://schemas.microsoft.com/office/drawing/2014/main" id="{2764BA0F-24FA-EE04-F6FD-FC34D8B2DAC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31284" y="4524270"/>
                      <a:ext cx="360" cy="16200"/>
                    </p14:xfrm>
                  </p:contentPart>
                </mc:Choice>
                <mc:Fallback xmlns="">
                  <p:pic>
                    <p:nvPicPr>
                      <p:cNvPr id="100" name="Ink 99">
                        <a:extLst>
                          <a:ext uri="{FF2B5EF4-FFF2-40B4-BE49-F238E27FC236}">
                            <a16:creationId xmlns:a16="http://schemas.microsoft.com/office/drawing/2014/main" id="{95C37F56-C2D3-88FD-FD99-AC2B7FF10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2713284" y="4488270"/>
                        <a:ext cx="36000" cy="87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6">
                    <p14:nvContentPartPr>
                      <p14:cNvPr id="484" name="Ink 483">
                        <a:extLst>
                          <a:ext uri="{FF2B5EF4-FFF2-40B4-BE49-F238E27FC236}">
                            <a16:creationId xmlns:a16="http://schemas.microsoft.com/office/drawing/2014/main" id="{54606B52-AC94-0003-42D9-4DAB33F386E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37404" y="443859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01" name="Ink 100">
                        <a:extLst>
                          <a:ext uri="{FF2B5EF4-FFF2-40B4-BE49-F238E27FC236}">
                            <a16:creationId xmlns:a16="http://schemas.microsoft.com/office/drawing/2014/main" id="{B66DD2D3-66C6-F0C6-49DF-23C4837C1D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19404" y="440259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7">
                    <p14:nvContentPartPr>
                      <p14:cNvPr id="485" name="Ink 484">
                        <a:extLst>
                          <a:ext uri="{FF2B5EF4-FFF2-40B4-BE49-F238E27FC236}">
                            <a16:creationId xmlns:a16="http://schemas.microsoft.com/office/drawing/2014/main" id="{1F1A1ACD-32A3-BF34-EB38-49811994434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2324" y="4436790"/>
                      <a:ext cx="3600" cy="47520"/>
                    </p14:xfrm>
                  </p:contentPart>
                </mc:Choice>
                <mc:Fallback xmlns="">
                  <p:pic>
                    <p:nvPicPr>
                      <p:cNvPr id="102" name="Ink 101">
                        <a:extLst>
                          <a:ext uri="{FF2B5EF4-FFF2-40B4-BE49-F238E27FC236}">
                            <a16:creationId xmlns:a16="http://schemas.microsoft.com/office/drawing/2014/main" id="{C5F6F576-C634-1079-D119-C1D77F8461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8"/>
                      <a:stretch>
                        <a:fillRect/>
                      </a:stretch>
                    </p:blipFill>
                    <p:spPr>
                      <a:xfrm>
                        <a:off x="2754324" y="4400790"/>
                        <a:ext cx="39240" cy="119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9">
                    <p14:nvContentPartPr>
                      <p14:cNvPr id="486" name="Ink 485">
                        <a:extLst>
                          <a:ext uri="{FF2B5EF4-FFF2-40B4-BE49-F238E27FC236}">
                            <a16:creationId xmlns:a16="http://schemas.microsoft.com/office/drawing/2014/main" id="{65AB0E06-DA73-19DE-4C5B-02310FBBFF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1604" y="4489350"/>
                      <a:ext cx="1440" cy="5400"/>
                    </p14:xfrm>
                  </p:contentPart>
                </mc:Choice>
                <mc:Fallback xmlns="">
                  <p:pic>
                    <p:nvPicPr>
                      <p:cNvPr id="103" name="Ink 102">
                        <a:extLst>
                          <a:ext uri="{FF2B5EF4-FFF2-40B4-BE49-F238E27FC236}">
                            <a16:creationId xmlns:a16="http://schemas.microsoft.com/office/drawing/2014/main" id="{FBE384DB-C534-AF81-32A4-CB672EFA64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2753604" y="4453350"/>
                        <a:ext cx="37080" cy="77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1">
                    <p14:nvContentPartPr>
                      <p14:cNvPr id="487" name="Ink 486">
                        <a:extLst>
                          <a:ext uri="{FF2B5EF4-FFF2-40B4-BE49-F238E27FC236}">
                            <a16:creationId xmlns:a16="http://schemas.microsoft.com/office/drawing/2014/main" id="{4CB7AEC3-A937-5188-951E-ACC1FCBD51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4404" y="4517790"/>
                      <a:ext cx="3600" cy="24120"/>
                    </p14:xfrm>
                  </p:contentPart>
                </mc:Choice>
                <mc:Fallback xmlns="">
                  <p:pic>
                    <p:nvPicPr>
                      <p:cNvPr id="104" name="Ink 103">
                        <a:extLst>
                          <a:ext uri="{FF2B5EF4-FFF2-40B4-BE49-F238E27FC236}">
                            <a16:creationId xmlns:a16="http://schemas.microsoft.com/office/drawing/2014/main" id="{D9D46CC1-7606-39A6-5A78-89368DD63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2"/>
                      <a:stretch>
                        <a:fillRect/>
                      </a:stretch>
                    </p:blipFill>
                    <p:spPr>
                      <a:xfrm>
                        <a:off x="2746404" y="4481790"/>
                        <a:ext cx="39240" cy="95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3">
                    <p14:nvContentPartPr>
                      <p14:cNvPr id="488" name="Ink 487">
                        <a:extLst>
                          <a:ext uri="{FF2B5EF4-FFF2-40B4-BE49-F238E27FC236}">
                            <a16:creationId xmlns:a16="http://schemas.microsoft.com/office/drawing/2014/main" id="{37E77D8B-9EED-9E61-7DD5-04655BD919A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2964" y="4562430"/>
                      <a:ext cx="1800" cy="14400"/>
                    </p14:xfrm>
                  </p:contentPart>
                </mc:Choice>
                <mc:Fallback xmlns="">
                  <p:pic>
                    <p:nvPicPr>
                      <p:cNvPr id="105" name="Ink 104">
                        <a:extLst>
                          <a:ext uri="{FF2B5EF4-FFF2-40B4-BE49-F238E27FC236}">
                            <a16:creationId xmlns:a16="http://schemas.microsoft.com/office/drawing/2014/main" id="{FB41E14B-1A6C-1FB4-FA14-D6F0C61BC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4"/>
                      <a:stretch>
                        <a:fillRect/>
                      </a:stretch>
                    </p:blipFill>
                    <p:spPr>
                      <a:xfrm>
                        <a:off x="2747964" y="4526430"/>
                        <a:ext cx="31500" cy="86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5">
                    <p14:nvContentPartPr>
                      <p14:cNvPr id="489" name="Ink 488">
                        <a:extLst>
                          <a:ext uri="{FF2B5EF4-FFF2-40B4-BE49-F238E27FC236}">
                            <a16:creationId xmlns:a16="http://schemas.microsoft.com/office/drawing/2014/main" id="{02A8B002-4662-4311-5427-536350D96E0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1164" y="4586190"/>
                      <a:ext cx="360" cy="1800"/>
                    </p14:xfrm>
                  </p:contentPart>
                </mc:Choice>
                <mc:Fallback xmlns="">
                  <p:pic>
                    <p:nvPicPr>
                      <p:cNvPr id="106" name="Ink 105">
                        <a:extLst>
                          <a:ext uri="{FF2B5EF4-FFF2-40B4-BE49-F238E27FC236}">
                            <a16:creationId xmlns:a16="http://schemas.microsoft.com/office/drawing/2014/main" id="{401B83BE-DF69-49FA-C7E6-2CE4558AB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6"/>
                      <a:stretch>
                        <a:fillRect/>
                      </a:stretch>
                    </p:blipFill>
                    <p:spPr>
                      <a:xfrm>
                        <a:off x="2743164" y="4556190"/>
                        <a:ext cx="36000" cy="615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7">
                    <p14:nvContentPartPr>
                      <p14:cNvPr id="490" name="Ink 489">
                        <a:extLst>
                          <a:ext uri="{FF2B5EF4-FFF2-40B4-BE49-F238E27FC236}">
                            <a16:creationId xmlns:a16="http://schemas.microsoft.com/office/drawing/2014/main" id="{B5AB51B7-745E-46F1-726A-C84FC8B1524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4124" y="4551630"/>
                      <a:ext cx="16560" cy="25200"/>
                    </p14:xfrm>
                  </p:contentPart>
                </mc:Choice>
                <mc:Fallback xmlns="">
                  <p:pic>
                    <p:nvPicPr>
                      <p:cNvPr id="107" name="Ink 106">
                        <a:extLst>
                          <a:ext uri="{FF2B5EF4-FFF2-40B4-BE49-F238E27FC236}">
                            <a16:creationId xmlns:a16="http://schemas.microsoft.com/office/drawing/2014/main" id="{C9497762-8589-B0A6-46B0-3E171084FD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8"/>
                      <a:stretch>
                        <a:fillRect/>
                      </a:stretch>
                    </p:blipFill>
                    <p:spPr>
                      <a:xfrm>
                        <a:off x="2756124" y="4515630"/>
                        <a:ext cx="52200" cy="96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9">
                    <p14:nvContentPartPr>
                      <p14:cNvPr id="491" name="Ink 490">
                        <a:extLst>
                          <a:ext uri="{FF2B5EF4-FFF2-40B4-BE49-F238E27FC236}">
                            <a16:creationId xmlns:a16="http://schemas.microsoft.com/office/drawing/2014/main" id="{6869F6A0-E03C-8F7E-B943-616AB55BC4A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0204" y="4467390"/>
                      <a:ext cx="6480" cy="17280"/>
                    </p14:xfrm>
                  </p:contentPart>
                </mc:Choice>
                <mc:Fallback xmlns="">
                  <p:pic>
                    <p:nvPicPr>
                      <p:cNvPr id="108" name="Ink 107">
                        <a:extLst>
                          <a:ext uri="{FF2B5EF4-FFF2-40B4-BE49-F238E27FC236}">
                            <a16:creationId xmlns:a16="http://schemas.microsoft.com/office/drawing/2014/main" id="{47348D84-3571-D195-5E53-7E3AEA483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0"/>
                      <a:stretch>
                        <a:fillRect/>
                      </a:stretch>
                    </p:blipFill>
                    <p:spPr>
                      <a:xfrm>
                        <a:off x="2802204" y="4431390"/>
                        <a:ext cx="42120" cy="889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1">
                    <p14:nvContentPartPr>
                      <p14:cNvPr id="492" name="Ink 491">
                        <a:extLst>
                          <a:ext uri="{FF2B5EF4-FFF2-40B4-BE49-F238E27FC236}">
                            <a16:creationId xmlns:a16="http://schemas.microsoft.com/office/drawing/2014/main" id="{F750D863-6480-99CA-E1A6-D72A32BA032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6324" y="4478190"/>
                      <a:ext cx="360" cy="16200"/>
                    </p14:xfrm>
                  </p:contentPart>
                </mc:Choice>
                <mc:Fallback xmlns="">
                  <p:pic>
                    <p:nvPicPr>
                      <p:cNvPr id="109" name="Ink 108">
                        <a:extLst>
                          <a:ext uri="{FF2B5EF4-FFF2-40B4-BE49-F238E27FC236}">
                            <a16:creationId xmlns:a16="http://schemas.microsoft.com/office/drawing/2014/main" id="{EDB07420-40BB-909D-F9BB-91802AB6F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2808324" y="4441372"/>
                        <a:ext cx="36000" cy="8946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3">
                    <p14:nvContentPartPr>
                      <p14:cNvPr id="493" name="Ink 492">
                        <a:extLst>
                          <a:ext uri="{FF2B5EF4-FFF2-40B4-BE49-F238E27FC236}">
                            <a16:creationId xmlns:a16="http://schemas.microsoft.com/office/drawing/2014/main" id="{85CAF42A-EEDC-8612-8289-3FC6C4FF803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6324" y="4528950"/>
                      <a:ext cx="360" cy="23040"/>
                    </p14:xfrm>
                  </p:contentPart>
                </mc:Choice>
                <mc:Fallback xmlns="">
                  <p:pic>
                    <p:nvPicPr>
                      <p:cNvPr id="110" name="Ink 109">
                        <a:extLst>
                          <a:ext uri="{FF2B5EF4-FFF2-40B4-BE49-F238E27FC236}">
                            <a16:creationId xmlns:a16="http://schemas.microsoft.com/office/drawing/2014/main" id="{FBE21F10-5B89-EB16-C86A-A2CBCC6FF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2808324" y="4492950"/>
                        <a:ext cx="36000" cy="946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5">
                    <p14:nvContentPartPr>
                      <p14:cNvPr id="494" name="Ink 493">
                        <a:extLst>
                          <a:ext uri="{FF2B5EF4-FFF2-40B4-BE49-F238E27FC236}">
                            <a16:creationId xmlns:a16="http://schemas.microsoft.com/office/drawing/2014/main" id="{6955DC2F-1E79-1ED7-C15C-F0758334688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9564" y="4584390"/>
                      <a:ext cx="360" cy="31680"/>
                    </p14:xfrm>
                  </p:contentPart>
                </mc:Choice>
                <mc:Fallback xmlns="">
                  <p:pic>
                    <p:nvPicPr>
                      <p:cNvPr id="111" name="Ink 110">
                        <a:extLst>
                          <a:ext uri="{FF2B5EF4-FFF2-40B4-BE49-F238E27FC236}">
                            <a16:creationId xmlns:a16="http://schemas.microsoft.com/office/drawing/2014/main" id="{F98266E0-C02C-A264-6C0C-E35E3504D8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6"/>
                      <a:stretch>
                        <a:fillRect/>
                      </a:stretch>
                    </p:blipFill>
                    <p:spPr>
                      <a:xfrm>
                        <a:off x="2811564" y="4548390"/>
                        <a:ext cx="36000" cy="1033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7">
                    <p14:nvContentPartPr>
                      <p14:cNvPr id="495" name="Ink 494">
                        <a:extLst>
                          <a:ext uri="{FF2B5EF4-FFF2-40B4-BE49-F238E27FC236}">
                            <a16:creationId xmlns:a16="http://schemas.microsoft.com/office/drawing/2014/main" id="{42EF246B-7127-BBDF-746A-B1B5F6155C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29564" y="4643430"/>
                      <a:ext cx="5400" cy="36000"/>
                    </p14:xfrm>
                  </p:contentPart>
                </mc:Choice>
                <mc:Fallback xmlns="">
                  <p:pic>
                    <p:nvPicPr>
                      <p:cNvPr id="112" name="Ink 111">
                        <a:extLst>
                          <a:ext uri="{FF2B5EF4-FFF2-40B4-BE49-F238E27FC236}">
                            <a16:creationId xmlns:a16="http://schemas.microsoft.com/office/drawing/2014/main" id="{A6F57CB4-04F5-4E22-6E1A-C42168064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2811564" y="4607430"/>
                        <a:ext cx="41040" cy="1076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9">
                    <p14:nvContentPartPr>
                      <p14:cNvPr id="496" name="Ink 495">
                        <a:extLst>
                          <a:ext uri="{FF2B5EF4-FFF2-40B4-BE49-F238E27FC236}">
                            <a16:creationId xmlns:a16="http://schemas.microsoft.com/office/drawing/2014/main" id="{94068463-9512-75AC-EFC3-5A7E0E395B4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36044" y="4716150"/>
                      <a:ext cx="360" cy="16200"/>
                    </p14:xfrm>
                  </p:contentPart>
                </mc:Choice>
                <mc:Fallback xmlns="">
                  <p:pic>
                    <p:nvPicPr>
                      <p:cNvPr id="113" name="Ink 112">
                        <a:extLst>
                          <a:ext uri="{FF2B5EF4-FFF2-40B4-BE49-F238E27FC236}">
                            <a16:creationId xmlns:a16="http://schemas.microsoft.com/office/drawing/2014/main" id="{FBB501AE-FA48-A5F9-79BC-D3B0787075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5"/>
                      <a:stretch>
                        <a:fillRect/>
                      </a:stretch>
                    </p:blipFill>
                    <p:spPr>
                      <a:xfrm>
                        <a:off x="2818044" y="4680150"/>
                        <a:ext cx="36000" cy="87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0">
                    <p14:nvContentPartPr>
                      <p14:cNvPr id="497" name="Ink 496">
                        <a:extLst>
                          <a:ext uri="{FF2B5EF4-FFF2-40B4-BE49-F238E27FC236}">
                            <a16:creationId xmlns:a16="http://schemas.microsoft.com/office/drawing/2014/main" id="{4D44B700-DE53-7410-1F33-5410FD3B9AD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40724" y="4749630"/>
                      <a:ext cx="1440" cy="2520"/>
                    </p14:xfrm>
                  </p:contentPart>
                </mc:Choice>
                <mc:Fallback xmlns="">
                  <p:pic>
                    <p:nvPicPr>
                      <p:cNvPr id="114" name="Ink 113">
                        <a:extLst>
                          <a:ext uri="{FF2B5EF4-FFF2-40B4-BE49-F238E27FC236}">
                            <a16:creationId xmlns:a16="http://schemas.microsoft.com/office/drawing/2014/main" id="{7238C1CE-B2EE-3A92-1674-328B0B91C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1"/>
                      <a:stretch>
                        <a:fillRect/>
                      </a:stretch>
                    </p:blipFill>
                    <p:spPr>
                      <a:xfrm>
                        <a:off x="2822724" y="4713630"/>
                        <a:ext cx="37080" cy="74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2">
                    <p14:nvContentPartPr>
                      <p14:cNvPr id="498" name="Ink 497">
                        <a:extLst>
                          <a:ext uri="{FF2B5EF4-FFF2-40B4-BE49-F238E27FC236}">
                            <a16:creationId xmlns:a16="http://schemas.microsoft.com/office/drawing/2014/main" id="{F5E0CF58-D443-E774-7F32-1DE844B2B9E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50084" y="4743870"/>
                      <a:ext cx="11880" cy="6120"/>
                    </p14:xfrm>
                  </p:contentPart>
                </mc:Choice>
                <mc:Fallback xmlns="">
                  <p:pic>
                    <p:nvPicPr>
                      <p:cNvPr id="115" name="Ink 114">
                        <a:extLst>
                          <a:ext uri="{FF2B5EF4-FFF2-40B4-BE49-F238E27FC236}">
                            <a16:creationId xmlns:a16="http://schemas.microsoft.com/office/drawing/2014/main" id="{98499473-6BAC-B997-C755-706B4CF78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3"/>
                      <a:stretch>
                        <a:fillRect/>
                      </a:stretch>
                    </p:blipFill>
                    <p:spPr>
                      <a:xfrm>
                        <a:off x="2832084" y="4709870"/>
                        <a:ext cx="47520" cy="737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4">
                    <p14:nvContentPartPr>
                      <p14:cNvPr id="499" name="Ink 498">
                        <a:extLst>
                          <a:ext uri="{FF2B5EF4-FFF2-40B4-BE49-F238E27FC236}">
                            <a16:creationId xmlns:a16="http://schemas.microsoft.com/office/drawing/2014/main" id="{4BDFCBA4-E6C5-A476-2A73-53197B7F3C8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83564" y="4735590"/>
                      <a:ext cx="3240" cy="1800"/>
                    </p14:xfrm>
                  </p:contentPart>
                </mc:Choice>
                <mc:Fallback xmlns="">
                  <p:pic>
                    <p:nvPicPr>
                      <p:cNvPr id="116" name="Ink 115">
                        <a:extLst>
                          <a:ext uri="{FF2B5EF4-FFF2-40B4-BE49-F238E27FC236}">
                            <a16:creationId xmlns:a16="http://schemas.microsoft.com/office/drawing/2014/main" id="{DDE5FADB-FD32-ACD4-95BE-D5FB5E3222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2865564" y="4690590"/>
                        <a:ext cx="38880" cy="9135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6">
                    <p14:nvContentPartPr>
                      <p14:cNvPr id="500" name="Ink 499">
                        <a:extLst>
                          <a:ext uri="{FF2B5EF4-FFF2-40B4-BE49-F238E27FC236}">
                            <a16:creationId xmlns:a16="http://schemas.microsoft.com/office/drawing/2014/main" id="{49507E16-4BEF-8A72-B979-DE1AAD0DF0B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99404" y="4733790"/>
                      <a:ext cx="12240" cy="5400"/>
                    </p14:xfrm>
                  </p:contentPart>
                </mc:Choice>
                <mc:Fallback xmlns="">
                  <p:pic>
                    <p:nvPicPr>
                      <p:cNvPr id="117" name="Ink 116">
                        <a:extLst>
                          <a:ext uri="{FF2B5EF4-FFF2-40B4-BE49-F238E27FC236}">
                            <a16:creationId xmlns:a16="http://schemas.microsoft.com/office/drawing/2014/main" id="{BC53326C-83CB-48E8-4004-1E67776A8E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7"/>
                      <a:stretch>
                        <a:fillRect/>
                      </a:stretch>
                    </p:blipFill>
                    <p:spPr>
                      <a:xfrm>
                        <a:off x="2881918" y="4700040"/>
                        <a:ext cx="46862" cy="7256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8">
                    <p14:nvContentPartPr>
                      <p14:cNvPr id="501" name="Ink 500">
                        <a:extLst>
                          <a:ext uri="{FF2B5EF4-FFF2-40B4-BE49-F238E27FC236}">
                            <a16:creationId xmlns:a16="http://schemas.microsoft.com/office/drawing/2014/main" id="{5A0184BD-268C-DFAE-2A61-FD4699532D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15964" y="4743150"/>
                      <a:ext cx="6120" cy="360"/>
                    </p14:xfrm>
                  </p:contentPart>
                </mc:Choice>
                <mc:Fallback xmlns="">
                  <p:pic>
                    <p:nvPicPr>
                      <p:cNvPr id="118" name="Ink 117">
                        <a:extLst>
                          <a:ext uri="{FF2B5EF4-FFF2-40B4-BE49-F238E27FC236}">
                            <a16:creationId xmlns:a16="http://schemas.microsoft.com/office/drawing/2014/main" id="{88DC4930-9D6F-AEEC-2571-3D53E1B636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9"/>
                      <a:stretch>
                        <a:fillRect/>
                      </a:stretch>
                    </p:blipFill>
                    <p:spPr>
                      <a:xfrm>
                        <a:off x="2897964" y="4707150"/>
                        <a:ext cx="4176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0">
                    <p14:nvContentPartPr>
                      <p14:cNvPr id="502" name="Ink 501">
                        <a:extLst>
                          <a:ext uri="{FF2B5EF4-FFF2-40B4-BE49-F238E27FC236}">
                            <a16:creationId xmlns:a16="http://schemas.microsoft.com/office/drawing/2014/main" id="{78794522-E479-20F9-4072-23B7DB604AE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53324" y="4744950"/>
                      <a:ext cx="9360" cy="3600"/>
                    </p14:xfrm>
                  </p:contentPart>
                </mc:Choice>
                <mc:Fallback xmlns="">
                  <p:pic>
                    <p:nvPicPr>
                      <p:cNvPr id="119" name="Ink 118">
                        <a:extLst>
                          <a:ext uri="{FF2B5EF4-FFF2-40B4-BE49-F238E27FC236}">
                            <a16:creationId xmlns:a16="http://schemas.microsoft.com/office/drawing/2014/main" id="{D825FDAD-C07E-A3ED-B3A3-C65E11E5A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1"/>
                      <a:stretch>
                        <a:fillRect/>
                      </a:stretch>
                    </p:blipFill>
                    <p:spPr>
                      <a:xfrm>
                        <a:off x="2834604" y="4708950"/>
                        <a:ext cx="46426" cy="75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2">
                    <p14:nvContentPartPr>
                      <p14:cNvPr id="503" name="Ink 502">
                        <a:extLst>
                          <a:ext uri="{FF2B5EF4-FFF2-40B4-BE49-F238E27FC236}">
                            <a16:creationId xmlns:a16="http://schemas.microsoft.com/office/drawing/2014/main" id="{DEE05B0A-FF6B-3902-0F92-F3E0F6F3310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31364" y="4454070"/>
                      <a:ext cx="299520" cy="431640"/>
                    </p14:xfrm>
                  </p:contentPart>
                </mc:Choice>
                <mc:Fallback xmlns="">
                  <p:pic>
                    <p:nvPicPr>
                      <p:cNvPr id="120" name="Ink 119">
                        <a:extLst>
                          <a:ext uri="{FF2B5EF4-FFF2-40B4-BE49-F238E27FC236}">
                            <a16:creationId xmlns:a16="http://schemas.microsoft.com/office/drawing/2014/main" id="{3DC2C08A-7A9A-1C76-B33D-D9BBB839F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3"/>
                      <a:stretch>
                        <a:fillRect/>
                      </a:stretch>
                    </p:blipFill>
                    <p:spPr>
                      <a:xfrm>
                        <a:off x="2813364" y="4418100"/>
                        <a:ext cx="335160" cy="5032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4">
                    <p14:nvContentPartPr>
                      <p14:cNvPr id="504" name="Ink 503">
                        <a:extLst>
                          <a:ext uri="{FF2B5EF4-FFF2-40B4-BE49-F238E27FC236}">
                            <a16:creationId xmlns:a16="http://schemas.microsoft.com/office/drawing/2014/main" id="{DF4F7691-26E6-011D-3635-2CD80F28A91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12204" y="4519590"/>
                      <a:ext cx="446040" cy="573480"/>
                    </p14:xfrm>
                  </p:contentPart>
                </mc:Choice>
                <mc:Fallback xmlns="">
                  <p:pic>
                    <p:nvPicPr>
                      <p:cNvPr id="121" name="Ink 120">
                        <a:extLst>
                          <a:ext uri="{FF2B5EF4-FFF2-40B4-BE49-F238E27FC236}">
                            <a16:creationId xmlns:a16="http://schemas.microsoft.com/office/drawing/2014/main" id="{FDB122D9-0E12-24AA-561A-98E87CFEB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5"/>
                      <a:stretch>
                        <a:fillRect/>
                      </a:stretch>
                    </p:blipFill>
                    <p:spPr>
                      <a:xfrm>
                        <a:off x="2694219" y="4483613"/>
                        <a:ext cx="481651" cy="6450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6">
                    <p14:nvContentPartPr>
                      <p14:cNvPr id="505" name="Ink 504">
                        <a:extLst>
                          <a:ext uri="{FF2B5EF4-FFF2-40B4-BE49-F238E27FC236}">
                            <a16:creationId xmlns:a16="http://schemas.microsoft.com/office/drawing/2014/main" id="{112AB6D5-7BDA-AE4D-B7CA-9D30A0FAEF2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0794" y="4721370"/>
                      <a:ext cx="430560" cy="493200"/>
                    </p14:xfrm>
                  </p:contentPart>
                </mc:Choice>
                <mc:Fallback xmlns="">
                  <p:pic>
                    <p:nvPicPr>
                      <p:cNvPr id="125" name="Ink 124">
                        <a:extLst>
                          <a:ext uri="{FF2B5EF4-FFF2-40B4-BE49-F238E27FC236}">
                            <a16:creationId xmlns:a16="http://schemas.microsoft.com/office/drawing/2014/main" id="{B92DDB7C-6FAF-BD2D-99E1-3C7172EF95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7"/>
                      <a:stretch>
                        <a:fillRect/>
                      </a:stretch>
                    </p:blipFill>
                    <p:spPr>
                      <a:xfrm>
                        <a:off x="2752794" y="4685370"/>
                        <a:ext cx="466200" cy="564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8">
                    <p14:nvContentPartPr>
                      <p14:cNvPr id="506" name="Ink 505">
                        <a:extLst>
                          <a:ext uri="{FF2B5EF4-FFF2-40B4-BE49-F238E27FC236}">
                            <a16:creationId xmlns:a16="http://schemas.microsoft.com/office/drawing/2014/main" id="{E454E241-AF8E-DD5B-8356-047C129A1B7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158154" y="5070300"/>
                      <a:ext cx="73440" cy="329400"/>
                    </p14:xfrm>
                  </p:contentPart>
                </mc:Choice>
                <mc:Fallback xmlns="">
                  <p:pic>
                    <p:nvPicPr>
                      <p:cNvPr id="126" name="Ink 125">
                        <a:extLst>
                          <a:ext uri="{FF2B5EF4-FFF2-40B4-BE49-F238E27FC236}">
                            <a16:creationId xmlns:a16="http://schemas.microsoft.com/office/drawing/2014/main" id="{28D7F77D-52B1-D5EC-0936-13D5BACE9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9"/>
                      <a:stretch>
                        <a:fillRect/>
                      </a:stretch>
                    </p:blipFill>
                    <p:spPr>
                      <a:xfrm>
                        <a:off x="3140154" y="5034300"/>
                        <a:ext cx="109080" cy="4010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0">
                    <p14:nvContentPartPr>
                      <p14:cNvPr id="507" name="Ink 506">
                        <a:extLst>
                          <a:ext uri="{FF2B5EF4-FFF2-40B4-BE49-F238E27FC236}">
                            <a16:creationId xmlns:a16="http://schemas.microsoft.com/office/drawing/2014/main" id="{1AB0B215-B5B4-BF97-C162-095DBF2434A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26554" y="52146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7E4DC576-1ADC-1ECB-1FB1-39166FC9F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208554" y="517866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1">
                    <p14:nvContentPartPr>
                      <p14:cNvPr id="508" name="Ink 507">
                        <a:extLst>
                          <a:ext uri="{FF2B5EF4-FFF2-40B4-BE49-F238E27FC236}">
                            <a16:creationId xmlns:a16="http://schemas.microsoft.com/office/drawing/2014/main" id="{609F4E27-B08E-6016-29C4-7A3B699296E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9154" y="52974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28" name="Ink 127">
                        <a:extLst>
                          <a:ext uri="{FF2B5EF4-FFF2-40B4-BE49-F238E27FC236}">
                            <a16:creationId xmlns:a16="http://schemas.microsoft.com/office/drawing/2014/main" id="{0A081C9D-5C4C-78C5-795D-3058EED23C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221154" y="526146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2">
                    <p14:nvContentPartPr>
                      <p14:cNvPr id="509" name="Ink 508">
                        <a:extLst>
                          <a:ext uri="{FF2B5EF4-FFF2-40B4-BE49-F238E27FC236}">
                            <a16:creationId xmlns:a16="http://schemas.microsoft.com/office/drawing/2014/main" id="{CF23730A-6ADE-160B-5511-035ADC2EC6D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2674" y="525930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29" name="Ink 128">
                        <a:extLst>
                          <a:ext uri="{FF2B5EF4-FFF2-40B4-BE49-F238E27FC236}">
                            <a16:creationId xmlns:a16="http://schemas.microsoft.com/office/drawing/2014/main" id="{EFEF218D-557C-5841-F266-7C66A47B08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214674" y="522330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3">
                    <p14:nvContentPartPr>
                      <p14:cNvPr id="510" name="Ink 509">
                        <a:extLst>
                          <a:ext uri="{FF2B5EF4-FFF2-40B4-BE49-F238E27FC236}">
                            <a16:creationId xmlns:a16="http://schemas.microsoft.com/office/drawing/2014/main" id="{C038E684-9EB0-0769-80AD-82F713E427D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05794" y="4941420"/>
                      <a:ext cx="431280" cy="915120"/>
                    </p14:xfrm>
                  </p:contentPart>
                </mc:Choice>
                <mc:Fallback xmlns="">
                  <p:pic>
                    <p:nvPicPr>
                      <p:cNvPr id="130" name="Ink 129">
                        <a:extLst>
                          <a:ext uri="{FF2B5EF4-FFF2-40B4-BE49-F238E27FC236}">
                            <a16:creationId xmlns:a16="http://schemas.microsoft.com/office/drawing/2014/main" id="{67F121CA-D580-7100-7F95-8A5917B5C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4"/>
                      <a:stretch>
                        <a:fillRect/>
                      </a:stretch>
                    </p:blipFill>
                    <p:spPr>
                      <a:xfrm>
                        <a:off x="2887794" y="4905420"/>
                        <a:ext cx="466920" cy="986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5">
                    <p14:nvContentPartPr>
                      <p14:cNvPr id="511" name="Ink 510">
                        <a:extLst>
                          <a:ext uri="{FF2B5EF4-FFF2-40B4-BE49-F238E27FC236}">
                            <a16:creationId xmlns:a16="http://schemas.microsoft.com/office/drawing/2014/main" id="{76E5D5D8-E482-16F8-69EB-994D7E62248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2314" y="5314650"/>
                      <a:ext cx="79920" cy="312120"/>
                    </p14:xfrm>
                  </p:contentPart>
                </mc:Choice>
                <mc:Fallback xmlns="">
                  <p:pic>
                    <p:nvPicPr>
                      <p:cNvPr id="131" name="Ink 130">
                        <a:extLst>
                          <a:ext uri="{FF2B5EF4-FFF2-40B4-BE49-F238E27FC236}">
                            <a16:creationId xmlns:a16="http://schemas.microsoft.com/office/drawing/2014/main" id="{3599F95D-F3A8-10BF-6366-1DAE8582CA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6"/>
                      <a:stretch>
                        <a:fillRect/>
                      </a:stretch>
                    </p:blipFill>
                    <p:spPr>
                      <a:xfrm>
                        <a:off x="3214314" y="5278608"/>
                        <a:ext cx="115560" cy="38384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7">
                    <p14:nvContentPartPr>
                      <p14:cNvPr id="512" name="Ink 511">
                        <a:extLst>
                          <a:ext uri="{FF2B5EF4-FFF2-40B4-BE49-F238E27FC236}">
                            <a16:creationId xmlns:a16="http://schemas.microsoft.com/office/drawing/2014/main" id="{5EC423F3-1C1B-47EE-54BB-78D4AE3F8A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77314" y="5470440"/>
                      <a:ext cx="100080" cy="356040"/>
                    </p14:xfrm>
                  </p:contentPart>
                </mc:Choice>
                <mc:Fallback xmlns="">
                  <p:pic>
                    <p:nvPicPr>
                      <p:cNvPr id="132" name="Ink 131">
                        <a:extLst>
                          <a:ext uri="{FF2B5EF4-FFF2-40B4-BE49-F238E27FC236}">
                            <a16:creationId xmlns:a16="http://schemas.microsoft.com/office/drawing/2014/main" id="{3FA626FB-3571-C1DE-90C7-93A216D72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8"/>
                      <a:stretch>
                        <a:fillRect/>
                      </a:stretch>
                    </p:blipFill>
                    <p:spPr>
                      <a:xfrm>
                        <a:off x="3259314" y="5434476"/>
                        <a:ext cx="135720" cy="4276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9">
                    <p14:nvContentPartPr>
                      <p14:cNvPr id="513" name="Ink 512">
                        <a:extLst>
                          <a:ext uri="{FF2B5EF4-FFF2-40B4-BE49-F238E27FC236}">
                            <a16:creationId xmlns:a16="http://schemas.microsoft.com/office/drawing/2014/main" id="{A7039205-C48C-D6C1-36F9-9512D3E65DB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37434" y="5667090"/>
                      <a:ext cx="49320" cy="130320"/>
                    </p14:xfrm>
                  </p:contentPart>
                </mc:Choice>
                <mc:Fallback xmlns="">
                  <p:pic>
                    <p:nvPicPr>
                      <p:cNvPr id="133" name="Ink 132">
                        <a:extLst>
                          <a:ext uri="{FF2B5EF4-FFF2-40B4-BE49-F238E27FC236}">
                            <a16:creationId xmlns:a16="http://schemas.microsoft.com/office/drawing/2014/main" id="{DE1A664E-CDFE-822A-62B1-2A4ABD8BF2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0"/>
                      <a:stretch>
                        <a:fillRect/>
                      </a:stretch>
                    </p:blipFill>
                    <p:spPr>
                      <a:xfrm>
                        <a:off x="3319434" y="5630990"/>
                        <a:ext cx="84960" cy="20215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1">
                    <p14:nvContentPartPr>
                      <p14:cNvPr id="514" name="Ink 513">
                        <a:extLst>
                          <a:ext uri="{FF2B5EF4-FFF2-40B4-BE49-F238E27FC236}">
                            <a16:creationId xmlns:a16="http://schemas.microsoft.com/office/drawing/2014/main" id="{B52B593C-FBA5-6B96-B60D-833D0E24927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08994" y="560229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34" name="Ink 133">
                        <a:extLst>
                          <a:ext uri="{FF2B5EF4-FFF2-40B4-BE49-F238E27FC236}">
                            <a16:creationId xmlns:a16="http://schemas.microsoft.com/office/drawing/2014/main" id="{EDDC2A2C-2AD2-297B-BEEC-BFB7CC3025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290994" y="556629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2">
                    <p14:nvContentPartPr>
                      <p14:cNvPr id="515" name="Ink 514">
                        <a:extLst>
                          <a:ext uri="{FF2B5EF4-FFF2-40B4-BE49-F238E27FC236}">
                            <a16:creationId xmlns:a16="http://schemas.microsoft.com/office/drawing/2014/main" id="{08B2C0A3-F05E-3BE5-72F4-047D0E59090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32634" y="4906860"/>
                      <a:ext cx="54360" cy="253440"/>
                    </p14:xfrm>
                  </p:contentPart>
                </mc:Choice>
                <mc:Fallback xmlns="">
                  <p:pic>
                    <p:nvPicPr>
                      <p:cNvPr id="135" name="Ink 134">
                        <a:extLst>
                          <a:ext uri="{FF2B5EF4-FFF2-40B4-BE49-F238E27FC236}">
                            <a16:creationId xmlns:a16="http://schemas.microsoft.com/office/drawing/2014/main" id="{1E2F8FE3-C70B-D706-0286-7B5A9FD87E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3"/>
                      <a:stretch>
                        <a:fillRect/>
                      </a:stretch>
                    </p:blipFill>
                    <p:spPr>
                      <a:xfrm>
                        <a:off x="2714634" y="4870911"/>
                        <a:ext cx="90000" cy="32497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4">
                    <p14:nvContentPartPr>
                      <p14:cNvPr id="516" name="Ink 515">
                        <a:extLst>
                          <a:ext uri="{FF2B5EF4-FFF2-40B4-BE49-F238E27FC236}">
                            <a16:creationId xmlns:a16="http://schemas.microsoft.com/office/drawing/2014/main" id="{D0C2FD31-2B0A-D368-7A0D-9894084F10F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48474" y="502890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36" name="Ink 135">
                        <a:extLst>
                          <a:ext uri="{FF2B5EF4-FFF2-40B4-BE49-F238E27FC236}">
                            <a16:creationId xmlns:a16="http://schemas.microsoft.com/office/drawing/2014/main" id="{FB28CE9E-5D8F-81C8-4CC1-A5D06CF92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30474" y="499290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5">
                    <p14:nvContentPartPr>
                      <p14:cNvPr id="517" name="Ink 516">
                        <a:extLst>
                          <a:ext uri="{FF2B5EF4-FFF2-40B4-BE49-F238E27FC236}">
                            <a16:creationId xmlns:a16="http://schemas.microsoft.com/office/drawing/2014/main" id="{E2A421F8-B79B-6B32-EA8A-D064F0A6BCD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1434" y="5074980"/>
                      <a:ext cx="1080" cy="360"/>
                    </p14:xfrm>
                  </p:contentPart>
                </mc:Choice>
                <mc:Fallback xmlns="">
                  <p:pic>
                    <p:nvPicPr>
                      <p:cNvPr id="137" name="Ink 136">
                        <a:extLst>
                          <a:ext uri="{FF2B5EF4-FFF2-40B4-BE49-F238E27FC236}">
                            <a16:creationId xmlns:a16="http://schemas.microsoft.com/office/drawing/2014/main" id="{2CBFF747-FE5C-4F45-0BFB-0E4939BB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6"/>
                      <a:stretch>
                        <a:fillRect/>
                      </a:stretch>
                    </p:blipFill>
                    <p:spPr>
                      <a:xfrm>
                        <a:off x="2743434" y="5038980"/>
                        <a:ext cx="3672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7">
                    <p14:nvContentPartPr>
                      <p14:cNvPr id="518" name="Ink 517">
                        <a:extLst>
                          <a:ext uri="{FF2B5EF4-FFF2-40B4-BE49-F238E27FC236}">
                            <a16:creationId xmlns:a16="http://schemas.microsoft.com/office/drawing/2014/main" id="{3801ACE5-8DA7-7887-049B-793727DF8B3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9354" y="509586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38" name="Ink 137">
                        <a:extLst>
                          <a:ext uri="{FF2B5EF4-FFF2-40B4-BE49-F238E27FC236}">
                            <a16:creationId xmlns:a16="http://schemas.microsoft.com/office/drawing/2014/main" id="{A0FDC9E8-7662-44D0-780F-0ADACAE709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751354" y="505986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8">
                    <p14:nvContentPartPr>
                      <p14:cNvPr id="519" name="Ink 518">
                        <a:extLst>
                          <a:ext uri="{FF2B5EF4-FFF2-40B4-BE49-F238E27FC236}">
                            <a16:creationId xmlns:a16="http://schemas.microsoft.com/office/drawing/2014/main" id="{426A1159-6FC9-C1CF-36DC-AE848567E3D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74034" y="5122860"/>
                      <a:ext cx="360" cy="1080"/>
                    </p14:xfrm>
                  </p:contentPart>
                </mc:Choice>
                <mc:Fallback xmlns="">
                  <p:pic>
                    <p:nvPicPr>
                      <p:cNvPr id="139" name="Ink 138">
                        <a:extLst>
                          <a:ext uri="{FF2B5EF4-FFF2-40B4-BE49-F238E27FC236}">
                            <a16:creationId xmlns:a16="http://schemas.microsoft.com/office/drawing/2014/main" id="{458159E8-A708-E0D2-77ED-8A52708C46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756034" y="5086860"/>
                        <a:ext cx="36000" cy="72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9">
                    <p14:nvContentPartPr>
                      <p14:cNvPr id="520" name="Ink 519">
                        <a:extLst>
                          <a:ext uri="{FF2B5EF4-FFF2-40B4-BE49-F238E27FC236}">
                            <a16:creationId xmlns:a16="http://schemas.microsoft.com/office/drawing/2014/main" id="{654D641D-2D1B-07A5-3185-2816F922CA9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66834" y="4978140"/>
                      <a:ext cx="181440" cy="388440"/>
                    </p14:xfrm>
                  </p:contentPart>
                </mc:Choice>
                <mc:Fallback xmlns="">
                  <p:pic>
                    <p:nvPicPr>
                      <p:cNvPr id="140" name="Ink 139">
                        <a:extLst>
                          <a:ext uri="{FF2B5EF4-FFF2-40B4-BE49-F238E27FC236}">
                            <a16:creationId xmlns:a16="http://schemas.microsoft.com/office/drawing/2014/main" id="{0898DE42-0DFB-D49F-C6FC-E7ADDDD46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2748834" y="4942140"/>
                        <a:ext cx="217080" cy="460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1">
                    <p14:nvContentPartPr>
                      <p14:cNvPr id="521" name="Ink 520">
                        <a:extLst>
                          <a:ext uri="{FF2B5EF4-FFF2-40B4-BE49-F238E27FC236}">
                            <a16:creationId xmlns:a16="http://schemas.microsoft.com/office/drawing/2014/main" id="{21C2F9D2-82A9-D1EC-F729-941BAF1A042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61234" y="5196390"/>
                      <a:ext cx="227160" cy="329760"/>
                    </p14:xfrm>
                  </p:contentPart>
                </mc:Choice>
                <mc:Fallback xmlns="">
                  <p:pic>
                    <p:nvPicPr>
                      <p:cNvPr id="141" name="Ink 140">
                        <a:extLst>
                          <a:ext uri="{FF2B5EF4-FFF2-40B4-BE49-F238E27FC236}">
                            <a16:creationId xmlns:a16="http://schemas.microsoft.com/office/drawing/2014/main" id="{976BF5A9-8933-E0F1-10CF-708BCACCA4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2"/>
                      <a:stretch>
                        <a:fillRect/>
                      </a:stretch>
                    </p:blipFill>
                    <p:spPr>
                      <a:xfrm>
                        <a:off x="2943234" y="5160390"/>
                        <a:ext cx="262800" cy="401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3">
                    <p14:nvContentPartPr>
                      <p14:cNvPr id="522" name="Ink 521">
                        <a:extLst>
                          <a:ext uri="{FF2B5EF4-FFF2-40B4-BE49-F238E27FC236}">
                            <a16:creationId xmlns:a16="http://schemas.microsoft.com/office/drawing/2014/main" id="{08895E0F-D57F-CD27-71EF-BDD2132013F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46754" y="5288820"/>
                      <a:ext cx="462960" cy="585360"/>
                    </p14:xfrm>
                  </p:contentPart>
                </mc:Choice>
                <mc:Fallback xmlns="">
                  <p:pic>
                    <p:nvPicPr>
                      <p:cNvPr id="142" name="Ink 141">
                        <a:extLst>
                          <a:ext uri="{FF2B5EF4-FFF2-40B4-BE49-F238E27FC236}">
                            <a16:creationId xmlns:a16="http://schemas.microsoft.com/office/drawing/2014/main" id="{6B032111-689D-E5E3-3958-19168AB76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4"/>
                      <a:stretch>
                        <a:fillRect/>
                      </a:stretch>
                    </p:blipFill>
                    <p:spPr>
                      <a:xfrm>
                        <a:off x="2828754" y="5252820"/>
                        <a:ext cx="498600" cy="657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5">
                    <p14:nvContentPartPr>
                      <p14:cNvPr id="523" name="Ink 522">
                        <a:extLst>
                          <a:ext uri="{FF2B5EF4-FFF2-40B4-BE49-F238E27FC236}">
                            <a16:creationId xmlns:a16="http://schemas.microsoft.com/office/drawing/2014/main" id="{678A2CC2-10FC-7CDF-6C1A-CC644F227CD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802474" y="5203680"/>
                      <a:ext cx="108360" cy="294120"/>
                    </p14:xfrm>
                  </p:contentPart>
                </mc:Choice>
                <mc:Fallback xmlns="">
                  <p:pic>
                    <p:nvPicPr>
                      <p:cNvPr id="144" name="Ink 143">
                        <a:extLst>
                          <a:ext uri="{FF2B5EF4-FFF2-40B4-BE49-F238E27FC236}">
                            <a16:creationId xmlns:a16="http://schemas.microsoft.com/office/drawing/2014/main" id="{7664CB0A-DD53-9942-F8C3-113A6E790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6"/>
                      <a:stretch>
                        <a:fillRect/>
                      </a:stretch>
                    </p:blipFill>
                    <p:spPr>
                      <a:xfrm>
                        <a:off x="2784534" y="5167680"/>
                        <a:ext cx="143882" cy="365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7">
                    <p14:nvContentPartPr>
                      <p14:cNvPr id="524" name="Ink 523">
                        <a:extLst>
                          <a:ext uri="{FF2B5EF4-FFF2-40B4-BE49-F238E27FC236}">
                            <a16:creationId xmlns:a16="http://schemas.microsoft.com/office/drawing/2014/main" id="{2752F60E-BFFD-74C7-DA0E-5C8D4AA3986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923074" y="5495640"/>
                      <a:ext cx="141840" cy="241560"/>
                    </p14:xfrm>
                  </p:contentPart>
                </mc:Choice>
                <mc:Fallback xmlns="">
                  <p:pic>
                    <p:nvPicPr>
                      <p:cNvPr id="147" name="Ink 146">
                        <a:extLst>
                          <a:ext uri="{FF2B5EF4-FFF2-40B4-BE49-F238E27FC236}">
                            <a16:creationId xmlns:a16="http://schemas.microsoft.com/office/drawing/2014/main" id="{C35C4712-A5D8-DF29-01DF-2CD229B5C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8"/>
                      <a:stretch>
                        <a:fillRect/>
                      </a:stretch>
                    </p:blipFill>
                    <p:spPr>
                      <a:xfrm>
                        <a:off x="2905028" y="5459640"/>
                        <a:ext cx="177571" cy="313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9">
                    <p14:nvContentPartPr>
                      <p14:cNvPr id="525" name="Ink 524">
                        <a:extLst>
                          <a:ext uri="{FF2B5EF4-FFF2-40B4-BE49-F238E27FC236}">
                            <a16:creationId xmlns:a16="http://schemas.microsoft.com/office/drawing/2014/main" id="{D713A3AC-DCAA-99A1-BC49-C0361E23F5C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56634" y="5668800"/>
                      <a:ext cx="238320" cy="237600"/>
                    </p14:xfrm>
                  </p:contentPart>
                </mc:Choice>
                <mc:Fallback xmlns="">
                  <p:pic>
                    <p:nvPicPr>
                      <p:cNvPr id="148" name="Ink 147">
                        <a:extLst>
                          <a:ext uri="{FF2B5EF4-FFF2-40B4-BE49-F238E27FC236}">
                            <a16:creationId xmlns:a16="http://schemas.microsoft.com/office/drawing/2014/main" id="{2732820A-EEFE-3577-422E-85386E978F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0"/>
                      <a:stretch>
                        <a:fillRect/>
                      </a:stretch>
                    </p:blipFill>
                    <p:spPr>
                      <a:xfrm>
                        <a:off x="3038634" y="5632800"/>
                        <a:ext cx="273960" cy="309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1">
                    <p14:nvContentPartPr>
                      <p14:cNvPr id="526" name="Ink 525">
                        <a:extLst>
                          <a:ext uri="{FF2B5EF4-FFF2-40B4-BE49-F238E27FC236}">
                            <a16:creationId xmlns:a16="http://schemas.microsoft.com/office/drawing/2014/main" id="{41310665-9DE8-3CD1-8161-963AD8D06FE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069234" y="5735400"/>
                      <a:ext cx="165600" cy="192600"/>
                    </p14:xfrm>
                  </p:contentPart>
                </mc:Choice>
                <mc:Fallback xmlns="">
                  <p:pic>
                    <p:nvPicPr>
                      <p:cNvPr id="150" name="Ink 149">
                        <a:extLst>
                          <a:ext uri="{FF2B5EF4-FFF2-40B4-BE49-F238E27FC236}">
                            <a16:creationId xmlns:a16="http://schemas.microsoft.com/office/drawing/2014/main" id="{CE718C6F-9114-DBCC-B635-DCA9853ADD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2"/>
                      <a:stretch>
                        <a:fillRect/>
                      </a:stretch>
                    </p:blipFill>
                    <p:spPr>
                      <a:xfrm>
                        <a:off x="3051195" y="5699333"/>
                        <a:ext cx="201318" cy="26437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3">
                    <p14:nvContentPartPr>
                      <p14:cNvPr id="527" name="Ink 526">
                        <a:extLst>
                          <a:ext uri="{FF2B5EF4-FFF2-40B4-BE49-F238E27FC236}">
                            <a16:creationId xmlns:a16="http://schemas.microsoft.com/office/drawing/2014/main" id="{12F0FF3B-3EC4-F4CF-C1F0-9083743089B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302514" y="5819730"/>
                      <a:ext cx="176400" cy="237960"/>
                    </p14:xfrm>
                  </p:contentPart>
                </mc:Choice>
                <mc:Fallback xmlns="">
                  <p:pic>
                    <p:nvPicPr>
                      <p:cNvPr id="151" name="Ink 150">
                        <a:extLst>
                          <a:ext uri="{FF2B5EF4-FFF2-40B4-BE49-F238E27FC236}">
                            <a16:creationId xmlns:a16="http://schemas.microsoft.com/office/drawing/2014/main" id="{115C98B5-60A2-6B6D-94DA-0C2B69A20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4"/>
                      <a:stretch>
                        <a:fillRect/>
                      </a:stretch>
                    </p:blipFill>
                    <p:spPr>
                      <a:xfrm>
                        <a:off x="3284514" y="5783730"/>
                        <a:ext cx="212040" cy="309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5">
                    <p14:nvContentPartPr>
                      <p14:cNvPr id="528" name="Ink 527">
                        <a:extLst>
                          <a:ext uri="{FF2B5EF4-FFF2-40B4-BE49-F238E27FC236}">
                            <a16:creationId xmlns:a16="http://schemas.microsoft.com/office/drawing/2014/main" id="{7195A3E1-CEE8-C4C3-0698-E6F53353AE1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50314" y="5905410"/>
                      <a:ext cx="312480" cy="261000"/>
                    </p14:xfrm>
                  </p:contentPart>
                </mc:Choice>
                <mc:Fallback xmlns="">
                  <p:pic>
                    <p:nvPicPr>
                      <p:cNvPr id="152" name="Ink 151">
                        <a:extLst>
                          <a:ext uri="{FF2B5EF4-FFF2-40B4-BE49-F238E27FC236}">
                            <a16:creationId xmlns:a16="http://schemas.microsoft.com/office/drawing/2014/main" id="{B0D5AD52-8B7E-B9A8-4CAD-232D42474D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6"/>
                      <a:stretch>
                        <a:fillRect/>
                      </a:stretch>
                    </p:blipFill>
                    <p:spPr>
                      <a:xfrm>
                        <a:off x="3232314" y="5869460"/>
                        <a:ext cx="348120" cy="33254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7">
                    <p14:nvContentPartPr>
                      <p14:cNvPr id="529" name="Ink 528">
                        <a:extLst>
                          <a:ext uri="{FF2B5EF4-FFF2-40B4-BE49-F238E27FC236}">
                            <a16:creationId xmlns:a16="http://schemas.microsoft.com/office/drawing/2014/main" id="{F1CFF31D-0802-BD70-7B51-3CF47274264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28154" y="5914770"/>
                      <a:ext cx="146160" cy="250560"/>
                    </p14:xfrm>
                  </p:contentPart>
                </mc:Choice>
                <mc:Fallback xmlns="">
                  <p:pic>
                    <p:nvPicPr>
                      <p:cNvPr id="153" name="Ink 152">
                        <a:extLst>
                          <a:ext uri="{FF2B5EF4-FFF2-40B4-BE49-F238E27FC236}">
                            <a16:creationId xmlns:a16="http://schemas.microsoft.com/office/drawing/2014/main" id="{8B4E3AEF-A6AB-B620-663C-E03BCCCACC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8"/>
                      <a:stretch>
                        <a:fillRect/>
                      </a:stretch>
                    </p:blipFill>
                    <p:spPr>
                      <a:xfrm>
                        <a:off x="3410154" y="5878770"/>
                        <a:ext cx="181800" cy="3222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9">
                    <p14:nvContentPartPr>
                      <p14:cNvPr id="530" name="Ink 529">
                        <a:extLst>
                          <a:ext uri="{FF2B5EF4-FFF2-40B4-BE49-F238E27FC236}">
                            <a16:creationId xmlns:a16="http://schemas.microsoft.com/office/drawing/2014/main" id="{7B5D291D-4E52-4304-7C77-C2C48174B5A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554874" y="6130950"/>
                      <a:ext cx="105480" cy="136800"/>
                    </p14:xfrm>
                  </p:contentPart>
                </mc:Choice>
                <mc:Fallback xmlns="">
                  <p:pic>
                    <p:nvPicPr>
                      <p:cNvPr id="155" name="Ink 154">
                        <a:extLst>
                          <a:ext uri="{FF2B5EF4-FFF2-40B4-BE49-F238E27FC236}">
                            <a16:creationId xmlns:a16="http://schemas.microsoft.com/office/drawing/2014/main" id="{FCB27A21-E603-438A-5292-9313C2E0B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0"/>
                      <a:stretch>
                        <a:fillRect/>
                      </a:stretch>
                    </p:blipFill>
                    <p:spPr>
                      <a:xfrm>
                        <a:off x="3536874" y="6094950"/>
                        <a:ext cx="141120" cy="2084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1">
                    <p14:nvContentPartPr>
                      <p14:cNvPr id="531" name="Ink 530">
                        <a:extLst>
                          <a:ext uri="{FF2B5EF4-FFF2-40B4-BE49-F238E27FC236}">
                            <a16:creationId xmlns:a16="http://schemas.microsoft.com/office/drawing/2014/main" id="{2B39F0D7-F51D-61B4-4611-8814EE21817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50314" y="5955990"/>
                      <a:ext cx="90720" cy="52200"/>
                    </p14:xfrm>
                  </p:contentPart>
                </mc:Choice>
                <mc:Fallback xmlns="">
                  <p:pic>
                    <p:nvPicPr>
                      <p:cNvPr id="156" name="Ink 155">
                        <a:extLst>
                          <a:ext uri="{FF2B5EF4-FFF2-40B4-BE49-F238E27FC236}">
                            <a16:creationId xmlns:a16="http://schemas.microsoft.com/office/drawing/2014/main" id="{44C58A04-3014-E206-48EF-FD83315D8C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2"/>
                      <a:stretch>
                        <a:fillRect/>
                      </a:stretch>
                    </p:blipFill>
                    <p:spPr>
                      <a:xfrm>
                        <a:off x="3232385" y="5919990"/>
                        <a:ext cx="126219" cy="123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3">
                    <p14:nvContentPartPr>
                      <p14:cNvPr id="532" name="Ink 531">
                        <a:extLst>
                          <a:ext uri="{FF2B5EF4-FFF2-40B4-BE49-F238E27FC236}">
                            <a16:creationId xmlns:a16="http://schemas.microsoft.com/office/drawing/2014/main" id="{10E9FF1A-F0CE-3D73-C535-8C44790A8A2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39154" y="5945190"/>
                      <a:ext cx="1440" cy="6120"/>
                    </p14:xfrm>
                  </p:contentPart>
                </mc:Choice>
                <mc:Fallback xmlns="">
                  <p:pic>
                    <p:nvPicPr>
                      <p:cNvPr id="157" name="Ink 156">
                        <a:extLst>
                          <a:ext uri="{FF2B5EF4-FFF2-40B4-BE49-F238E27FC236}">
                            <a16:creationId xmlns:a16="http://schemas.microsoft.com/office/drawing/2014/main" id="{FD813970-FC72-460A-0354-48C9AA1F2D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3221154" y="5909190"/>
                        <a:ext cx="37080" cy="77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5">
                    <p14:nvContentPartPr>
                      <p14:cNvPr id="533" name="Ink 532">
                        <a:extLst>
                          <a:ext uri="{FF2B5EF4-FFF2-40B4-BE49-F238E27FC236}">
                            <a16:creationId xmlns:a16="http://schemas.microsoft.com/office/drawing/2014/main" id="{5566D724-8544-4E01-648A-0B40A12E895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289914" y="5990910"/>
                      <a:ext cx="175680" cy="126360"/>
                    </p14:xfrm>
                  </p:contentPart>
                </mc:Choice>
                <mc:Fallback xmlns="">
                  <p:pic>
                    <p:nvPicPr>
                      <p:cNvPr id="158" name="Ink 157">
                        <a:extLst>
                          <a:ext uri="{FF2B5EF4-FFF2-40B4-BE49-F238E27FC236}">
                            <a16:creationId xmlns:a16="http://schemas.microsoft.com/office/drawing/2014/main" id="{4874DEAE-A7DB-9230-28DF-3FF234DFC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6"/>
                      <a:stretch>
                        <a:fillRect/>
                      </a:stretch>
                    </p:blipFill>
                    <p:spPr>
                      <a:xfrm>
                        <a:off x="3271914" y="5955012"/>
                        <a:ext cx="211320" cy="19779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7">
                    <p14:nvContentPartPr>
                      <p14:cNvPr id="534" name="Ink 533">
                        <a:extLst>
                          <a:ext uri="{FF2B5EF4-FFF2-40B4-BE49-F238E27FC236}">
                            <a16:creationId xmlns:a16="http://schemas.microsoft.com/office/drawing/2014/main" id="{60A70D94-98D2-FE62-25A9-3AEF8E7AA28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402594" y="6081270"/>
                      <a:ext cx="205200" cy="149760"/>
                    </p14:xfrm>
                  </p:contentPart>
                </mc:Choice>
                <mc:Fallback xmlns="">
                  <p:pic>
                    <p:nvPicPr>
                      <p:cNvPr id="160" name="Ink 159">
                        <a:extLst>
                          <a:ext uri="{FF2B5EF4-FFF2-40B4-BE49-F238E27FC236}">
                            <a16:creationId xmlns:a16="http://schemas.microsoft.com/office/drawing/2014/main" id="{540998D4-A11C-2D8C-99DD-44FEF0A060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8"/>
                      <a:stretch>
                        <a:fillRect/>
                      </a:stretch>
                    </p:blipFill>
                    <p:spPr>
                      <a:xfrm>
                        <a:off x="3384562" y="6045270"/>
                        <a:ext cx="240903" cy="221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9">
                    <p14:nvContentPartPr>
                      <p14:cNvPr id="535" name="Ink 534">
                        <a:extLst>
                          <a:ext uri="{FF2B5EF4-FFF2-40B4-BE49-F238E27FC236}">
                            <a16:creationId xmlns:a16="http://schemas.microsoft.com/office/drawing/2014/main" id="{FAC43A65-5462-052E-F072-07DE485DE84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85194" y="627207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61" name="Ink 160">
                        <a:extLst>
                          <a:ext uri="{FF2B5EF4-FFF2-40B4-BE49-F238E27FC236}">
                            <a16:creationId xmlns:a16="http://schemas.microsoft.com/office/drawing/2014/main" id="{6B575425-DB80-B064-A466-3A11C016F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667194" y="623607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0">
                    <p14:nvContentPartPr>
                      <p14:cNvPr id="536" name="Ink 535">
                        <a:extLst>
                          <a:ext uri="{FF2B5EF4-FFF2-40B4-BE49-F238E27FC236}">
                            <a16:creationId xmlns:a16="http://schemas.microsoft.com/office/drawing/2014/main" id="{EBD92928-9E70-E9FD-96AD-664C3CFEEB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69354" y="624831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62" name="Ink 161">
                        <a:extLst>
                          <a:ext uri="{FF2B5EF4-FFF2-40B4-BE49-F238E27FC236}">
                            <a16:creationId xmlns:a16="http://schemas.microsoft.com/office/drawing/2014/main" id="{EC839145-00F1-9378-36AB-CDF6D038D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651354" y="621231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1">
                    <p14:nvContentPartPr>
                      <p14:cNvPr id="537" name="Ink 536">
                        <a:extLst>
                          <a:ext uri="{FF2B5EF4-FFF2-40B4-BE49-F238E27FC236}">
                            <a16:creationId xmlns:a16="http://schemas.microsoft.com/office/drawing/2014/main" id="{C82C820B-0654-541C-E6C7-C062B021259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696354" y="627855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63" name="Ink 162">
                        <a:extLst>
                          <a:ext uri="{FF2B5EF4-FFF2-40B4-BE49-F238E27FC236}">
                            <a16:creationId xmlns:a16="http://schemas.microsoft.com/office/drawing/2014/main" id="{78767912-E203-D785-FEF4-CDD74D4059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678354" y="624255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2">
                    <p14:nvContentPartPr>
                      <p14:cNvPr id="538" name="Ink 537">
                        <a:extLst>
                          <a:ext uri="{FF2B5EF4-FFF2-40B4-BE49-F238E27FC236}">
                            <a16:creationId xmlns:a16="http://schemas.microsoft.com/office/drawing/2014/main" id="{DE1D17EE-9FF3-5D92-4BF0-E22F860B9E4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707514" y="6284670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164" name="Ink 163">
                        <a:extLst>
                          <a:ext uri="{FF2B5EF4-FFF2-40B4-BE49-F238E27FC236}">
                            <a16:creationId xmlns:a16="http://schemas.microsoft.com/office/drawing/2014/main" id="{296D356B-7C83-CEFE-9558-AE71C339B2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689514" y="6248670"/>
                        <a:ext cx="3600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539" name="Arc 538">
                    <a:extLst>
                      <a:ext uri="{FF2B5EF4-FFF2-40B4-BE49-F238E27FC236}">
                        <a16:creationId xmlns:a16="http://schemas.microsoft.com/office/drawing/2014/main" id="{5DED2D80-5844-36F4-AFB1-F4B5228BB7B7}"/>
                      </a:ext>
                    </a:extLst>
                  </p:cNvPr>
                  <p:cNvSpPr/>
                  <p:nvPr/>
                </p:nvSpPr>
                <p:spPr>
                  <a:xfrm>
                    <a:off x="3355433" y="2933130"/>
                    <a:ext cx="2328125" cy="914400"/>
                  </a:xfrm>
                  <a:prstGeom prst="arc">
                    <a:avLst>
                      <a:gd name="adj1" fmla="val 20801622"/>
                      <a:gd name="adj2" fmla="val 11347098"/>
                    </a:avLst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Arc 539">
                    <a:extLst>
                      <a:ext uri="{FF2B5EF4-FFF2-40B4-BE49-F238E27FC236}">
                        <a16:creationId xmlns:a16="http://schemas.microsoft.com/office/drawing/2014/main" id="{A221893E-3B6E-99F0-AB4C-F6EA900FF50A}"/>
                      </a:ext>
                    </a:extLst>
                  </p:cNvPr>
                  <p:cNvSpPr/>
                  <p:nvPr/>
                </p:nvSpPr>
                <p:spPr>
                  <a:xfrm>
                    <a:off x="3554128" y="2823323"/>
                    <a:ext cx="1896250" cy="850807"/>
                  </a:xfrm>
                  <a:prstGeom prst="arc">
                    <a:avLst>
                      <a:gd name="adj1" fmla="val 20801622"/>
                      <a:gd name="adj2" fmla="val 11347098"/>
                    </a:avLst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F255B6ED-379E-EDFF-FA41-7B5E50DA0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7874" y="2980267"/>
                    <a:ext cx="1272318" cy="576323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CBE1A74E-8505-473E-B327-0A570698B3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1934" y="2950630"/>
                    <a:ext cx="1273444" cy="573081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Arrow Connector 542">
                    <a:extLst>
                      <a:ext uri="{FF2B5EF4-FFF2-40B4-BE49-F238E27FC236}">
                        <a16:creationId xmlns:a16="http://schemas.microsoft.com/office/drawing/2014/main" id="{7DE8222F-AB15-07F2-BABD-3B7845D68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36649" y="3799186"/>
                    <a:ext cx="155925" cy="23400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Straight Arrow Connector 543">
                    <a:extLst>
                      <a:ext uri="{FF2B5EF4-FFF2-40B4-BE49-F238E27FC236}">
                        <a16:creationId xmlns:a16="http://schemas.microsoft.com/office/drawing/2014/main" id="{88A68DAD-7078-F52C-DCE7-3474FCDB1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89049" y="3638321"/>
                    <a:ext cx="155925" cy="23400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Straight Arrow Connector 544">
                    <a:extLst>
                      <a:ext uri="{FF2B5EF4-FFF2-40B4-BE49-F238E27FC236}">
                        <a16:creationId xmlns:a16="http://schemas.microsoft.com/office/drawing/2014/main" id="{CE377618-6BAA-DB6B-D11A-9DDD3A1D0A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89187" y="3270419"/>
                    <a:ext cx="56978" cy="135218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Arrow Connector 545">
                    <a:extLst>
                      <a:ext uri="{FF2B5EF4-FFF2-40B4-BE49-F238E27FC236}">
                        <a16:creationId xmlns:a16="http://schemas.microsoft.com/office/drawing/2014/main" id="{ECDD048B-EEE6-61FB-A966-BECF28F028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34714" y="3388953"/>
                    <a:ext cx="56978" cy="135218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Straight Arrow Connector 546">
                    <a:extLst>
                      <a:ext uri="{FF2B5EF4-FFF2-40B4-BE49-F238E27FC236}">
                        <a16:creationId xmlns:a16="http://schemas.microsoft.com/office/drawing/2014/main" id="{3B4BAF21-6229-7A44-D493-71BEA8902D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93272" y="3213564"/>
                    <a:ext cx="162435" cy="88991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48" name="Group 547">
                    <a:extLst>
                      <a:ext uri="{FF2B5EF4-FFF2-40B4-BE49-F238E27FC236}">
                        <a16:creationId xmlns:a16="http://schemas.microsoft.com/office/drawing/2014/main" id="{CD37377D-068D-B48F-08F3-7CD358039475}"/>
                      </a:ext>
                    </a:extLst>
                  </p:cNvPr>
                  <p:cNvGrpSpPr/>
                  <p:nvPr/>
                </p:nvGrpSpPr>
                <p:grpSpPr>
                  <a:xfrm>
                    <a:off x="758341" y="1950285"/>
                    <a:ext cx="2913173" cy="4316495"/>
                    <a:chOff x="4278435" y="590507"/>
                    <a:chExt cx="2913173" cy="3565525"/>
                  </a:xfrm>
                </p:grpSpPr>
                <p:sp>
                  <p:nvSpPr>
                    <p:cNvPr id="579" name="Arc 578">
                      <a:extLst>
                        <a:ext uri="{FF2B5EF4-FFF2-40B4-BE49-F238E27FC236}">
                          <a16:creationId xmlns:a16="http://schemas.microsoft.com/office/drawing/2014/main" id="{BB1F2800-943F-F961-3A5C-E8CFB66CB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8435" y="590507"/>
                      <a:ext cx="2913173" cy="3565525"/>
                    </a:xfrm>
                    <a:prstGeom prst="arc">
                      <a:avLst>
                        <a:gd name="adj1" fmla="val 14157252"/>
                        <a:gd name="adj2" fmla="val 19873214"/>
                      </a:avLst>
                    </a:prstGeom>
                    <a:ln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0" name="Straight Arrow Connector 579">
                      <a:extLst>
                        <a:ext uri="{FF2B5EF4-FFF2-40B4-BE49-F238E27FC236}">
                          <a16:creationId xmlns:a16="http://schemas.microsoft.com/office/drawing/2014/main" id="{01FF9C9B-448C-6496-C1F8-1D4A655E05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17883" y="1191453"/>
                      <a:ext cx="97875" cy="116487"/>
                    </a:xfrm>
                    <a:prstGeom prst="straightConnector1">
                      <a:avLst/>
                    </a:prstGeom>
                    <a:ln w="635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8FB5EC37-EBDA-F481-AE40-4FD4FE1F518E}"/>
                      </a:ext>
                    </a:extLst>
                  </p:cNvPr>
                  <p:cNvGrpSpPr/>
                  <p:nvPr/>
                </p:nvGrpSpPr>
                <p:grpSpPr>
                  <a:xfrm>
                    <a:off x="1073674" y="2417257"/>
                    <a:ext cx="2434053" cy="3565525"/>
                    <a:chOff x="4278435" y="590507"/>
                    <a:chExt cx="2913173" cy="3565525"/>
                  </a:xfrm>
                </p:grpSpPr>
                <p:sp>
                  <p:nvSpPr>
                    <p:cNvPr id="577" name="Arc 576">
                      <a:extLst>
                        <a:ext uri="{FF2B5EF4-FFF2-40B4-BE49-F238E27FC236}">
                          <a16:creationId xmlns:a16="http://schemas.microsoft.com/office/drawing/2014/main" id="{CDF8BFB2-A6E6-2ED7-BA25-81235D696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8435" y="590507"/>
                      <a:ext cx="2913173" cy="3565525"/>
                    </a:xfrm>
                    <a:prstGeom prst="arc">
                      <a:avLst>
                        <a:gd name="adj1" fmla="val 14157252"/>
                        <a:gd name="adj2" fmla="val 19873214"/>
                      </a:avLst>
                    </a:prstGeom>
                    <a:ln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8" name="Straight Arrow Connector 577">
                      <a:extLst>
                        <a:ext uri="{FF2B5EF4-FFF2-40B4-BE49-F238E27FC236}">
                          <a16:creationId xmlns:a16="http://schemas.microsoft.com/office/drawing/2014/main" id="{8D06FFDD-3844-DE9E-86CF-CF60B5A706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17883" y="1191453"/>
                      <a:ext cx="97875" cy="116487"/>
                    </a:xfrm>
                    <a:prstGeom prst="straightConnector1">
                      <a:avLst/>
                    </a:prstGeom>
                    <a:ln w="635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F55DE2C-FAF1-11BB-9550-91A6E5989B2A}"/>
                      </a:ext>
                    </a:extLst>
                  </p:cNvPr>
                  <p:cNvGrpSpPr/>
                  <p:nvPr/>
                </p:nvGrpSpPr>
                <p:grpSpPr>
                  <a:xfrm>
                    <a:off x="4992429" y="1950285"/>
                    <a:ext cx="2913173" cy="4316495"/>
                    <a:chOff x="4278435" y="590507"/>
                    <a:chExt cx="2913173" cy="3565525"/>
                  </a:xfrm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grpSpPr>
                <p:sp>
                  <p:nvSpPr>
                    <p:cNvPr id="575" name="Arc 574">
                      <a:extLst>
                        <a:ext uri="{FF2B5EF4-FFF2-40B4-BE49-F238E27FC236}">
                          <a16:creationId xmlns:a16="http://schemas.microsoft.com/office/drawing/2014/main" id="{FC3E4389-762B-BF87-BAF1-97FDE72AE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8435" y="590507"/>
                      <a:ext cx="2913173" cy="3565525"/>
                    </a:xfrm>
                    <a:prstGeom prst="arc">
                      <a:avLst>
                        <a:gd name="adj1" fmla="val 14157252"/>
                        <a:gd name="adj2" fmla="val 19873214"/>
                      </a:avLst>
                    </a:prstGeom>
                    <a:ln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6" name="Straight Arrow Connector 575">
                      <a:extLst>
                        <a:ext uri="{FF2B5EF4-FFF2-40B4-BE49-F238E27FC236}">
                          <a16:creationId xmlns:a16="http://schemas.microsoft.com/office/drawing/2014/main" id="{DC2C9E7E-1E82-F123-CF99-327D12C2F5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17883" y="1191453"/>
                      <a:ext cx="97875" cy="116487"/>
                    </a:xfrm>
                    <a:prstGeom prst="straightConnector1">
                      <a:avLst/>
                    </a:prstGeom>
                    <a:ln w="635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85EBA9C7-14E0-AD6B-B362-A07B0EE63BE3}"/>
                      </a:ext>
                    </a:extLst>
                  </p:cNvPr>
                  <p:cNvGrpSpPr/>
                  <p:nvPr/>
                </p:nvGrpSpPr>
                <p:grpSpPr>
                  <a:xfrm>
                    <a:off x="3271929" y="3488063"/>
                    <a:ext cx="526569" cy="385131"/>
                    <a:chOff x="6858022" y="1562223"/>
                    <a:chExt cx="392454" cy="287037"/>
                  </a:xfrm>
                </p:grpSpPr>
                <p:sp>
                  <p:nvSpPr>
                    <p:cNvPr id="573" name="Freeform: Shape 572">
                      <a:extLst>
                        <a:ext uri="{FF2B5EF4-FFF2-40B4-BE49-F238E27FC236}">
                          <a16:creationId xmlns:a16="http://schemas.microsoft.com/office/drawing/2014/main" id="{5681CD75-2203-803D-7A67-05478E73F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8022" y="1562223"/>
                      <a:ext cx="337665" cy="268581"/>
                    </a:xfrm>
                    <a:custGeom>
                      <a:avLst/>
                      <a:gdLst>
                        <a:gd name="connsiteX0" fmla="*/ 0 w 338667"/>
                        <a:gd name="connsiteY0" fmla="*/ 0 h 270933"/>
                        <a:gd name="connsiteX1" fmla="*/ 127000 w 338667"/>
                        <a:gd name="connsiteY1" fmla="*/ 160867 h 270933"/>
                        <a:gd name="connsiteX2" fmla="*/ 338667 w 338667"/>
                        <a:gd name="connsiteY2" fmla="*/ 270933 h 270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38667" h="270933">
                          <a:moveTo>
                            <a:pt x="0" y="0"/>
                          </a:moveTo>
                          <a:cubicBezTo>
                            <a:pt x="35278" y="57856"/>
                            <a:pt x="70556" y="115712"/>
                            <a:pt x="127000" y="160867"/>
                          </a:cubicBezTo>
                          <a:cubicBezTo>
                            <a:pt x="183444" y="206022"/>
                            <a:pt x="261055" y="238477"/>
                            <a:pt x="338667" y="270933"/>
                          </a:cubicBezTo>
                        </a:path>
                      </a:pathLst>
                    </a:custGeom>
                    <a:ln w="25400"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4" name="Straight Arrow Connector 573">
                      <a:extLst>
                        <a:ext uri="{FF2B5EF4-FFF2-40B4-BE49-F238E27FC236}">
                          <a16:creationId xmlns:a16="http://schemas.microsoft.com/office/drawing/2014/main" id="{0B5CB9CA-7270-F997-4CEA-A7D354D1B3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2791" y="1830598"/>
                      <a:ext cx="47685" cy="18662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1658F9AC-E684-2E1F-4DF4-4826145B9D8E}"/>
                      </a:ext>
                    </a:extLst>
                  </p:cNvPr>
                  <p:cNvGrpSpPr/>
                  <p:nvPr/>
                </p:nvGrpSpPr>
                <p:grpSpPr>
                  <a:xfrm>
                    <a:off x="3420389" y="3332802"/>
                    <a:ext cx="526569" cy="385131"/>
                    <a:chOff x="6858022" y="1562223"/>
                    <a:chExt cx="392454" cy="287037"/>
                  </a:xfrm>
                </p:grpSpPr>
                <p:sp>
                  <p:nvSpPr>
                    <p:cNvPr id="571" name="Freeform: Shape 570">
                      <a:extLst>
                        <a:ext uri="{FF2B5EF4-FFF2-40B4-BE49-F238E27FC236}">
                          <a16:creationId xmlns:a16="http://schemas.microsoft.com/office/drawing/2014/main" id="{D495E985-5B24-6B6E-EDC0-E9CB60D8A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8022" y="1562223"/>
                      <a:ext cx="337665" cy="268581"/>
                    </a:xfrm>
                    <a:custGeom>
                      <a:avLst/>
                      <a:gdLst>
                        <a:gd name="connsiteX0" fmla="*/ 0 w 338667"/>
                        <a:gd name="connsiteY0" fmla="*/ 0 h 270933"/>
                        <a:gd name="connsiteX1" fmla="*/ 127000 w 338667"/>
                        <a:gd name="connsiteY1" fmla="*/ 160867 h 270933"/>
                        <a:gd name="connsiteX2" fmla="*/ 338667 w 338667"/>
                        <a:gd name="connsiteY2" fmla="*/ 270933 h 270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38667" h="270933">
                          <a:moveTo>
                            <a:pt x="0" y="0"/>
                          </a:moveTo>
                          <a:cubicBezTo>
                            <a:pt x="35278" y="57856"/>
                            <a:pt x="70556" y="115712"/>
                            <a:pt x="127000" y="160867"/>
                          </a:cubicBezTo>
                          <a:cubicBezTo>
                            <a:pt x="183444" y="206022"/>
                            <a:pt x="261055" y="238477"/>
                            <a:pt x="338667" y="270933"/>
                          </a:cubicBezTo>
                        </a:path>
                      </a:pathLst>
                    </a:custGeom>
                    <a:ln w="25400"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2" name="Straight Arrow Connector 571">
                      <a:extLst>
                        <a:ext uri="{FF2B5EF4-FFF2-40B4-BE49-F238E27FC236}">
                          <a16:creationId xmlns:a16="http://schemas.microsoft.com/office/drawing/2014/main" id="{A39EC86E-488A-1C7D-853C-AEF358C334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2791" y="1830598"/>
                      <a:ext cx="47685" cy="18662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3" name="Group 552">
                    <a:extLst>
                      <a:ext uri="{FF2B5EF4-FFF2-40B4-BE49-F238E27FC236}">
                        <a16:creationId xmlns:a16="http://schemas.microsoft.com/office/drawing/2014/main" id="{4BCE8C0C-A75B-1F7E-A2DF-BC808EF49E2D}"/>
                      </a:ext>
                    </a:extLst>
                  </p:cNvPr>
                  <p:cNvGrpSpPr/>
                  <p:nvPr/>
                </p:nvGrpSpPr>
                <p:grpSpPr>
                  <a:xfrm>
                    <a:off x="3565093" y="3165336"/>
                    <a:ext cx="526569" cy="385131"/>
                    <a:chOff x="6858022" y="1562223"/>
                    <a:chExt cx="392454" cy="287037"/>
                  </a:xfrm>
                </p:grpSpPr>
                <p:sp>
                  <p:nvSpPr>
                    <p:cNvPr id="569" name="Freeform: Shape 568">
                      <a:extLst>
                        <a:ext uri="{FF2B5EF4-FFF2-40B4-BE49-F238E27FC236}">
                          <a16:creationId xmlns:a16="http://schemas.microsoft.com/office/drawing/2014/main" id="{60227394-E9A6-DB94-80E1-73EAABFBA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8022" y="1562223"/>
                      <a:ext cx="337665" cy="268581"/>
                    </a:xfrm>
                    <a:custGeom>
                      <a:avLst/>
                      <a:gdLst>
                        <a:gd name="connsiteX0" fmla="*/ 0 w 338667"/>
                        <a:gd name="connsiteY0" fmla="*/ 0 h 270933"/>
                        <a:gd name="connsiteX1" fmla="*/ 127000 w 338667"/>
                        <a:gd name="connsiteY1" fmla="*/ 160867 h 270933"/>
                        <a:gd name="connsiteX2" fmla="*/ 338667 w 338667"/>
                        <a:gd name="connsiteY2" fmla="*/ 270933 h 270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38667" h="270933">
                          <a:moveTo>
                            <a:pt x="0" y="0"/>
                          </a:moveTo>
                          <a:cubicBezTo>
                            <a:pt x="35278" y="57856"/>
                            <a:pt x="70556" y="115712"/>
                            <a:pt x="127000" y="160867"/>
                          </a:cubicBezTo>
                          <a:cubicBezTo>
                            <a:pt x="183444" y="206022"/>
                            <a:pt x="261055" y="238477"/>
                            <a:pt x="338667" y="270933"/>
                          </a:cubicBezTo>
                        </a:path>
                      </a:pathLst>
                    </a:custGeom>
                    <a:ln w="25400"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accent3"/>
                    </a:lnRef>
                    <a:fillRef idx="0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70" name="Straight Arrow Connector 569">
                      <a:extLst>
                        <a:ext uri="{FF2B5EF4-FFF2-40B4-BE49-F238E27FC236}">
                          <a16:creationId xmlns:a16="http://schemas.microsoft.com/office/drawing/2014/main" id="{78062EFA-0EFD-8350-2176-5B569CE3A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02791" y="1830598"/>
                      <a:ext cx="47685" cy="18662"/>
                    </a:xfrm>
                    <a:prstGeom prst="straightConnector1">
                      <a:avLst/>
                    </a:prstGeom>
                    <a:ln w="254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54" name="Group 553">
                    <a:extLst>
                      <a:ext uri="{FF2B5EF4-FFF2-40B4-BE49-F238E27FC236}">
                        <a16:creationId xmlns:a16="http://schemas.microsoft.com/office/drawing/2014/main" id="{876F8B57-C319-571E-C0B9-595378F50195}"/>
                      </a:ext>
                    </a:extLst>
                  </p:cNvPr>
                  <p:cNvGrpSpPr/>
                  <p:nvPr/>
                </p:nvGrpSpPr>
                <p:grpSpPr>
                  <a:xfrm>
                    <a:off x="3501928" y="3276909"/>
                    <a:ext cx="266691" cy="665043"/>
                    <a:chOff x="6515109" y="1270000"/>
                    <a:chExt cx="266691" cy="665043"/>
                  </a:xfrm>
                </p:grpSpPr>
                <p:sp>
                  <p:nvSpPr>
                    <p:cNvPr id="567" name="Freeform: Shape 566">
                      <a:extLst>
                        <a:ext uri="{FF2B5EF4-FFF2-40B4-BE49-F238E27FC236}">
                          <a16:creationId xmlns:a16="http://schemas.microsoft.com/office/drawing/2014/main" id="{8952579D-7DBF-60ED-7410-AC11A8070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7520" y="1270000"/>
                      <a:ext cx="254280" cy="501650"/>
                    </a:xfrm>
                    <a:custGeom>
                      <a:avLst/>
                      <a:gdLst>
                        <a:gd name="connsiteX0" fmla="*/ 254280 w 254280"/>
                        <a:gd name="connsiteY0" fmla="*/ 0 h 501650"/>
                        <a:gd name="connsiteX1" fmla="*/ 82830 w 254280"/>
                        <a:gd name="connsiteY1" fmla="*/ 184150 h 501650"/>
                        <a:gd name="connsiteX2" fmla="*/ 280 w 254280"/>
                        <a:gd name="connsiteY2" fmla="*/ 501650 h 5016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4280" h="501650">
                          <a:moveTo>
                            <a:pt x="254280" y="0"/>
                          </a:moveTo>
                          <a:cubicBezTo>
                            <a:pt x="189721" y="50271"/>
                            <a:pt x="125163" y="100542"/>
                            <a:pt x="82830" y="184150"/>
                          </a:cubicBezTo>
                          <a:cubicBezTo>
                            <a:pt x="40497" y="267758"/>
                            <a:pt x="-3953" y="437092"/>
                            <a:pt x="280" y="50165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8" name="Straight Arrow Connector 567">
                      <a:extLst>
                        <a:ext uri="{FF2B5EF4-FFF2-40B4-BE49-F238E27FC236}">
                          <a16:creationId xmlns:a16="http://schemas.microsoft.com/office/drawing/2014/main" id="{70433CB0-8ECC-AE71-A3B7-B074489183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515109" y="1737689"/>
                      <a:ext cx="12966" cy="197354"/>
                    </a:xfrm>
                    <a:prstGeom prst="straightConnector1">
                      <a:avLst/>
                    </a:prstGeom>
                    <a:ln w="635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5" name="TextBox 554">
                    <a:extLst>
                      <a:ext uri="{FF2B5EF4-FFF2-40B4-BE49-F238E27FC236}">
                        <a16:creationId xmlns:a16="http://schemas.microsoft.com/office/drawing/2014/main" id="{84875A30-DBCB-2CF3-36A4-2717F9E662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185" y="5305794"/>
                    <a:ext cx="64953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Sun</a:t>
                    </a:r>
                  </a:p>
                </p:txBody>
              </p:sp>
              <p:sp>
                <p:nvSpPr>
                  <p:cNvPr id="556" name="TextBox 555">
                    <a:extLst>
                      <a:ext uri="{FF2B5EF4-FFF2-40B4-BE49-F238E27FC236}">
                        <a16:creationId xmlns:a16="http://schemas.microsoft.com/office/drawing/2014/main" id="{A004098B-2DF1-F717-E0EF-A2411D6590D3}"/>
                      </a:ext>
                    </a:extLst>
                  </p:cNvPr>
                  <p:cNvSpPr txBox="1"/>
                  <p:nvPr/>
                </p:nvSpPr>
                <p:spPr>
                  <a:xfrm>
                    <a:off x="5525771" y="4110090"/>
                    <a:ext cx="495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18</a:t>
                    </a:r>
                  </a:p>
                </p:txBody>
              </p:sp>
              <p:sp>
                <p:nvSpPr>
                  <p:cNvPr id="557" name="TextBox 556">
                    <a:extLst>
                      <a:ext uri="{FF2B5EF4-FFF2-40B4-BE49-F238E27FC236}">
                        <a16:creationId xmlns:a16="http://schemas.microsoft.com/office/drawing/2014/main" id="{1E53DCC7-13AB-B92B-C600-92EBAED681BC}"/>
                      </a:ext>
                    </a:extLst>
                  </p:cNvPr>
                  <p:cNvSpPr txBox="1"/>
                  <p:nvPr/>
                </p:nvSpPr>
                <p:spPr>
                  <a:xfrm>
                    <a:off x="5075610" y="4871040"/>
                    <a:ext cx="495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12</a:t>
                    </a:r>
                  </a:p>
                </p:txBody>
              </p:sp>
              <p:sp>
                <p:nvSpPr>
                  <p:cNvPr id="558" name="TextBox 557">
                    <a:extLst>
                      <a:ext uri="{FF2B5EF4-FFF2-40B4-BE49-F238E27FC236}">
                        <a16:creationId xmlns:a16="http://schemas.microsoft.com/office/drawing/2014/main" id="{2004C057-8A60-AD5B-0580-587F35E5ACB6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684" y="4757297"/>
                    <a:ext cx="495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06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EE66C86C-DDA0-8DF6-6AD1-2CD459A3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6133" y="4110090"/>
                    <a:ext cx="49564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00</a:t>
                    </a:r>
                  </a:p>
                </p:txBody>
              </p:sp>
              <p:sp>
                <p:nvSpPr>
                  <p:cNvPr id="560" name="TextBox 559">
                    <a:extLst>
                      <a:ext uri="{FF2B5EF4-FFF2-40B4-BE49-F238E27FC236}">
                        <a16:creationId xmlns:a16="http://schemas.microsoft.com/office/drawing/2014/main" id="{D819D7AA-3DC7-8EA7-48D9-CF043DDC411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567304" y="4430598"/>
                    <a:ext cx="16950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Night Shade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1" name="TextBox 560">
                        <a:extLst>
                          <a:ext uri="{FF2B5EF4-FFF2-40B4-BE49-F238E27FC236}">
                            <a16:creationId xmlns:a16="http://schemas.microsoft.com/office/drawing/2014/main" id="{7F6553B5-39CA-592A-5666-CE2DB28766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8917" y="2725745"/>
                        <a:ext cx="1404487" cy="5450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𝑔𝑒𝑜</m:t>
                                </m:r>
                              </m:sub>
                            </m:sSub>
                          </m:oMath>
                        </a14:m>
                        <a:r>
                          <a:rPr lang="en-US" sz="2400" dirty="0">
                            <a:solidFill>
                              <a:schemeClr val="accent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Lines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65" name="TextBox 264">
                        <a:extLst>
                          <a:ext uri="{FF2B5EF4-FFF2-40B4-BE49-F238E27FC236}">
                            <a16:creationId xmlns:a16="http://schemas.microsoft.com/office/drawing/2014/main" id="{0BF0FBCC-643B-45E3-249E-1270455A90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68917" y="2725745"/>
                        <a:ext cx="1404487" cy="545021"/>
                      </a:xfrm>
                      <a:prstGeom prst="rect">
                        <a:avLst/>
                      </a:prstGeom>
                      <a:blipFill>
                        <a:blip r:embed="rId203"/>
                        <a:stretch>
                          <a:fillRect r="-5628" b="-1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2" name="TextBox 561">
                    <a:extLst>
                      <a:ext uri="{FF2B5EF4-FFF2-40B4-BE49-F238E27FC236}">
                        <a16:creationId xmlns:a16="http://schemas.microsoft.com/office/drawing/2014/main" id="{146C6C8E-C052-8E86-9637-F5E2696F6B6E}"/>
                      </a:ext>
                    </a:extLst>
                  </p:cNvPr>
                  <p:cNvSpPr txBox="1"/>
                  <p:nvPr/>
                </p:nvSpPr>
                <p:spPr>
                  <a:xfrm>
                    <a:off x="5815912" y="2966585"/>
                    <a:ext cx="320337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Plasma Convection Flow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3" name="TextBox 562">
                        <a:extLst>
                          <a:ext uri="{FF2B5EF4-FFF2-40B4-BE49-F238E27FC236}">
                            <a16:creationId xmlns:a16="http://schemas.microsoft.com/office/drawing/2014/main" id="{275F9774-D378-BE5F-9589-8E798324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23232" y="3806414"/>
                        <a:ext cx="572016" cy="5064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a14:m>
                        <a:r>
                          <a:rPr lang="en-US" sz="2400" dirty="0">
                            <a:solidFill>
                              <a:srgbClr val="7030A0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67" name="TextBox 266">
                        <a:extLst>
                          <a:ext uri="{FF2B5EF4-FFF2-40B4-BE49-F238E27FC236}">
                            <a16:creationId xmlns:a16="http://schemas.microsoft.com/office/drawing/2014/main" id="{0A07C7F9-566A-5D57-A2B3-C9F9E4A633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23232" y="3806414"/>
                        <a:ext cx="572016" cy="506421"/>
                      </a:xfrm>
                      <a:prstGeom prst="rect">
                        <a:avLst/>
                      </a:prstGeom>
                      <a:blipFill>
                        <a:blip r:embed="rId20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4" name="TextBox 563">
                        <a:extLst>
                          <a:ext uri="{FF2B5EF4-FFF2-40B4-BE49-F238E27FC236}">
                            <a16:creationId xmlns:a16="http://schemas.microsoft.com/office/drawing/2014/main" id="{40BDA622-98F9-8B4D-76B8-91667DAD18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3789" y="3577387"/>
                        <a:ext cx="61792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∇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4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8" name="TextBox 267">
                        <a:extLst>
                          <a:ext uri="{FF2B5EF4-FFF2-40B4-BE49-F238E27FC236}">
                            <a16:creationId xmlns:a16="http://schemas.microsoft.com/office/drawing/2014/main" id="{5115A99A-B09E-E630-3321-7D6093DCD5C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3789" y="3577387"/>
                        <a:ext cx="617925" cy="461665"/>
                      </a:xfrm>
                      <a:prstGeom prst="rect">
                        <a:avLst/>
                      </a:prstGeom>
                      <a:blipFill>
                        <a:blip r:embed="rId20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CF9E59BD-FBA8-36E6-C411-A44202BF5A4F}"/>
                      </a:ext>
                    </a:extLst>
                  </p:cNvPr>
                  <p:cNvSpPr/>
                  <p:nvPr/>
                </p:nvSpPr>
                <p:spPr>
                  <a:xfrm>
                    <a:off x="2910564" y="2946400"/>
                    <a:ext cx="1201970" cy="1298453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A209A012-575B-2436-453B-D1FDDBB97D2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5274" y="1498719"/>
                    <a:ext cx="40597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(a) Look direction from the Sun</a:t>
                    </a:r>
                  </a:p>
                </p:txBody>
              </p:sp>
            </p:grp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D09D4A3F-F689-95DC-F661-5731E2939159}"/>
                    </a:ext>
                  </a:extLst>
                </p:cNvPr>
                <p:cNvSpPr/>
                <p:nvPr/>
              </p:nvSpPr>
              <p:spPr>
                <a:xfrm rot="20729217">
                  <a:off x="3485544" y="3203315"/>
                  <a:ext cx="444198" cy="617569"/>
                </a:xfrm>
                <a:custGeom>
                  <a:avLst/>
                  <a:gdLst>
                    <a:gd name="connsiteX0" fmla="*/ 52313 w 444198"/>
                    <a:gd name="connsiteY0" fmla="*/ 617569 h 617569"/>
                    <a:gd name="connsiteX1" fmla="*/ 8770 w 444198"/>
                    <a:gd name="connsiteY1" fmla="*/ 443397 h 617569"/>
                    <a:gd name="connsiteX2" fmla="*/ 204713 w 444198"/>
                    <a:gd name="connsiteY2" fmla="*/ 432511 h 617569"/>
                    <a:gd name="connsiteX3" fmla="*/ 161170 w 444198"/>
                    <a:gd name="connsiteY3" fmla="*/ 225683 h 617569"/>
                    <a:gd name="connsiteX4" fmla="*/ 346227 w 444198"/>
                    <a:gd name="connsiteY4" fmla="*/ 214797 h 617569"/>
                    <a:gd name="connsiteX5" fmla="*/ 280913 w 444198"/>
                    <a:gd name="connsiteY5" fmla="*/ 18854 h 617569"/>
                    <a:gd name="connsiteX6" fmla="*/ 444198 w 444198"/>
                    <a:gd name="connsiteY6" fmla="*/ 18854 h 61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198" h="617569">
                      <a:moveTo>
                        <a:pt x="52313" y="617569"/>
                      </a:moveTo>
                      <a:cubicBezTo>
                        <a:pt x="17841" y="545904"/>
                        <a:pt x="-16630" y="474240"/>
                        <a:pt x="8770" y="443397"/>
                      </a:cubicBezTo>
                      <a:cubicBezTo>
                        <a:pt x="34170" y="412554"/>
                        <a:pt x="179313" y="468797"/>
                        <a:pt x="204713" y="432511"/>
                      </a:cubicBezTo>
                      <a:cubicBezTo>
                        <a:pt x="230113" y="396225"/>
                        <a:pt x="137584" y="261969"/>
                        <a:pt x="161170" y="225683"/>
                      </a:cubicBezTo>
                      <a:cubicBezTo>
                        <a:pt x="184756" y="189397"/>
                        <a:pt x="326270" y="249268"/>
                        <a:pt x="346227" y="214797"/>
                      </a:cubicBezTo>
                      <a:cubicBezTo>
                        <a:pt x="366184" y="180326"/>
                        <a:pt x="264585" y="51511"/>
                        <a:pt x="280913" y="18854"/>
                      </a:cubicBezTo>
                      <a:cubicBezTo>
                        <a:pt x="297241" y="-13803"/>
                        <a:pt x="370719" y="2525"/>
                        <a:pt x="444198" y="18854"/>
                      </a:cubicBezTo>
                    </a:path>
                  </a:pathLst>
                </a:custGeom>
                <a:ln w="38100">
                  <a:solidFill>
                    <a:srgbClr val="CCCC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FF66"/>
                    </a:solidFill>
                  </a:endParaRPr>
                </a:p>
              </p:txBody>
            </p:sp>
          </p:grp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12BD6095-F566-4A8C-3F88-8891CA23633B}"/>
                  </a:ext>
                </a:extLst>
              </p:cNvPr>
              <p:cNvSpPr/>
              <p:nvPr/>
            </p:nvSpPr>
            <p:spPr>
              <a:xfrm rot="20729217">
                <a:off x="3516681" y="3094462"/>
                <a:ext cx="444198" cy="617569"/>
              </a:xfrm>
              <a:custGeom>
                <a:avLst/>
                <a:gdLst>
                  <a:gd name="connsiteX0" fmla="*/ 52313 w 444198"/>
                  <a:gd name="connsiteY0" fmla="*/ 617569 h 617569"/>
                  <a:gd name="connsiteX1" fmla="*/ 8770 w 444198"/>
                  <a:gd name="connsiteY1" fmla="*/ 443397 h 617569"/>
                  <a:gd name="connsiteX2" fmla="*/ 204713 w 444198"/>
                  <a:gd name="connsiteY2" fmla="*/ 432511 h 617569"/>
                  <a:gd name="connsiteX3" fmla="*/ 161170 w 444198"/>
                  <a:gd name="connsiteY3" fmla="*/ 225683 h 617569"/>
                  <a:gd name="connsiteX4" fmla="*/ 346227 w 444198"/>
                  <a:gd name="connsiteY4" fmla="*/ 214797 h 617569"/>
                  <a:gd name="connsiteX5" fmla="*/ 280913 w 444198"/>
                  <a:gd name="connsiteY5" fmla="*/ 18854 h 617569"/>
                  <a:gd name="connsiteX6" fmla="*/ 444198 w 444198"/>
                  <a:gd name="connsiteY6" fmla="*/ 18854 h 61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198" h="617569">
                    <a:moveTo>
                      <a:pt x="52313" y="617569"/>
                    </a:moveTo>
                    <a:cubicBezTo>
                      <a:pt x="17841" y="545904"/>
                      <a:pt x="-16630" y="474240"/>
                      <a:pt x="8770" y="443397"/>
                    </a:cubicBezTo>
                    <a:cubicBezTo>
                      <a:pt x="34170" y="412554"/>
                      <a:pt x="179313" y="468797"/>
                      <a:pt x="204713" y="432511"/>
                    </a:cubicBezTo>
                    <a:cubicBezTo>
                      <a:pt x="230113" y="396225"/>
                      <a:pt x="137584" y="261969"/>
                      <a:pt x="161170" y="225683"/>
                    </a:cubicBezTo>
                    <a:cubicBezTo>
                      <a:pt x="184756" y="189397"/>
                      <a:pt x="326270" y="249268"/>
                      <a:pt x="346227" y="214797"/>
                    </a:cubicBezTo>
                    <a:cubicBezTo>
                      <a:pt x="366184" y="180326"/>
                      <a:pt x="264585" y="51511"/>
                      <a:pt x="280913" y="18854"/>
                    </a:cubicBezTo>
                    <a:cubicBezTo>
                      <a:pt x="297241" y="-13803"/>
                      <a:pt x="370719" y="2525"/>
                      <a:pt x="444198" y="18854"/>
                    </a:cubicBezTo>
                  </a:path>
                </a:pathLst>
              </a:custGeom>
              <a:ln w="38100">
                <a:solidFill>
                  <a:srgbClr val="FFC000"/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2313 w 444198"/>
                          <a:gd name="connsiteY0" fmla="*/ 617569 h 617569"/>
                          <a:gd name="connsiteX1" fmla="*/ 8770 w 444198"/>
                          <a:gd name="connsiteY1" fmla="*/ 443397 h 617569"/>
                          <a:gd name="connsiteX2" fmla="*/ 204713 w 444198"/>
                          <a:gd name="connsiteY2" fmla="*/ 432511 h 617569"/>
                          <a:gd name="connsiteX3" fmla="*/ 161170 w 444198"/>
                          <a:gd name="connsiteY3" fmla="*/ 225683 h 617569"/>
                          <a:gd name="connsiteX4" fmla="*/ 346227 w 444198"/>
                          <a:gd name="connsiteY4" fmla="*/ 214797 h 617569"/>
                          <a:gd name="connsiteX5" fmla="*/ 280913 w 444198"/>
                          <a:gd name="connsiteY5" fmla="*/ 18854 h 617569"/>
                          <a:gd name="connsiteX6" fmla="*/ 444198 w 444198"/>
                          <a:gd name="connsiteY6" fmla="*/ 18854 h 6175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44198" h="617569" extrusionOk="0">
                            <a:moveTo>
                              <a:pt x="52313" y="617569"/>
                            </a:moveTo>
                            <a:cubicBezTo>
                              <a:pt x="10103" y="541131"/>
                              <a:pt x="-20763" y="475791"/>
                              <a:pt x="8770" y="443397"/>
                            </a:cubicBezTo>
                            <a:cubicBezTo>
                              <a:pt x="41677" y="414134"/>
                              <a:pt x="170420" y="469080"/>
                              <a:pt x="204713" y="432511"/>
                            </a:cubicBezTo>
                            <a:cubicBezTo>
                              <a:pt x="221509" y="404627"/>
                              <a:pt x="136144" y="269929"/>
                              <a:pt x="161170" y="225683"/>
                            </a:cubicBezTo>
                            <a:cubicBezTo>
                              <a:pt x="179040" y="186269"/>
                              <a:pt x="330969" y="251513"/>
                              <a:pt x="346227" y="214797"/>
                            </a:cubicBezTo>
                            <a:cubicBezTo>
                              <a:pt x="367826" y="180521"/>
                              <a:pt x="268481" y="43492"/>
                              <a:pt x="280913" y="18854"/>
                            </a:cubicBezTo>
                            <a:cubicBezTo>
                              <a:pt x="287508" y="-15294"/>
                              <a:pt x="364829" y="8071"/>
                              <a:pt x="444198" y="18854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66"/>
                  </a:solidFill>
                </a:endParaRPr>
              </a:p>
            </p:txBody>
          </p: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8C48D52F-DE86-1B90-FA40-F1DDFD219140}"/>
                </a:ext>
              </a:extLst>
            </p:cNvPr>
            <p:cNvGrpSpPr/>
            <p:nvPr/>
          </p:nvGrpSpPr>
          <p:grpSpPr>
            <a:xfrm>
              <a:off x="2262998" y="2612571"/>
              <a:ext cx="6934501" cy="8694092"/>
              <a:chOff x="2600455" y="0"/>
              <a:chExt cx="6934501" cy="8694092"/>
            </a:xfrm>
          </p:grpSpPr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EF04B27-0E59-52AD-96DF-847A8E275EBF}"/>
                  </a:ext>
                </a:extLst>
              </p:cNvPr>
              <p:cNvSpPr/>
              <p:nvPr/>
            </p:nvSpPr>
            <p:spPr>
              <a:xfrm>
                <a:off x="2600455" y="3824525"/>
                <a:ext cx="6464300" cy="1130303"/>
              </a:xfrm>
              <a:custGeom>
                <a:avLst/>
                <a:gdLst>
                  <a:gd name="connsiteX0" fmla="*/ 0 w 6464300"/>
                  <a:gd name="connsiteY0" fmla="*/ 1130303 h 1130303"/>
                  <a:gd name="connsiteX1" fmla="*/ 1549400 w 6464300"/>
                  <a:gd name="connsiteY1" fmla="*/ 38103 h 1130303"/>
                  <a:gd name="connsiteX2" fmla="*/ 3213100 w 6464300"/>
                  <a:gd name="connsiteY2" fmla="*/ 1079503 h 1130303"/>
                  <a:gd name="connsiteX3" fmla="*/ 4813300 w 6464300"/>
                  <a:gd name="connsiteY3" fmla="*/ 3 h 1130303"/>
                  <a:gd name="connsiteX4" fmla="*/ 6464300 w 6464300"/>
                  <a:gd name="connsiteY4" fmla="*/ 1092203 h 113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4300" h="1130303">
                    <a:moveTo>
                      <a:pt x="0" y="1130303"/>
                    </a:moveTo>
                    <a:cubicBezTo>
                      <a:pt x="506941" y="588436"/>
                      <a:pt x="1013883" y="46570"/>
                      <a:pt x="1549400" y="38103"/>
                    </a:cubicBezTo>
                    <a:cubicBezTo>
                      <a:pt x="2084917" y="29636"/>
                      <a:pt x="2669117" y="1085853"/>
                      <a:pt x="3213100" y="1079503"/>
                    </a:cubicBezTo>
                    <a:cubicBezTo>
                      <a:pt x="3757083" y="1073153"/>
                      <a:pt x="4271433" y="-2114"/>
                      <a:pt x="4813300" y="3"/>
                    </a:cubicBezTo>
                    <a:cubicBezTo>
                      <a:pt x="5355167" y="2120"/>
                      <a:pt x="6189133" y="924986"/>
                      <a:pt x="6464300" y="1092203"/>
                    </a:cubicBezTo>
                  </a:path>
                </a:pathLst>
              </a:custGeom>
              <a:gradFill>
                <a:gsLst>
                  <a:gs pos="60921">
                    <a:schemeClr val="bg1">
                      <a:lumMod val="75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lumMod val="50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38100">
                <a:solidFill>
                  <a:srgbClr val="CCCC00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2252A5AC-0211-DDD1-1810-1733CB196223}"/>
                  </a:ext>
                </a:extLst>
              </p:cNvPr>
              <p:cNvSpPr txBox="1"/>
              <p:nvPr/>
            </p:nvSpPr>
            <p:spPr>
              <a:xfrm>
                <a:off x="4205391" y="4109316"/>
                <a:ext cx="1456168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Side</a:t>
                </a:r>
              </a:p>
            </p:txBody>
          </p: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AF3BC8D4-9E3B-3B16-65CF-7B931F87B522}"/>
                  </a:ext>
                </a:extLst>
              </p:cNvPr>
              <p:cNvGrpSpPr/>
              <p:nvPr/>
            </p:nvGrpSpPr>
            <p:grpSpPr>
              <a:xfrm rot="4702050">
                <a:off x="5341083" y="6128367"/>
                <a:ext cx="1160973" cy="1193171"/>
                <a:chOff x="5926724" y="3681125"/>
                <a:chExt cx="1160973" cy="1193171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11D90BC0-6303-7A4E-BC47-1AE86012DF56}"/>
                    </a:ext>
                  </a:extLst>
                </p:cNvPr>
                <p:cNvGrpSpPr/>
                <p:nvPr/>
              </p:nvGrpSpPr>
              <p:grpSpPr>
                <a:xfrm>
                  <a:off x="6079123" y="3681125"/>
                  <a:ext cx="1008574" cy="1051657"/>
                  <a:chOff x="6079123" y="3681125"/>
                  <a:chExt cx="1008574" cy="1051657"/>
                </a:xfrm>
              </p:grpSpPr>
              <p:sp>
                <p:nvSpPr>
                  <p:cNvPr id="638" name="TextBox 637">
                    <a:extLst>
                      <a:ext uri="{FF2B5EF4-FFF2-40B4-BE49-F238E27FC236}">
                        <a16:creationId xmlns:a16="http://schemas.microsoft.com/office/drawing/2014/main" id="{269D154E-B154-235E-79E8-8CC509C1916C}"/>
                      </a:ext>
                    </a:extLst>
                  </p:cNvPr>
                  <p:cNvSpPr txBox="1"/>
                  <p:nvPr/>
                </p:nvSpPr>
                <p:spPr>
                  <a:xfrm>
                    <a:off x="6749143" y="368112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639" name="Group 638">
                    <a:extLst>
                      <a:ext uri="{FF2B5EF4-FFF2-40B4-BE49-F238E27FC236}">
                        <a16:creationId xmlns:a16="http://schemas.microsoft.com/office/drawing/2014/main" id="{A785E71D-582B-DFD2-C4DD-EB09A1A3724E}"/>
                      </a:ext>
                    </a:extLst>
                  </p:cNvPr>
                  <p:cNvGrpSpPr/>
                  <p:nvPr/>
                </p:nvGrpSpPr>
                <p:grpSpPr>
                  <a:xfrm>
                    <a:off x="6079123" y="3824800"/>
                    <a:ext cx="839297" cy="907982"/>
                    <a:chOff x="6079123" y="3824800"/>
                    <a:chExt cx="839297" cy="907982"/>
                  </a:xfrm>
                </p:grpSpPr>
                <p:sp>
                  <p:nvSpPr>
                    <p:cNvPr id="640" name="TextBox 639">
                      <a:extLst>
                        <a:ext uri="{FF2B5EF4-FFF2-40B4-BE49-F238E27FC236}">
                          <a16:creationId xmlns:a16="http://schemas.microsoft.com/office/drawing/2014/main" id="{57393E0D-10D1-75B7-361C-F764C2EDEC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9866" y="3824800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41" name="TextBox 640">
                      <a:extLst>
                        <a:ext uri="{FF2B5EF4-FFF2-40B4-BE49-F238E27FC236}">
                          <a16:creationId xmlns:a16="http://schemas.microsoft.com/office/drawing/2014/main" id="{B708967B-8CC5-1798-A90B-03069E9A47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1683" y="39750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42" name="TextBox 641">
                      <a:extLst>
                        <a:ext uri="{FF2B5EF4-FFF2-40B4-BE49-F238E27FC236}">
                          <a16:creationId xmlns:a16="http://schemas.microsoft.com/office/drawing/2014/main" id="{B384680A-D5E4-1CDA-7524-4EDDF7B41B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8400" y="41274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43" name="TextBox 642">
                      <a:extLst>
                        <a:ext uri="{FF2B5EF4-FFF2-40B4-BE49-F238E27FC236}">
                          <a16:creationId xmlns:a16="http://schemas.microsoft.com/office/drawing/2014/main" id="{149837EC-0E16-41E7-E765-C9710C4917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9123" y="4271117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9D727539-0495-BCFD-F429-8A1DB252F989}"/>
                    </a:ext>
                  </a:extLst>
                </p:cNvPr>
                <p:cNvSpPr txBox="1"/>
                <p:nvPr/>
              </p:nvSpPr>
              <p:spPr>
                <a:xfrm>
                  <a:off x="5926724" y="4412631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F3E7EFB1-1181-0352-773A-F5A0ABA4C065}"/>
                  </a:ext>
                </a:extLst>
              </p:cNvPr>
              <p:cNvGrpSpPr/>
              <p:nvPr/>
            </p:nvGrpSpPr>
            <p:grpSpPr>
              <a:xfrm rot="5400000">
                <a:off x="5282998" y="4251919"/>
                <a:ext cx="1095675" cy="1180123"/>
                <a:chOff x="7894664" y="4067278"/>
                <a:chExt cx="1095675" cy="1180123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630" name="TextBox 629">
                  <a:extLst>
                    <a:ext uri="{FF2B5EF4-FFF2-40B4-BE49-F238E27FC236}">
                      <a16:creationId xmlns:a16="http://schemas.microsoft.com/office/drawing/2014/main" id="{873DE3B4-3DE2-966D-7592-F26D803A7195}"/>
                    </a:ext>
                  </a:extLst>
                </p:cNvPr>
                <p:cNvSpPr txBox="1"/>
                <p:nvPr/>
              </p:nvSpPr>
              <p:spPr>
                <a:xfrm>
                  <a:off x="7894664" y="4067278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31" name="TextBox 630">
                  <a:extLst>
                    <a:ext uri="{FF2B5EF4-FFF2-40B4-BE49-F238E27FC236}">
                      <a16:creationId xmlns:a16="http://schemas.microsoft.com/office/drawing/2014/main" id="{7F6F84CE-A981-DD36-1ADD-E88B6F322432}"/>
                    </a:ext>
                  </a:extLst>
                </p:cNvPr>
                <p:cNvSpPr txBox="1"/>
                <p:nvPr/>
              </p:nvSpPr>
              <p:spPr>
                <a:xfrm>
                  <a:off x="8068836" y="420879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32" name="TextBox 631">
                  <a:extLst>
                    <a:ext uri="{FF2B5EF4-FFF2-40B4-BE49-F238E27FC236}">
                      <a16:creationId xmlns:a16="http://schemas.microsoft.com/office/drawing/2014/main" id="{378C642A-5E87-D0CB-9B5F-7E069B363FCC}"/>
                    </a:ext>
                  </a:extLst>
                </p:cNvPr>
                <p:cNvSpPr txBox="1"/>
                <p:nvPr/>
              </p:nvSpPr>
              <p:spPr>
                <a:xfrm>
                  <a:off x="8232122" y="435030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33" name="TextBox 632">
                  <a:extLst>
                    <a:ext uri="{FF2B5EF4-FFF2-40B4-BE49-F238E27FC236}">
                      <a16:creationId xmlns:a16="http://schemas.microsoft.com/office/drawing/2014/main" id="{DEDB9F47-E36F-5FC9-38D0-A19FBB9605ED}"/>
                    </a:ext>
                  </a:extLst>
                </p:cNvPr>
                <p:cNvSpPr txBox="1"/>
                <p:nvPr/>
              </p:nvSpPr>
              <p:spPr>
                <a:xfrm>
                  <a:off x="8384524" y="449182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6418FDCD-3B4B-8428-2803-88841DB02339}"/>
                    </a:ext>
                  </a:extLst>
                </p:cNvPr>
                <p:cNvSpPr txBox="1"/>
                <p:nvPr/>
              </p:nvSpPr>
              <p:spPr>
                <a:xfrm>
                  <a:off x="8558695" y="461156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35" name="TextBox 634">
                  <a:extLst>
                    <a:ext uri="{FF2B5EF4-FFF2-40B4-BE49-F238E27FC236}">
                      <a16:creationId xmlns:a16="http://schemas.microsoft.com/office/drawing/2014/main" id="{2BDCBDE1-260B-C356-1098-10E80028B9D9}"/>
                    </a:ext>
                  </a:extLst>
                </p:cNvPr>
                <p:cNvSpPr txBox="1"/>
                <p:nvPr/>
              </p:nvSpPr>
              <p:spPr>
                <a:xfrm>
                  <a:off x="8711095" y="478573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</p:grp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3393DE58-0F54-DAEE-5711-894562440B73}"/>
                  </a:ext>
                </a:extLst>
              </p:cNvPr>
              <p:cNvSpPr txBox="1"/>
              <p:nvPr/>
            </p:nvSpPr>
            <p:spPr>
              <a:xfrm>
                <a:off x="6297783" y="4079875"/>
                <a:ext cx="1251368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Day Side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DBB9CCBD-4312-2DA3-C179-B73791D78178}"/>
                  </a:ext>
                </a:extLst>
              </p:cNvPr>
              <p:cNvSpPr txBox="1"/>
              <p:nvPr/>
            </p:nvSpPr>
            <p:spPr>
              <a:xfrm rot="16200000">
                <a:off x="4507996" y="7564006"/>
                <a:ext cx="1798506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Equatorward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B2E9F5A9-7C61-4163-2F60-105378FC9A34}"/>
                  </a:ext>
                </a:extLst>
              </p:cNvPr>
              <p:cNvSpPr txBox="1"/>
              <p:nvPr/>
            </p:nvSpPr>
            <p:spPr>
              <a:xfrm rot="16200000">
                <a:off x="4775648" y="626385"/>
                <a:ext cx="1350754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Poleward</a:t>
                </a:r>
              </a:p>
            </p:txBody>
          </p: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C0231350-B03D-596A-DC67-A352927AB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005" y="1304900"/>
                <a:ext cx="0" cy="23762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6B370F74-F97E-2048-4FBC-5661D3CBDD62}"/>
                  </a:ext>
                </a:extLst>
              </p:cNvPr>
              <p:cNvCxnSpPr/>
              <p:nvPr/>
            </p:nvCxnSpPr>
            <p:spPr>
              <a:xfrm flipV="1">
                <a:off x="6519849" y="5024635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636264E7-6F92-7E72-64FC-12C6A432122C}"/>
                  </a:ext>
                </a:extLst>
              </p:cNvPr>
              <p:cNvCxnSpPr/>
              <p:nvPr/>
            </p:nvCxnSpPr>
            <p:spPr>
              <a:xfrm flipV="1">
                <a:off x="6500856" y="3192003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3731FEC1-921B-93EE-053E-3C321356036B}"/>
                  </a:ext>
                </a:extLst>
              </p:cNvPr>
              <p:cNvSpPr txBox="1"/>
              <p:nvPr/>
            </p:nvSpPr>
            <p:spPr>
              <a:xfrm>
                <a:off x="6331579" y="4039698"/>
                <a:ext cx="3203377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B62CDBD2-39F1-BB24-E489-11478B420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13036" y="4154418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4" name="TextBox 593">
                    <a:extLst>
                      <a:ext uri="{FF2B5EF4-FFF2-40B4-BE49-F238E27FC236}">
                        <a16:creationId xmlns:a16="http://schemas.microsoft.com/office/drawing/2014/main" id="{E57E5FD5-0026-BC56-2F42-6A5C4B6003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298" y="3801712"/>
                    <a:ext cx="763158" cy="543482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4" name="TextBox 593">
                    <a:extLst>
                      <a:ext uri="{FF2B5EF4-FFF2-40B4-BE49-F238E27FC236}">
                        <a16:creationId xmlns:a16="http://schemas.microsoft.com/office/drawing/2014/main" id="{E57E5FD5-0026-BC56-2F42-6A5C4B6003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298" y="3801712"/>
                    <a:ext cx="763158" cy="543482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5" name="Straight Arrow Connector 594">
                <a:extLst>
                  <a:ext uri="{FF2B5EF4-FFF2-40B4-BE49-F238E27FC236}">
                    <a16:creationId xmlns:a16="http://schemas.microsoft.com/office/drawing/2014/main" id="{B5D34255-95E6-556F-4465-481D78087A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4365" y="3084044"/>
                <a:ext cx="0" cy="6124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Arrow Connector 595">
                <a:extLst>
                  <a:ext uri="{FF2B5EF4-FFF2-40B4-BE49-F238E27FC236}">
                    <a16:creationId xmlns:a16="http://schemas.microsoft.com/office/drawing/2014/main" id="{5080208F-DB48-20A5-000F-7E9EF504E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6968" y="5380799"/>
                <a:ext cx="11845" cy="6505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7" name="TextBox 596">
                    <a:extLst>
                      <a:ext uri="{FF2B5EF4-FFF2-40B4-BE49-F238E27FC236}">
                        <a16:creationId xmlns:a16="http://schemas.microsoft.com/office/drawing/2014/main" id="{03E290EA-98D3-C1CA-0765-BE0C0AFC432A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20" y="4881189"/>
                    <a:ext cx="558871" cy="490199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7" name="TextBox 596">
                    <a:extLst>
                      <a:ext uri="{FF2B5EF4-FFF2-40B4-BE49-F238E27FC236}">
                        <a16:creationId xmlns:a16="http://schemas.microsoft.com/office/drawing/2014/main" id="{03E290EA-98D3-C1CA-0765-BE0C0AFC4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820" y="4881189"/>
                    <a:ext cx="558871" cy="490199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8" name="TextBox 597">
                    <a:extLst>
                      <a:ext uri="{FF2B5EF4-FFF2-40B4-BE49-F238E27FC236}">
                        <a16:creationId xmlns:a16="http://schemas.microsoft.com/office/drawing/2014/main" id="{D7064DA9-79FB-9076-5159-3C9D6B92300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54" y="972412"/>
                    <a:ext cx="2489464" cy="5450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8" name="TextBox 597">
                    <a:extLst>
                      <a:ext uri="{FF2B5EF4-FFF2-40B4-BE49-F238E27FC236}">
                        <a16:creationId xmlns:a16="http://schemas.microsoft.com/office/drawing/2014/main" id="{D7064DA9-79FB-9076-5159-3C9D6B9230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54" y="972412"/>
                    <a:ext cx="2489464" cy="545021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692FD626-3FEB-2924-416C-399C85D8FCA6}"/>
                  </a:ext>
                </a:extLst>
              </p:cNvPr>
              <p:cNvSpPr txBox="1"/>
              <p:nvPr/>
            </p:nvSpPr>
            <p:spPr>
              <a:xfrm>
                <a:off x="4110623" y="0"/>
                <a:ext cx="3835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(b) Look direction from space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0" name="TextBox 599">
                    <a:extLst>
                      <a:ext uri="{FF2B5EF4-FFF2-40B4-BE49-F238E27FC236}">
                        <a16:creationId xmlns:a16="http://schemas.microsoft.com/office/drawing/2014/main" id="{E904A7B7-42D0-83D7-9522-79E94D74F591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957" y="2594829"/>
                    <a:ext cx="558871" cy="490199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0" name="TextBox 599">
                    <a:extLst>
                      <a:ext uri="{FF2B5EF4-FFF2-40B4-BE49-F238E27FC236}">
                        <a16:creationId xmlns:a16="http://schemas.microsoft.com/office/drawing/2014/main" id="{E904A7B7-42D0-83D7-9522-79E94D74F5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57" y="2594829"/>
                    <a:ext cx="558871" cy="490199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6C330537-C906-6D8B-BBCE-89EB8A436A19}"/>
                  </a:ext>
                </a:extLst>
              </p:cNvPr>
              <p:cNvGrpSpPr/>
              <p:nvPr/>
            </p:nvGrpSpPr>
            <p:grpSpPr>
              <a:xfrm rot="4231134">
                <a:off x="5286439" y="2542352"/>
                <a:ext cx="1160973" cy="1193171"/>
                <a:chOff x="5926724" y="3681125"/>
                <a:chExt cx="1160973" cy="1193171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grpSp>
              <p:nvGrpSpPr>
                <p:cNvPr id="622" name="Group 621">
                  <a:extLst>
                    <a:ext uri="{FF2B5EF4-FFF2-40B4-BE49-F238E27FC236}">
                      <a16:creationId xmlns:a16="http://schemas.microsoft.com/office/drawing/2014/main" id="{71B2C9F6-9D78-83F4-5A08-CE1C57F28DB7}"/>
                    </a:ext>
                  </a:extLst>
                </p:cNvPr>
                <p:cNvGrpSpPr/>
                <p:nvPr/>
              </p:nvGrpSpPr>
              <p:grpSpPr>
                <a:xfrm>
                  <a:off x="6079123" y="3681125"/>
                  <a:ext cx="1008574" cy="1051657"/>
                  <a:chOff x="6079123" y="3681125"/>
                  <a:chExt cx="1008574" cy="1051657"/>
                </a:xfrm>
              </p:grpSpPr>
              <p:sp>
                <p:nvSpPr>
                  <p:cNvPr id="624" name="TextBox 623">
                    <a:extLst>
                      <a:ext uri="{FF2B5EF4-FFF2-40B4-BE49-F238E27FC236}">
                        <a16:creationId xmlns:a16="http://schemas.microsoft.com/office/drawing/2014/main" id="{4C9B5480-F157-8149-5C98-EFBBEF9B4324}"/>
                      </a:ext>
                    </a:extLst>
                  </p:cNvPr>
                  <p:cNvSpPr txBox="1"/>
                  <p:nvPr/>
                </p:nvSpPr>
                <p:spPr>
                  <a:xfrm>
                    <a:off x="6749143" y="368112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625" name="Group 624">
                    <a:extLst>
                      <a:ext uri="{FF2B5EF4-FFF2-40B4-BE49-F238E27FC236}">
                        <a16:creationId xmlns:a16="http://schemas.microsoft.com/office/drawing/2014/main" id="{7497D4C6-A0DE-4F3B-80BB-58476804E094}"/>
                      </a:ext>
                    </a:extLst>
                  </p:cNvPr>
                  <p:cNvGrpSpPr/>
                  <p:nvPr/>
                </p:nvGrpSpPr>
                <p:grpSpPr>
                  <a:xfrm>
                    <a:off x="6079123" y="3824800"/>
                    <a:ext cx="839297" cy="907982"/>
                    <a:chOff x="6079123" y="3824800"/>
                    <a:chExt cx="839297" cy="907982"/>
                  </a:xfrm>
                </p:grpSpPr>
                <p:sp>
                  <p:nvSpPr>
                    <p:cNvPr id="626" name="TextBox 625">
                      <a:extLst>
                        <a:ext uri="{FF2B5EF4-FFF2-40B4-BE49-F238E27FC236}">
                          <a16:creationId xmlns:a16="http://schemas.microsoft.com/office/drawing/2014/main" id="{840C0261-2BC7-CDC1-4490-F430C97F07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9866" y="3824800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27" name="TextBox 626">
                      <a:extLst>
                        <a:ext uri="{FF2B5EF4-FFF2-40B4-BE49-F238E27FC236}">
                          <a16:creationId xmlns:a16="http://schemas.microsoft.com/office/drawing/2014/main" id="{76ECAF66-5A36-0E58-7D9E-0AEE675F74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1683" y="39750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28" name="TextBox 627">
                      <a:extLst>
                        <a:ext uri="{FF2B5EF4-FFF2-40B4-BE49-F238E27FC236}">
                          <a16:creationId xmlns:a16="http://schemas.microsoft.com/office/drawing/2014/main" id="{CA83826D-D1E8-3119-D4DF-269B901553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8400" y="41274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29" name="TextBox 628">
                      <a:extLst>
                        <a:ext uri="{FF2B5EF4-FFF2-40B4-BE49-F238E27FC236}">
                          <a16:creationId xmlns:a16="http://schemas.microsoft.com/office/drawing/2014/main" id="{0E8EDC4F-DC4C-A7C3-C94C-5A917F9C3A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9123" y="4271117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623" name="TextBox 622">
                  <a:extLst>
                    <a:ext uri="{FF2B5EF4-FFF2-40B4-BE49-F238E27FC236}">
                      <a16:creationId xmlns:a16="http://schemas.microsoft.com/office/drawing/2014/main" id="{9190B941-CD5E-FB70-A713-44302DB4240A}"/>
                    </a:ext>
                  </a:extLst>
                </p:cNvPr>
                <p:cNvSpPr txBox="1"/>
                <p:nvPr/>
              </p:nvSpPr>
              <p:spPr>
                <a:xfrm>
                  <a:off x="5926724" y="4412631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E3D2F760-881A-2246-B6E7-C6340F8502F1}"/>
                  </a:ext>
                </a:extLst>
              </p:cNvPr>
              <p:cNvGrpSpPr/>
              <p:nvPr/>
            </p:nvGrpSpPr>
            <p:grpSpPr>
              <a:xfrm rot="5400000">
                <a:off x="5341745" y="867496"/>
                <a:ext cx="1095675" cy="1180123"/>
                <a:chOff x="7894664" y="4067278"/>
                <a:chExt cx="1095675" cy="1180123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616" name="TextBox 615">
                  <a:extLst>
                    <a:ext uri="{FF2B5EF4-FFF2-40B4-BE49-F238E27FC236}">
                      <a16:creationId xmlns:a16="http://schemas.microsoft.com/office/drawing/2014/main" id="{124B41B4-9759-BB09-C55E-D9ED874218D4}"/>
                    </a:ext>
                  </a:extLst>
                </p:cNvPr>
                <p:cNvSpPr txBox="1"/>
                <p:nvPr/>
              </p:nvSpPr>
              <p:spPr>
                <a:xfrm>
                  <a:off x="7894664" y="4067278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17" name="TextBox 616">
                  <a:extLst>
                    <a:ext uri="{FF2B5EF4-FFF2-40B4-BE49-F238E27FC236}">
                      <a16:creationId xmlns:a16="http://schemas.microsoft.com/office/drawing/2014/main" id="{4E7F3B23-8240-5C82-458A-172FFA1DB54C}"/>
                    </a:ext>
                  </a:extLst>
                </p:cNvPr>
                <p:cNvSpPr txBox="1"/>
                <p:nvPr/>
              </p:nvSpPr>
              <p:spPr>
                <a:xfrm>
                  <a:off x="8068836" y="420879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834F2CAE-2724-6E0E-1DC9-DECB8A27D2A1}"/>
                    </a:ext>
                  </a:extLst>
                </p:cNvPr>
                <p:cNvSpPr txBox="1"/>
                <p:nvPr/>
              </p:nvSpPr>
              <p:spPr>
                <a:xfrm>
                  <a:off x="8232122" y="435030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20433EF1-1A37-4D04-0EC1-70283ACDAF97}"/>
                    </a:ext>
                  </a:extLst>
                </p:cNvPr>
                <p:cNvSpPr txBox="1"/>
                <p:nvPr/>
              </p:nvSpPr>
              <p:spPr>
                <a:xfrm>
                  <a:off x="8384524" y="449182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F95C279B-E57C-828B-E90C-9FCF9009EB76}"/>
                    </a:ext>
                  </a:extLst>
                </p:cNvPr>
                <p:cNvSpPr txBox="1"/>
                <p:nvPr/>
              </p:nvSpPr>
              <p:spPr>
                <a:xfrm>
                  <a:off x="8558695" y="461156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F9C599A9-0DD7-8D6F-56A3-9A5A0B45112E}"/>
                    </a:ext>
                  </a:extLst>
                </p:cNvPr>
                <p:cNvSpPr txBox="1"/>
                <p:nvPr/>
              </p:nvSpPr>
              <p:spPr>
                <a:xfrm>
                  <a:off x="8711095" y="478573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603" name="Group 602">
                <a:extLst>
                  <a:ext uri="{FF2B5EF4-FFF2-40B4-BE49-F238E27FC236}">
                    <a16:creationId xmlns:a16="http://schemas.microsoft.com/office/drawing/2014/main" id="{F8CC9713-13D8-AFD2-57BE-D80B463B711C}"/>
                  </a:ext>
                </a:extLst>
              </p:cNvPr>
              <p:cNvGrpSpPr/>
              <p:nvPr/>
            </p:nvGrpSpPr>
            <p:grpSpPr>
              <a:xfrm>
                <a:off x="2937038" y="1164523"/>
                <a:ext cx="2198784" cy="2746716"/>
                <a:chOff x="1556657" y="1506345"/>
                <a:chExt cx="2198784" cy="2746716"/>
              </a:xfrm>
            </p:grpSpPr>
            <p:cxnSp>
              <p:nvCxnSpPr>
                <p:cNvPr id="608" name="Straight Arrow Connector 607">
                  <a:extLst>
                    <a:ext uri="{FF2B5EF4-FFF2-40B4-BE49-F238E27FC236}">
                      <a16:creationId xmlns:a16="http://schemas.microsoft.com/office/drawing/2014/main" id="{3A6A8693-8BF5-D5D6-8A5A-474E90EB7E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6657" y="3095325"/>
                  <a:ext cx="1438014" cy="0"/>
                </a:xfrm>
                <a:prstGeom prst="straightConnector1">
                  <a:avLst/>
                </a:prstGeom>
                <a:ln w="50800">
                  <a:solidFill>
                    <a:srgbClr val="7030A0"/>
                  </a:solidFill>
                  <a:tailEnd type="triangle"/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Arrow Connector 608">
                  <a:extLst>
                    <a:ext uri="{FF2B5EF4-FFF2-40B4-BE49-F238E27FC236}">
                      <a16:creationId xmlns:a16="http://schemas.microsoft.com/office/drawing/2014/main" id="{0886D67C-C4CA-F435-F98B-0A0350E27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64072" y="1785021"/>
                  <a:ext cx="7088" cy="1193250"/>
                </a:xfrm>
                <a:prstGeom prst="straightConnector1">
                  <a:avLst/>
                </a:prstGeom>
                <a:ln w="508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0" name="TextBox 609">
                      <a:extLst>
                        <a:ext uri="{FF2B5EF4-FFF2-40B4-BE49-F238E27FC236}">
                          <a16:creationId xmlns:a16="http://schemas.microsoft.com/office/drawing/2014/main" id="{47DC55DE-7C35-0463-EEDA-211478FC7B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1093" y="3746640"/>
                      <a:ext cx="572016" cy="506421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27F66D09-7207-885F-5E61-9FE3B6E689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93" y="3746640"/>
                      <a:ext cx="572016" cy="506421"/>
                    </a:xfrm>
                    <a:prstGeom prst="rect">
                      <a:avLst/>
                    </a:prstGeom>
                    <a:blipFill>
                      <a:blip r:embed="rId20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1" name="TextBox 610">
                      <a:extLst>
                        <a:ext uri="{FF2B5EF4-FFF2-40B4-BE49-F238E27FC236}">
                          <a16:creationId xmlns:a16="http://schemas.microsoft.com/office/drawing/2014/main" id="{5274A055-F778-9A4F-AF45-34BE82826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7516" y="1734706"/>
                      <a:ext cx="617925" cy="461665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∇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BABDBDB3-82E7-4A3E-3276-9A7AABDE62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7516" y="1734706"/>
                      <a:ext cx="617925" cy="461665"/>
                    </a:xfrm>
                    <a:prstGeom prst="rect">
                      <a:avLst/>
                    </a:prstGeom>
                    <a:blipFill>
                      <a:blip r:embed="rId2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2" name="TextBox 611">
                      <a:extLst>
                        <a:ext uri="{FF2B5EF4-FFF2-40B4-BE49-F238E27FC236}">
                          <a16:creationId xmlns:a16="http://schemas.microsoft.com/office/drawing/2014/main" id="{C8873D2A-000F-3230-8B1C-C3EBEB25BE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8305" y="1506345"/>
                      <a:ext cx="837024" cy="545021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𝑔𝑒𝑜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F6F3CCC-6D52-12D8-585F-B24153AAC0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8305" y="1506345"/>
                      <a:ext cx="837024" cy="545021"/>
                    </a:xfrm>
                    <a:prstGeom prst="rect">
                      <a:avLst/>
                    </a:prstGeom>
                    <a:blipFill>
                      <a:blip r:embed="rId2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13" name="Group 612">
                  <a:extLst>
                    <a:ext uri="{FF2B5EF4-FFF2-40B4-BE49-F238E27FC236}">
                      <a16:creationId xmlns:a16="http://schemas.microsoft.com/office/drawing/2014/main" id="{5787EE08-EB02-4F68-D826-398A56FDD73C}"/>
                    </a:ext>
                  </a:extLst>
                </p:cNvPr>
                <p:cNvGrpSpPr/>
                <p:nvPr/>
              </p:nvGrpSpPr>
              <p:grpSpPr>
                <a:xfrm>
                  <a:off x="1977050" y="1918687"/>
                  <a:ext cx="446678" cy="769441"/>
                  <a:chOff x="1223069" y="1998901"/>
                  <a:chExt cx="446678" cy="769441"/>
                </a:xfrm>
              </p:grpSpPr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342930B0-952C-CE1A-BB58-1E4336CC90DF}"/>
                      </a:ext>
                    </a:extLst>
                  </p:cNvPr>
                  <p:cNvSpPr/>
                  <p:nvPr/>
                </p:nvSpPr>
                <p:spPr>
                  <a:xfrm>
                    <a:off x="1223069" y="2200127"/>
                    <a:ext cx="434733" cy="410748"/>
                  </a:xfrm>
                  <a:prstGeom prst="ellipse">
                    <a:avLst/>
                  </a:prstGeom>
                  <a:noFill/>
                  <a:ln w="50800">
                    <a:solidFill>
                      <a:srgbClr val="0070C0"/>
                    </a:solidFill>
                  </a:ln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00" b="1" dirty="0"/>
                  </a:p>
                </p:txBody>
              </p:sp>
              <p:sp>
                <p:nvSpPr>
                  <p:cNvPr id="615" name="TextBox 614">
                    <a:extLst>
                      <a:ext uri="{FF2B5EF4-FFF2-40B4-BE49-F238E27FC236}">
                        <a16:creationId xmlns:a16="http://schemas.microsoft.com/office/drawing/2014/main" id="{BEAC96F5-563F-D950-8394-BAEEB4F914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013" y="1998901"/>
                    <a:ext cx="434734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</a:p>
                </p:txBody>
              </p:sp>
            </p:grpSp>
          </p:grp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149A4974-4A04-C32D-1921-90A5367CB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5052" y="4064730"/>
                <a:ext cx="0" cy="6124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079E0C0F-8188-6B49-5EAA-5E0DE869E6BB}"/>
                  </a:ext>
                </a:extLst>
              </p:cNvPr>
              <p:cNvSpPr/>
              <p:nvPr/>
            </p:nvSpPr>
            <p:spPr>
              <a:xfrm>
                <a:off x="5301343" y="1066800"/>
                <a:ext cx="1153941" cy="6183086"/>
              </a:xfrm>
              <a:custGeom>
                <a:avLst/>
                <a:gdLst>
                  <a:gd name="connsiteX0" fmla="*/ 228600 w 1153941"/>
                  <a:gd name="connsiteY0" fmla="*/ 0 h 6183086"/>
                  <a:gd name="connsiteX1" fmla="*/ 1110343 w 1153941"/>
                  <a:gd name="connsiteY1" fmla="*/ 936171 h 6183086"/>
                  <a:gd name="connsiteX2" fmla="*/ 54428 w 1153941"/>
                  <a:gd name="connsiteY2" fmla="*/ 2601686 h 6183086"/>
                  <a:gd name="connsiteX3" fmla="*/ 1153886 w 1153941"/>
                  <a:gd name="connsiteY3" fmla="*/ 4321629 h 6183086"/>
                  <a:gd name="connsiteX4" fmla="*/ 0 w 1153941"/>
                  <a:gd name="connsiteY4" fmla="*/ 6183086 h 618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941" h="6183086">
                    <a:moveTo>
                      <a:pt x="228600" y="0"/>
                    </a:moveTo>
                    <a:cubicBezTo>
                      <a:pt x="683986" y="251278"/>
                      <a:pt x="1139372" y="502557"/>
                      <a:pt x="1110343" y="936171"/>
                    </a:cubicBezTo>
                    <a:cubicBezTo>
                      <a:pt x="1081314" y="1369785"/>
                      <a:pt x="47171" y="2037443"/>
                      <a:pt x="54428" y="2601686"/>
                    </a:cubicBezTo>
                    <a:cubicBezTo>
                      <a:pt x="61685" y="3165929"/>
                      <a:pt x="1162957" y="3724729"/>
                      <a:pt x="1153886" y="4321629"/>
                    </a:cubicBezTo>
                    <a:cubicBezTo>
                      <a:pt x="1144815" y="4918529"/>
                      <a:pt x="572407" y="5550807"/>
                      <a:pt x="0" y="6183086"/>
                    </a:cubicBezTo>
                  </a:path>
                </a:pathLst>
              </a:custGeom>
              <a:ln w="38100">
                <a:prstDash val="sys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0336E4EA-3A27-A46B-5B7D-AE94971643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3107" y="2010568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A93482F3-8A1E-530A-1022-B0F19A550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59490" y="5765430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4204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289</Words>
  <Application>Microsoft Office PowerPoint</Application>
  <PresentationFormat>Widescreen</PresentationFormat>
  <Paragraphs>185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39</cp:revision>
  <dcterms:created xsi:type="dcterms:W3CDTF">2025-05-28T17:03:59Z</dcterms:created>
  <dcterms:modified xsi:type="dcterms:W3CDTF">2025-07-22T15:56:34Z</dcterms:modified>
</cp:coreProperties>
</file>