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FF66"/>
    <a:srgbClr val="52CE67"/>
    <a:srgbClr val="D749C6"/>
    <a:srgbClr val="CD64E2"/>
    <a:srgbClr val="6A2451"/>
    <a:srgbClr val="671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36" y="5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39.36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1089 0,'-18'15,"8"-8,2 0,0-1,0 0,-1 0,1 0,-13 4,-13 9,4-4,25-14,1 1,0 0,0 0,0 0,0 0,0 1,1-1,-1 1,1 0,-5 5,-42 37,-35 32,-15 19,4 11,90-99,-120 127,116-121,1 0,0 0,-11 26,12-22,-2 0,-12 18,-1-8,-36 36,-4 5,53-56,2 1,-1 0,2 0,-11 31,-5 7,-16 30,7-18,24-45,-2 0,-12 20,18-31,2-5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2:19.7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0 0,'-380'401'0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32.22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40,'1'2,"1"0,-1 0,1 0,0 0,-1 0,1-1,0 1,0-1,0 1,0-1,5 3,0 1,20 16,0 2,35 40,-49-47,-1 0,-1 0,0 1,-1 0,15 37,-16-35,1 0,1-1,1 0,21 25,-2-2,73 99,-97-130,-3-4,0 0,1 0,0-1,0 0,9 8,-10-14,-4-8,-3-7,-52-137,-2 11,41 97,8 27,2 0,-7-32,11 42,0 1,0-1,-1 1,0 0,-7-13,-1-2,4 6,1 0,1 0,1 0,-4-30,2 31,3 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36.1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0,'4'2,"-1"0,0 0,0 0,0 1,0-1,0 1,3 3,-1 0,4 2,1 0,0-1,0 0,0-1,1 0,0 0,0-1,18 5,-17-6,1 1,-1 0,0 1,0 0,-1 1,0 1,0-1,-1 2,0-1,0 1,8 11,-6-5,0 0,1-2,1 1,0-1,1-1,0-1,1 0,0-1,20 9,-24-14,-1 1,1 0,-1 0,-1 1,1 1,-1 0,0 0,-1 1,0 0,0 1,-1 0,8 12,-7-8,1-1,1 0,0-1,1 0,0 0,0-2,20 14,-10-13,7 5,-16-6,-6-5,0 1,0 0,0 0,7 9,-3 1,20 36,-9-15,-21-34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41.21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1,'2'1,"-1"0,0 1,1-1,-1 1,0-1,0 1,0 0,0-1,0 1,0 0,-1 0,2 2,3 7,0-4,-1-1,1 1,-1 0,0 1,2 7,0-3,1-1,0 1,0-1,10 11,-6-8,15 26,22 47,-45-81,1-1,0 0,0 0,0 0,1-1,-1 1,6 3,-6-6,0 1,0 0,-1 1,1-1,-1 1,0-1,0 1,0 0,-1 0,1 0,-1 0,0 1,0-1,1 6,12 29,-12-34,-1 0,0 1,0 0,0 0,0-1,-1 1,1 9,-1-10,0 1,0-1,1 0,0 1,0-1,0 0,0 0,1 0,0 0,0-1,7 9,-4-6,-1 0,-1 1,8 13,23 47,-16-46,-18-19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44.6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0,'292'379'0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0.1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1,'1'1,"-1"-1,0 1,0 0,0 0,1 0,-1-1,0 1,1 0,-1 0,0-1,1 1,-1 0,1-1,-1 1,1 0,0-1,-1 1,1-1,0 1,-1-1,1 1,0-1,-1 0,2 1,25 8,-3-1,25 20,-2-2,42 29,-86-53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0.9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0,1 2,0 0,0-1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4.8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1,'4'0,"0"0,0-1,0 2,0-1,0 0,0 1,5 1,-7-1,0 0,-1 0,1 0,0 0,-1 1,1-1,-1 0,0 1,1-1,-1 1,0-1,0 1,0 0,0-1,1 4,2 1,0-1,1 0,0-1,0 1,0-1,0 0,12 6,-16-9,65 50,-57-45,29 25,-30-23,2 2,1 0,15 12,6-5,-26-14,1 0,0 1,-1 0,0 0,7 6,-2-1,0 0,15 7,8 7,12 13,-43-34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59.2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0,'568'415'0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2.90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4.2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24.49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1,'-2'0,"0"1,0-1,0 1,0 0,0 0,0 0,0 0,1 0,-1 0,0 0,1 0,-1 1,1-1,-1 1,-1 2,-20 28,20-28,-3 4,1 1,-1 1,-6 18,5-12,-18 28,13-24,-71 106,75-112,6-10,-1 1,1-1,-1 0,0 0,-6 7,2-3,0 1,-9 15,7-11,-5 9,13-21,4-5,2-3,11-15,-12 16,0 0,1 0,5-12,-1 3,-8 13,1 0,-1 0,0 1,0-1,0 0,0 0,-1 0,1 0,0 0,-1 0,0 0,1-3,1-4,1 1,0-1,1 1,-1 0,2 0,9-14,-12 18,18-24,-14 21,0 0,-1-1,0 0,4-9,-11 19,-12 11,6 7,-1-1,0 0,-23 32,18-32,-2 0,-30 28,17-16,27-29,1 0,-1 1,1-1,-1 0,1 1,0 0,0-1,0 1,1 0,-1-1,0 1,1 6,0-9,0 0,0 0,0 1,0-1,0 0,0 1,0-1,0 0,0 1,0-1,0 0,1 0,-1 1,0-1,0 0,0 0,1 1,-1-1,0 0,0 0,1 1,-1-1,0 0,0 0,1 0,-1 0,0 0,1 1,-1-1,4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6.1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7.1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5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1089 0,'-18'15,"8"-8,2 0,0-1,0 0,-1 0,1 0,-13 4,-13 9,4-4,25-14,1 1,0 0,0 0,0 0,0 0,0 1,1-1,-1 1,1 0,-5 5,-42 37,-35 32,-15 19,4 11,90-99,-120 127,116-121,1 0,0 0,-11 26,12-22,-2 0,-12 18,-1-8,-36 36,-4 5,53-56,2 1,-1 0,2 0,-11 31,-5 7,-16 30,7-18,24-45,-2 0,-12 20,18-31,2-5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1,'-1'3,"0"0,-1 0,0 0,0-1,0 1,0 0,0-1,-5 5,-2 2,5-5,0 0,-1 0,1 0,-1 0,-7 3,6-3,1-1,0 1,0 0,0 0,-5 6,3-2,1 0,0 0,1 1,0-1,0 1,1 0,0 1,-3 12,4-13,0-1,0 0,-1 1,0-1,-1-1,0 1,0-1,-1 0,-9 10,2-6,0-1,-1 0,-27 13,35-20,-1 1,1 0,1 0,-1 0,0 1,1-1,-5 7,6-7,1 0,0 1,0-1,1 1,-1-1,1 1,-2 8,-8 14,-12 19,22-42,-1 0,1 0,-1 0,0 0,0 0,-1-1,1 1,-1-1,1 0,-8 5,8-6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1,'-1'3,"1"1,-1-1,0 0,0 0,0 1,0-1,-1 0,1 0,-1 0,0 0,0 0,0-1,0 1,-4 3,-3 3,0-1,-16 12,18-15,0-1,0 1,1 0,0 0,0 1,0 0,1 0,0 0,0 1,0-1,1 1,-5 11,2 1,-2 0,-15 27,-9-8,22-24,-1-1,-27 23,29-25,0 0,0 1,1 0,1 1,0 0,0 0,2 1,-6 15,-20 35,-44 55,54-90,-41 39,6-8,49-48,0 0,0 1,2 0,-1 1,2-1,0 1,-6 27,4-16,-13 31,1-18,-29 42,-8 16,53-90,1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1279 1,'-3'0,"0"1,0 0,0 0,0 0,0 0,0 0,0 1,0 0,1-1,-1 1,0 0,1 0,0 0,-1 0,1 1,0-1,-3 6,2-4,-1 0,1-1,-1 1,1-1,-1 0,-8 6,-106 51,88-34,-6 1,31-23,1 0,-1 0,0 0,-1-1,1 1,0-1,-1 0,-7 2,5-2,0 1,1 0,0 1,0-1,-9 10,3-5,-48 47,57-52,1 0,-1 1,1-1,0 1,0 0,-4 9,5-10,1 0,-1 0,0 0,0-1,0 1,-1-1,1 0,-1 0,0 0,0 0,0 0,0 0,-1-1,-4 3,-17 10,-1 0,2 1,-32 29,47-37,0 2,1-1,0 2,1-1,0 1,-7 15,6-12,0-1,0 1,-15 16,-60 54,51-51,-39 51,26-29,28-36,1 0,1 1,-20 37,21-34,0 0,-2-1,-1-1,-1 0,-29 26,40-39,0 0,1 0,0 0,0 1,1 0,0 1,-4 9,-1 9,-8 34,17-57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1,'-7'1,"0"0,0 1,-1 1,1-1,1 1,-1 0,0 1,1-1,-10 8,6-5,7-3,0 0,0 1,1-1,-1 0,1 1,-5 7,-1 3,5-10,1 1,-1-1,1 1,0 0,-1 7,2-8,-1 1,1-1,-1 0,0 0,0 0,0 0,0 0,-4 4,-2 1,0-1,0 0,-1 0,0-1,-13 8,6-5,0 1,1 0,-18 17,26-21,0 1,0 1,0-1,1 1,0 0,1 1,-5 11,5-8,-1-1,0 0,-1 0,0-1,0 0,-1 0,-1-1,-10 10,6-7,0 2,1-1,0 2,1-1,-9 20,-18 24,-18 13,49-62,1 0,0 0,1 0,0 0,-5 19,4-12,-4 7,-1 0,0 0,-2-1,-1-1,-24 31,36-51,0 0,0 1,0 0,0-1,0 1,1 0,0 0,-1 0,1 0,0 0,0 4,1-4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852 1,'-2'0,"0"0,0 1,0-1,0 1,1 0,-1 0,0-1,0 1,0 0,1 0,-1 1,1-1,-1 0,1 1,-1-1,1 0,0 1,-1 0,0 2,-23 41,14-24,-2 0,-2 0,0-1,-1 0,-20 18,-1-4,-44 31,68-55,0 1,1 1,1 0,-1 1,-11 18,-38 72,30-47,10-25,0-1,-43 45,-3 3,31-32,3 2,1 1,3 1,-38 90,64-131,-1-1,0 1,-6 9,9-17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1,'-2'3,"1"1,-1-1,0 1,0-1,0 1,0-1,0 0,-5 5,0 1,-23 40,23-37,0 0,-1 0,0 0,-12 12,-1-6,17-15,-1 0,1 1,0-1,0 1,1 0,-1 0,1 0,0 0,0 1,0-1,-3 10,5-11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0,'-1'2,"1"0,-1 1,0-1,0 0,0 0,-1 0,1 0,0 0,-1 0,1-1,-1 1,0 0,0-1,1 1,-1-1,0 0,0 1,0-1,0 0,-3 1,-12 8,7-1,1 0,-1 0,1 1,1 0,-9 14,14-20,1 0,0 0,0 1,1-1,-1 1,-1 9,-3 11,-26 47,30-68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27.78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312 426,'0'4,"-1"0,1 0,-1 0,0 0,0 0,0 0,0 0,-1 0,1 0,-1 0,0-1,0 1,-1-1,1 1,-1-1,1 0,-1 0,0 0,-1-1,1 1,0-1,-1 1,1-1,-1 0,-3 1,-24 14,-36 27,55-34,0 0,1 0,0 1,1 0,-14 21,1 4,-19 44,33-61,21-68,-4 26,0 1,23-40,-26 54,0 0,1 1,0 0,0 0,0 0,1 1,0 0,0 0,1 0,13-6,51-19,-52 24,0-1,35-20,-47 21,0 0,0-1,-1 0,-1 0,9-14,-6 10,4-4,1 1,0 0,1 1,1 1,0 0,19-11,-24 18,-1-1,0-1,-1 0,0 0,0-1,-1 0,0-1,10-15,34-56,-49 76,1 1,-1-1,1 1,8-7,-3 2,30-23,-32 28,-1 0,0-1,0 0,-1 0,0 0,0 0,0-1,7-11,-10 14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94 7,'-10'-4,"10"4,-1-1,1 1,0 0,-1 0,1-1,-1 1,1 0,-1 0,1 0,-1 0,1-1,0 1,-1 0,1 0,-1 0,1 0,-1 0,1 0,-1 0,1 0,-1 0,1 1,-1-1,1 0,-1 0,1 0,-1 0,1 1,0-1,-1 0,1 0,-1 1,1-1,0 0,-1 1,1-1,0 1,0-1,-1 1,-2 3,0 0,1 0,-1 0,1 0,-3 9,-10 16,13-28,-1 1,1 0,0-1,-1 0,1 1,-1-1,1 0,-3 1,-5 0,13-4,1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6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0 0,'-380'401'0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1,'-2'0,"0"1,0-1,0 1,0 0,0 0,0 0,0 0,1 0,-1 0,0 0,1 0,-1 1,1-1,-1 1,-1 2,-20 28,20-28,-3 4,1 1,-1 1,-6 18,5-12,-18 28,13-24,-71 106,75-112,6-10,-1 1,1-1,-1 0,0 0,-6 7,2-3,0 1,-9 15,7-11,-5 9,13-21,4-5,2-3,11-15,-12 16,0 0,1 0,5-12,-1 3,-8 13,1 0,-1 0,0 1,0-1,0 0,0 0,-1 0,1 0,0 0,-1 0,0 0,1-3,1-4,1 1,0-1,1 1,-1 0,2 0,9-14,-12 18,18-24,-14 21,0 0,-1-1,0 0,4-9,-11 19,-12 11,6 7,-1-1,0 0,-23 32,18-32,-2 0,-30 28,17-16,27-29,1 0,-1 1,1-1,-1 0,1 1,0 0,0-1,0 1,1 0,-1-1,0 1,1 6,0-9,0 0,0 0,0 1,0-1,0 0,0 1,0-1,0 0,0 1,0-1,0 0,1 0,-1 1,0-1,0 0,0 0,1 1,-1-1,0 0,0 0,1 1,-1-1,0 0,0 0,1 0,-1 0,0 0,1 1,-1-1,4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312 426,'0'4,"-1"0,1 0,-1 0,0 0,0 0,0 0,0 0,-1 0,1 0,-1 0,0-1,0 1,-1-1,1 1,-1-1,1 0,-1 0,0 0,-1-1,1 1,0-1,-1 1,1-1,-1 0,-3 1,-24 14,-36 27,55-34,0 0,1 0,0 1,1 0,-14 21,1 4,-19 44,33-61,21-68,-4 26,0 1,23-40,-26 54,0 0,1 1,0 0,0 0,0 0,1 1,0 0,0 0,1 0,13-6,51-19,-52 24,0-1,35-20,-47 21,0 0,0-1,-1 0,-1 0,9-14,-6 10,4-4,1 1,0 0,1 1,1 1,0 0,19-11,-24 18,-1-1,0-1,-1 0,0 0,0-1,-1 0,0-1,10-15,34-56,-49 76,1 1,-1-1,1 1,8-7,-3 2,30-23,-32 28,-1 0,0-1,0 0,-1 0,0 0,0 0,0-1,7-11,-10 14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7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0 0,'-167'459'0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0,'-2'2,"-1"-1,1 1,-1 0,1 0,0 1,0-1,0 0,-2 4,-15 14,12-14,0 0,0 1,1-1,-10 15,5-7,-30 29,37-36,-1 1,1 0,-5 15,-9 15,3-5,12-27,1 0,-1-1,0 1,0-1,0 1,-7 7,-78 88,78-77,9-21,1-1,-1 0,0 1,0-1,0 0,0 0,0 1,0-1,-3 3,2-7,1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1,'0'3,"0"0,-1 1,1-1,-1 0,0 1,0-1,-1 0,1 0,-1 0,1 0,-1 0,-4 4,4-3,-1 0,1 0,-1 0,1 0,-2 7,1-1,-13 36,-3-15,14-24,1 0,0 1,0-1,0 1,-3 14,-2-2,7-18,1 0,0 0,0 0,0 0,0 0,0 0,1 0,-1 1,1-1,-1 0,1 4,-1 4,-1 1,0-1,-1 0,0 1,0-1,-6 11,-11 14,18-33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537 270,'-1'1,"0"1,0 0,0-1,0 1,0 0,0 0,0 0,1 0,-1 0,1 3,-2 0,-1 3,0 0,-1-1,0 1,0-1,-1 0,0 0,0-1,0 1,-1-1,-7 5,-6 4,-1 0,-23 12,29-19,-1 0,1 2,0 0,1 0,1 2,-20 20,-21 48,33-49,-30 38,15-22,35-47,-1 0,1 0,0 0,0 0,0 0,-1 0,1 0,0 0,0 0,-1 0,1 0,0 0,0 0,0-1,0 1,-1 0,1 0,0 0,0 0,0 0,0-1,-1 1,1 0,0 0,0 0,0 0,0-1,0 1,0 0,0 0,0 0,0-1,-1 1,1 0,0 0,0-1,0 1,0 0,0 0,0 0,0-1,1 1,-1 0,0 0,0 0,0-1,0 1,0 0,0-1,1-15,6-7,0 0,2 0,18-31,-5 7,-3 2,3 1,1 0,2 2,31-41,20-6,-17 21,49-77,-121 166,-4 7,-1-2,-1 0,-1-1,-42 41,-131 119,15-12,175-170,-1 0,0-1,0 1,0-1,0 1,0-1,-7 2,10-4,1 0,0 0,-1 0,1 0,0 1,-1-1,1 0,-1 0,1 0,0 0,-1 0,1 0,-1-1,1 1,0 0,-1 0,1 0,-1 0,1 0,0 0,-1-1,1 1,0 0,-1 0,1-1,0 1,0 0,-1 0,1-1,0 1,0 0,-1-1,1 1,0-2,0 0,0 0,0 1,0-1,0 0,0 0,1 1,-1-1,0 0,1 1,0-1,-1 0,2-1,24-57,3 2,3 0,62-85,-88 135,0-1,0 1,0-1,-1 0,4-12,-8 24,-2 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712 223,'-1'1,"1"-1,-1 0,0 1,0-1,1 1,-1-1,0 1,1-1,-1 1,1 0,-1-1,0 1,1 0,-1-1,1 1,0 0,-1 0,1-1,0 1,-1 0,1 0,0 0,0 1,-7 26,6-20,-11 44,-2 0,-2-1,-2-1,-3 0,-51 89,-6-17,-192 315,247-391,1 1,3 0,-19 77,37-123,-6 22,7-24,-1 1,1 0,0 0,0 0,0 0,0 0,0 0,0 0,0 0,0 0,0 0,0 0,0 0,0 0,0 0,0 0,0 0,0 0,-1 0,1 0,0 0,0 0,0 0,0 0,0 0,0 0,0 0,0 0,0 0,0 0,0 0,0 0,-1 0,1 0,0 0,0 0,0 0,0 0,0 0,0 0,0 0,0 0,0 0,0 0,0 0,0 0,0 0,0 0,0 0,0 0,0 1,-1-1,1 0,0 0,1-24,130-828,-92 691,105-270,-141 424,-1 1,0 1,0-1,1 1,0 0,4-7,-7 12,0 0,0 0,0 0,0 0,0-1,0 1,1 0,-1 0,0 0,0 0,0 0,0-1,0 1,1 0,-1 0,0 0,0 0,0 0,0 0,1 0,-1 0,0 0,0 0,0 0,1 0,-1 0,0 0,0 0,0 0,1 0,-1 0,0 0,0 0,0 0,0 0,1 0,-1 0,0 0,0 0,0 0,0 0,1 1,-1-1,0 0,5 11,-2 16,-2 0,-1 1,-1-1,-2 1,-1-1,-1 0,-1 0,-12 32,-85 177,5-14,86-190,10-27,1-6,11-42,-1 0,14-72,53-222,-75 332,7-20,-8 24,1 0,-1 1,0-1,0 0,1 1,-1-1,0 0,1 1,-1-1,1 0,-1 1,1-1,-1 1,1-1,-1 1,1-1,0 1,-1-1,1 1,0-1,-1 1,1 0,1-1,-1 3,0-1,1 1,-1 0,0-1,0 1,0 0,0 0,0 0,0 0,-1 0,1 0,-1 0,1 0,-1 3,1-1,3 15,-1 0,-1 1,-1-1,-1 1,0 0,-5 25,-3 4,-19 62,-16 34,227-521,-175 358,-5 11,0-1,0 1,0-1,1 2,0-1,0 0,1 1,0 0,8-7,-13 13,-1-1,0 1,1 0,-1 0,1-1,-1 1,1 0,-1 0,1 0,-1 0,1 0,-1-1,1 1,-1 0,1 0,-1 0,1 1,-1-1,1 0,-1 0,1 0,-1 0,1 0,-1 0,1 1,-1-1,0 0,1 0,-1 1,1-1,8 17,-2 26,-6-39,0 14,-1 0,-1 0,-1 0,0 0,-1-1,-1 1,-10 29,-57 116,53-125,-83 148,96-179,3-7,7-23,67-241,-50 200,2 1,39-74,-59 130,-2 2,1 0,-1 1,1-1,0 1,1 0,6-7,-10 10,0 1,0 0,0 0,1 0,-1 0,0-1,0 1,1 0,-1 0,0 0,0 0,1 0,-1-1,0 1,0 0,1 0,-1 0,0 0,1 0,-1 0,0 0,0 0,1 0,-1 0,0 0,1 0,-1 0,0 1,0-1,1 0,-1 0,0 0,0 0,1 0,-1 1,0-1,0 0,1 0,3 14,-3 16,-1-17,0-9,0 0,0 0,0 0,-1 0,1 0,-1 0,0 0,-1 0,1 0,-3 5,-22 37,-42 58,26-43,-5 10,-115 183,127-192,2 3,-28 77,11 21,168-573,-76 289,75-155,-82 212,-34 63,-1 0,1 1,-1-1,0 0,1 1,-1-1,1 0,0 1,-1-1,1 1,-1-1,1 1,0-1,0 1,-1 0,1-1,0 1,-1 0,2-1,-1 1,-1 0,1 1,-1-1,1 0,-1 0,0 0,1 1,-1-1,0 0,1 0,-1 1,0-1,1 0,-1 1,0-1,1 1,-1-1,0 0,0 1,0-1,1 1,-1-1,0 1,6 32,-6-28,0-1,0 1,-1 0,1 0,-1 0,-1 5,-78 234,34-117,-3 17,-95 301,133-400,3 1,-5 56,97-744,-68 541,53-215,-54 238,-13 59,1 1,1 0,1 0,1 0,11-27,-9 28,-2 0,0 0,-1 0,0-1,3-32,7-31,-3 49,-9 27,-1 1,0 0,0-1,0 0,-1 1,0-1,0 0,0 1,0-1,-1 0,0 0,0 0,0 0,0 0,-3-8,3 12,0 1,0-1,0 1,0-1,-1 1,1-1,0 1,0-1,-1 1,1-1,0 1,-1-1,1 1,-1-1,1 1,-1 0,1-1,0 1,-1 0,1-1,-1 1,1 0,-1 0,0 0,1-1,-1 1,1 0,-1 0,1 0,-1 0,0 0,0 0,0 0,-1 1,1 0,0-1,-1 1,1 0,-1 0,1-1,0 1,0 0,0 0,-2 3,-2 1,1 0,0 0,1 1,-6 10,-31 67,39-82,1-1,0 1,0-1,0 1,0-1,0 1,-1-1,1 1,0-1,0 1,-1-1,1 0,0 1,-1-1,1 0,0 1,-1-1,1 0,-1 1,1-1,-1 0,1 1,-1-1,-2-10,4-28,-1 33,0-14,0 14,0-1,0 1,0-1,1 0,0 1,2-10,0 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1,'0'0,"-1"0,0 0,1 0,-1 0,0 1,1-1,-1 0,0 1,1-1,-1 0,0 1,1-1,-1 0,1 1,-1-1,1 1,-1 0,1-1,0 1,-1-1,1 1,0-1,-1 1,1 0,0-1,-1 1,1 0,0 1,-4 24,2-10,0-13,1 0,-1 0,0 0,0-1,1 1,-2 0,1-1,-4 4,4-4,0 0,-1 1,1-1,0 1,0 0,1-1,-1 1,0 0,-1 4,-21 63,23-66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2:32.6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0 0,'-167'459'0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0,'-3'0,"-1"1,1 0,0 0,0 0,-1 0,1 0,0 0,0 1,0 0,0-1,1 1,-1 0,0 1,1-1,-4 4,-5 6,-18 25,25-30,0 0,0 0,1 0,0 0,1 1,0-1,-3 17,-5 16,-30 94,25-87,10-33,1 1,0-1,-2 19,-6 45,-23 77,28-123,-26 157,-5 19,11-92,-18 179,43-265,2-27,1-19,3-9,-2 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533 661,'-5'4,"0"0,1 0,-1 1,1-1,0 1,0 0,0 0,1 0,0 1,-3 7,-10 13,-32 42,-49 73,81-113,2 0,0 0,-14 46,-7 51,20-63,-24 60,-4 11,22-63,-8 41,-23 165,45-235,1 0,3 1,1 0,5 54,-3-96,0 0,0 0,0 0,0 0,0 0,0 1,0-1,0 0,0 0,0 0,0 0,0 0,0 0,0 0,0 0,0 0,0 0,0 0,0 1,0-1,0 0,0 0,0 0,1 0,-1 0,0 0,0 0,0 0,0 0,0 0,0 0,0 0,0 0,0 0,0 0,1 0,-1 0,0 0,0 0,0 0,0 0,0 0,0 0,0 0,0 0,0 0,1 0,-1 0,0 0,0 0,0 0,0 0,0 0,0 0,0 0,0 0,0-1,0 1,0 0,0 0,1 0,6-8,5-10,169-392,-57 113,-91 226,1-6,55-89,1-1,-25 43,-96 206,13-47,-2-1,-2-1,-29 35,-26 39,36-34,2 1,4 3,-30 94,-68 298,120-345,13-113,4-37,1-1,1 1,1 0,16-37,-1 1,47-155,48-139,18-27,-72 229,-24 64,-14 28,-15 31,2 1,1 1,2 0,0 1,22-29,-25 47,-12 10,0 0,1 1,-1-1,0 0,0 0,0 0,1 0,-1 0,0 0,0 0,1 1,-1-1,0 0,0 0,0 0,0 0,1 1,-1-1,0 0,0 0,0 1,0-1,0 0,0 0,0 0,1 1,-1-1,0 0,0 0,0 1,0-1,0 0,0 1,-2 32,-8 21,-2-1,-23 66,-50 103,39-108,8-18,-7 14,-51 198,79-232,4 1,-5 90,19-160,2-9,8-15,-5 7,213-361,-18-9,6-78,59-120,-252 548,37-66,-43 82,1 0,1 1,0 0,16-15,-14 20,-11 15,-15 25,9-22,-22 48,-3 0,-38 53,38-65,2 0,2 2,-33 87,33-52,3 0,-20 149,46-247,1 0,0 1,1-1,0 1,12-20,5-15,-3-1,41-93,-47 117,1 0,1 1,23-30,-3 19,-29 30,0 0,0 0,0-1,-1 1,0-1,0 0,-1 0,7-15,-8 17,-1-1,2 1,-1-1,0 1,6-5,12-22,-16 22,1 1,0-1,0 1,8-9,-13 19,-1-1,1 1,-1-1,0 1,1-1,-1 1,0 0,1-1,-1 1,0-1,0 1,0 0,1-1,-1 1,0 0,0 0,0-1,0 1,0 0,0-1,-1 1,1 0,1 22,-1 2,0-16,0-1,0 0,0 0,-1 0,0 0,-1 1,0-2,0 1,0 0,-6 10,4-9,0 0,1 0,-3 15,-2 3,2-10,1 0,1 0,1 0,-2 20,4-27,-1-1,0 0,-1 0,0 0,-7 16,4-13,2-1,-5 19,-6 5,1 0,3 17,2-12,-15 44,16-56,1 0,-6 56,8-48,4-30,1-1,-1 1,0-1,0 0,0 0,-1 0,0 0,-2 5,1-6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1200 0,'-12'15,"0"0,0 1,2 0,0 1,-12 29,13-27,-1 0,-1-1,0 0,-20 25,-32 34,-98 156,88-120,52-76,1 1,2 1,-24 73,26-65,-3 0,-28 53,-12 9,-64 161,85-190,27-61,1 2,1-1,-11 34,-13 79,30-128,0-5,-1-15,0-19,4-407,1 200,8 70,0 53,-7 97,-1 8,-11 29,-3 15,-17 58,19-55,-19 46,6-23,4 0,1 2,-13 80,16-67,13-59,-45 235,36-50,6-159,5-39,1-2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0,'1'2,"-1"0,0 0,0 0,0 0,0 0,-1 0,1 0,0 0,-1 0,0 0,1 0,-1 0,0 0,0 0,0-1,0 1,0 0,0-1,0 1,-1-1,1 1,-1-1,1 0,-1 1,1-1,-3 1,1 2,0 0,1 0,-1 0,1 0,0 0,0 0,1 1,-1-1,1 1,-1 4,-6 16,5-19,0-1,0 1,-1-1,0 1,-7 7,-12 16,9-10,12-16,-1 0,1 0,0 0,0 0,0 0,0 1,1-1,-1 1,1-1,0 1,-1 5,-12 46,1-6,4 9,-13 8,-2 72,20-117,-1 1,-12 35,6-23,2 4,-5 40,4-19,10-58,-24 162,11-37,-3 244,16-141,0-223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0,'-1'1,"0"-1,0 1,0-1,1 1,-1 0,0-1,0 1,1 0,-1 0,1 0,-1-1,1 1,-1 0,1 0,-1 0,1 0,0 0,-1 0,1 2,-6 20,6-22,-1 3,-1 0,1 0,-1 0,0 0,0-1,-1 1,1 0,-5 4,4-4,0 0,0 0,0 1,0-1,-2 8,1 0,1-4,0 0,1 0,0 0,-1 14,1-9,0-1,-1 1,0-1,-8 19,5-17,2 0,-6 27,8-34,1 0,-2 0,1 0,-6 11,5-11,0 0,0 1,-2 11,-13 36,12-25,-17 124,22-146,0-1,-1 0,0 0,0 0,0 0,-6 9,5-10,1 0,-1 0,1 1,0-1,0 0,1 1,0-1,0 9,-4 108,-1 30,1-18,4 85,2-212,3 29,-4-35,0 0,1 0,-1-1,1 1,-1-1,1 1,-1 0,1-1,0 1,0-1,0 1,0-1,0 0,0 1,0-1,3 2,2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1414,'-12'203,"1"-54,5 38,-6-312,6-136,6 221,8-61,-6 88,1 0,0 0,1 0,0 0,1 0,1 1,-1 0,12-16,-10 16,3-3,-7 16,-2 10,-6 72,-21 119,16-133,1-15,0 2,-4 111,12-120,2 34,0-82,-1 1,0 0,0 0,0 0,0 0,0 0,0 0,0-1,0 1,1 0,-1 0,0 0,0 0,0 0,0 0,0 0,0 0,1 0,-1 0,0 0,0 0,0 0,0 0,1 0,-1 0,0 0,0 0,0 0,0 0,0 0,1 0,-1 0,0 0,0 0,0 0,0 0,0 0,1 0,-1 0,0 0,0 1,0-1,0 0,0 0,0 0,0 0,1 0,-1 0,0 0,0 1,0-1,6-17,11-97,-11 63,13-52,106-288,-46 218,-18 42,-59 137,0 16,-3 29,-31 142,15-101,-14 69,-15 98,38-196,3 0,3 73,3-126,2-15,0-19,1-27,36-338,100-123,-103 394,-27 83,7-58,-68 551,15-177,25-179,5-1,8 129,-2-230,0 1,0-1,0 1,0-1,0 0,0 1,0-1,0 1,0-1,0 0,1 1,-1-1,0 0,0 1,0-1,0 1,1-1,-1 0,0 1,0-1,1 0,-1 1,0-1,0 0,1 0,-1 1,0-1,1 0,0 0,8-6,6-21,-3-20,-3 0,4-58,-5 43,14-105,8 2,92-287,-87 347,60-154,-77 210,-20 102,-14 26,-34 102,-4 13,-36 203,24 14,63-311,2-24,11-118,-1 10,6-47,5 1,2 0,4 2,40-84,-20 60,63-208,-76 207,11-42,-20 61,52-117,-27 79,-40 100,0 2,24-36,-6 12,-15 22,2-3,16-36,-27 50,0 0,-1 0,0 0,0-1,0-15,-2 21,0-1,0 0,0 0,0 1,-1-1,0 0,0 1,0-1,-1 1,0-1,1 1,-6-9,6 13,1-1,-1 0,1 0,-1 1,1-1,-1 1,0-1,1 0,-1 1,0-1,1 1,-1 0,0-1,0 1,1 0,-1-1,0 1,0 0,0 0,1-1,-1 1,0 0,0 0,0 0,0 0,0 0,0 1,-1-1,0 1,1 0,-1 0,1 0,-1 0,1 0,-1 0,1 0,0 1,0-1,-1 0,0 3,-2 2,0 0,0 0,1 1,0 0,-3 8,-1 9,6-15,-1-1,-1 0,0 0,0 0,0 0,-1 0,0-1,0 1,-1-1,-7 8,-36 51,34-45,2 0,0 1,2 0,0 1,-12 47,14-46,-8 34,12-40,-1-1,0 0,-1-1,-1 1,-10 17,1-3,0 1,2 1,2 0,-9 37,9-29,-2 0,-20 41,22-54,2 1,1 0,0 0,-7 62,11-54,-3 0,-19 61,21-79,1 1,1 0,1 0,-1 35,0-9,2-23,-10 40,14-76,0 0,-1 0,-1-21,0 9,3-17,1 0,2 1,14-49,45-118,-42 138,40-113,42-137,-71 190,29-208,-59 314,8-28,-6 31,5-36,-11 51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1,'-2'0,"1"0,0 0,0 0,0 0,0 0,0 0,0 1,-1-1,1 0,0 1,0-1,0 1,0-1,0 1,0 0,0-1,1 1,-1 0,0-1,0 1,0 0,1 0,-1 0,-1 1,1 2,-1 0,1 0,0 0,0 0,-1 7,2-8,0 1,-1-1,1 1,-1-1,0 0,0 0,0 0,-1 1,1-1,-1 0,-3 5,-6 3,6-7,0 2,1-1,-9 11,-4 9,12-18,0 1,0-1,-7 15,-4 5,14-25,0 1,0-1,1 1,-1 0,0 0,1 0,0 0,0 0,0 0,0 0,0 1,0 5,-9 67,2-16,-10 57,13-70,5-42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 0,'-427'957'0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0,'-3'4,"1"-1,-1 1,1 0,0 0,0 0,0 0,-2 6,-8 16,7-17,-1 0,-1-1,0 1,-14 12,16-16,1-1,0 1,0 0,0 0,1 0,0 1,0-1,0 1,-2 8,-1 4,-5 34,8-32,-27 68,29-84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4.6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0,'-2'2,"-1"-1,1 1,-1 0,1 0,0 1,0-1,0 0,-2 4,-15 14,12-14,0 0,0 1,1-1,-10 15,5-7,-30 29,37-36,-1 1,1 0,-5 15,-9 15,3-5,12-27,1 0,-1-1,0 1,0-1,0 1,-7 7,-78 88,78-77,9-21,1-1,-1 0,0 1,0-1,0 0,0 0,0 1,0-1,-3 3,2-7,1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0,'-1'0,"0"1,-1 0,1-1,-1 1,1 0,0-1,-1 1,1 0,0 0,0 0,0 0,0 0,0 1,0-1,0 0,0 0,0 1,1-1,-1 0,0 1,0 1,-13 34,14-35,-6 28,6-26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221 592,'-1'37,"-2"1,-11 50,-24 74,11-56,-3 22,-41 191,57-235,-7 157,20-231,1-2,0 0,0 0,1 0,1 9,-2-17,0 0,0 0,0 0,0 0,0 0,0 1,0-1,0 0,1 0,-1 0,0 0,0 0,0 0,0 1,0-1,0 0,0 0,0 0,0 0,0 0,0 0,1 0,-1 1,0-1,0 0,0 0,0 0,0 0,0 0,1 0,-1 0,0 0,0 0,0 0,0 0,0 0,1 0,-1 0,0 0,0 0,0 0,0 0,0 0,1 0,-1 0,0 0,0 0,0 0,0 0,0 0,0 0,1-1,-1 1,0 0,0 0,0 0,0 0,8-14,75-269,-57 179,16-54,35-128,-70 272,-7 14,0 0,0 0,0 0,0 0,1 0,-1 0,0 0,0 0,0 0,0 0,0 0,1 0,-1 0,0 0,0 0,0 1,0-1,0 0,0 0,0 0,1 0,-1 0,0 0,0 0,0 1,0-1,0 0,0 0,0 0,0 0,0 0,0 1,0-1,0 0,0 0,0 0,0 0,0 0,0 1,0-1,0 0,0 0,0 0,3 32,-3-29,-1 148,-6-1,-35 199,35-302,2 0,2 72,4-117,4-8,2-10,3-34,7-68,-10 62,40-349,-47 411,0 0,0 0,1-1,-1 1,3 7,2 13,11 272,9 78,-22-366,1-9,5-20,114-431,80-571,-201 1000,-2 16,0 0,1 0,0 0,0 0,2-8,-1 15,-1 1,0 0,0 0,0 0,-1 0,1 0,0 6,1 321,-3-175,-11 134,1 30,13-304,-2-15,0 0,0 0,1 0,-1 0,0 0,0 0,0 0,0 0,0 0,0 1,0-1,0 0,1 0,-1 0,0 0,0 0,0 0,0 0,0 0,0 0,0 0,1 0,-1 0,0 0,0 0,0 0,0 0,0-1,0 1,0 0,1 0,-1 0,0 0,0 0,0 0,0 0,0 0,0 0,0 0,0 0,0 0,0-1,1 1,-1 0,0 0,0 0,0 0,0 0,0 0,0 0,0-1,1-1,0-1,1 0,-1 0,0 0,-1 0,1 0,0-4,27-372,35-265,-59 618,4-25,-8 51,0 0,0 1,1-1,-1 0,0 0,0 0,0 0,0 0,0 0,0 0,0 0,0 0,0 0,0 0,0 0,1 0,-1 0,0 0,0 0,0 0,0 0,0 0,0 0,0 0,0 0,0 0,0 0,1 0,-1 0,0 0,0 35,-50 978,47-981,-4 113,9-194,9-55,-1 20,8-86,43-186,-51 301,-6 32,1 1,0 0,16-39,-3 15,-12 30,0 1,11-20,-9 19,-1 0,0-1,7-30,2-2,-12 32,0 0,-1 0,2-29,2-10,-4 30,-2 18,0-1,1 1,0-1,6-16,1 0,-1-1,8-38,-9 31,-1 5,-5 18,1 0,1 1,0-1,5-11,-6 10,-4 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 0,'-96'543'0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8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 0,'-75'701'0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9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 0,'0'1200'0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1,'-1'0,"0"0,0 0,0 1,0-1,0 0,0 1,1-1,-1 1,0-1,0 1,0-1,1 1,-1 0,0-1,1 1,-1 0,1 0,-1-1,1 1,-1 0,1 0,-1 0,1 0,0 0,-1 1,-7 31,5-20,1 0,0 0,1 0,0 0,2 20,-1 14,-11 290,7-111,4-183,-1 9,11 90,-2-82,-4-26,14 58,-13-69,-1-1,2 35,0 6,-2-42,-3-17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9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0,'0'1148'0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32 411,'6'80,"-2"-54,-1 31,-2-51,0-17,2-20,-4 24,0 1,0-1,-1 1,0-1,0 1,0 0,-1 0,1 0,-7-9,6 10,-1-1,2 1,-1-1,0 0,1 0,0-1,1 1,-1 0,1-1,0-7,4-62,0 38,-4-68,-4-41,5 127,0 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0,'-1'76,"1"52,-1-135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7.38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1,'0'3,"0"0,-1 1,1-1,-1 0,0 1,0-1,-1 0,1 0,-1 0,1 0,-1 0,-4 4,4-3,-1 0,1 0,-1 0,1 0,-2 7,1-1,-13 36,-3-15,14-24,1 0,0 1,0-1,0 1,-3 14,-2-2,7-18,1 0,0 0,0 0,0 0,0 0,0 0,1 0,-1 1,1-1,-1 0,1 4,-1 4,-1 1,0-1,-1 0,0 1,0-1,-6 11,-11 14,18-33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1,'0'0,"0"2,0 1,0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1,'0'0,"-1"3,0 1,0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1,'0'1,"-1"1,0 1,0 0,0 1,1 0,-1 0,0-1,0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1,'0'1,"0"2,0 0,-1 2,1-2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9.5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537 270,'-1'1,"0"1,0 0,0-1,0 1,0 0,0 0,0 0,1 0,-1 0,1 3,-2 0,-1 3,0 0,-1-1,0 1,0-1,-1 0,0 0,0-1,0 1,-1-1,-7 5,-6 4,-1 0,-23 12,29-19,-1 0,1 2,0 0,1 0,1 2,-20 20,-21 48,33-49,-30 38,15-22,35-47,-1 0,1 0,0 0,0 0,0 0,-1 0,1 0,0 0,0 0,-1 0,1 0,0 0,0 0,0-1,0 1,-1 0,1 0,0 0,0 0,0 0,0-1,-1 1,1 0,0 0,0 0,0 0,0-1,0 1,0 0,0 0,0 0,0-1,-1 1,1 0,0 0,0-1,0 1,0 0,0 0,0 0,0-1,1 1,-1 0,0 0,0 0,0-1,0 1,0 0,0-1,1-15,6-7,0 0,2 0,18-31,-5 7,-3 2,3 1,1 0,2 2,31-41,20-6,-17 21,49-77,-121 166,-4 7,-1-2,-1 0,-1-1,-42 41,-131 119,15-12,175-170,-1 0,0-1,0 1,0-1,0 1,0-1,-7 2,10-4,1 0,0 0,-1 0,1 0,0 1,-1-1,1 0,-1 0,1 0,0 0,-1 0,1 0,-1-1,1 1,0 0,-1 0,1 0,-1 0,1 0,0 0,-1-1,1 1,0 0,-1 0,1-1,0 1,0 0,-1 0,1-1,0 1,0 0,-1-1,1 1,0-2,0 0,0 0,0 1,0-1,0 0,0 0,1 1,-1-1,0 0,1 1,0-1,-1 0,2-1,24-57,3 2,3 0,62-85,-88 135,0-1,0 1,0-1,-1 0,4-12,-8 24,-2 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0,0 2,0 0,0 1,0 0,0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1,0-1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0,'0'1,"0"1,0 0,0 1,-1 0,0 1,0-1,0 1,-1 0,1 0,0 1,1-1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0,0 2,0 1,0 0,0 1,0-1,0 0,0 0,0-1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1,'-9'66,"9"-6,0-55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48.0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712 223,'-1'1,"1"-1,-1 0,0 1,0-1,1 1,-1-1,0 1,1-1,-1 1,1 0,-1-1,0 1,1 0,-1-1,1 1,0 0,-1 0,1-1,0 1,-1 0,1 0,0 0,0 1,-7 26,6-20,-11 44,-2 0,-2-1,-2-1,-3 0,-51 89,-6-17,-192 315,247-391,1 1,3 0,-19 77,37-123,-6 22,7-24,-1 1,1 0,0 0,0 0,0 0,0 0,0 0,0 0,0 0,0 0,0 0,0 0,0 0,0 0,0 0,0 0,0 0,0 0,-1 0,1 0,0 0,0 0,0 0,0 0,0 0,0 0,0 0,0 0,0 0,0 0,0 0,0 0,-1 0,1 0,0 0,0 0,0 0,0 0,0 0,0 0,0 0,0 0,0 0,0 0,0 0,0 0,0 0,0 0,0 0,0 0,0 1,-1-1,1 0,0 0,1-24,130-828,-92 691,105-270,-141 424,-1 1,0 1,0-1,1 1,0 0,4-7,-7 12,0 0,0 0,0 0,0 0,0-1,0 1,1 0,-1 0,0 0,0 0,0 0,0-1,0 1,1 0,-1 0,0 0,0 0,0 0,0 0,1 0,-1 0,0 0,0 0,0 0,1 0,-1 0,0 0,0 0,0 0,1 0,-1 0,0 0,0 0,0 0,0 0,1 0,-1 0,0 0,0 0,0 0,0 0,1 1,-1-1,0 0,5 11,-2 16,-2 0,-1 1,-1-1,-2 1,-1-1,-1 0,-1 0,-12 32,-85 177,5-14,86-190,10-27,1-6,11-42,-1 0,14-72,53-222,-75 332,7-20,-8 24,1 0,-1 1,0-1,0 0,1 1,-1-1,0 0,1 1,-1-1,1 0,-1 1,1-1,-1 1,1-1,-1 1,1-1,0 1,-1-1,1 1,0-1,-1 1,1 0,1-1,-1 3,0-1,1 1,-1 0,0-1,0 1,0 0,0 0,0 0,0 0,-1 0,1 0,-1 0,1 0,-1 3,1-1,3 15,-1 0,-1 1,-1-1,-1 1,0 0,-5 25,-3 4,-19 62,-16 34,227-521,-175 358,-5 11,0-1,0 1,0-1,1 2,0-1,0 0,1 1,0 0,8-7,-13 13,-1-1,0 1,1 0,-1 0,1-1,-1 1,1 0,-1 0,1 0,-1 0,1 0,-1-1,1 1,-1 0,1 0,-1 0,1 1,-1-1,1 0,-1 0,1 0,-1 0,1 0,-1 0,1 1,-1-1,0 0,1 0,-1 1,1-1,8 17,-2 26,-6-39,0 14,-1 0,-1 0,-1 0,0 0,-1-1,-1 1,-10 29,-57 116,53-125,-83 148,96-179,3-7,7-23,67-241,-50 200,2 1,39-74,-59 130,-2 2,1 0,-1 1,1-1,0 1,1 0,6-7,-10 10,0 1,0 0,0 0,1 0,-1 0,0-1,0 1,1 0,-1 0,0 0,0 0,1 0,-1-1,0 1,0 0,1 0,-1 0,0 0,1 0,-1 0,0 0,0 0,1 0,-1 0,0 0,1 0,-1 0,0 1,0-1,1 0,-1 0,0 0,0 0,1 0,-1 1,0-1,0 0,1 0,3 14,-3 16,-1-17,0-9,0 0,0 0,0 0,-1 0,1 0,-1 0,0 0,-1 0,1 0,-3 5,-22 37,-42 58,26-43,-5 10,-115 183,127-192,2 3,-28 77,11 21,168-573,-76 289,75-155,-82 212,-34 63,-1 0,1 1,-1-1,0 0,1 1,-1-1,1 0,0 1,-1-1,1 1,-1-1,1 1,0-1,0 1,-1 0,1-1,0 1,-1 0,2-1,-1 1,-1 0,1 1,-1-1,1 0,-1 0,0 0,1 1,-1-1,0 0,1 0,-1 1,0-1,1 0,-1 1,0-1,1 1,-1-1,0 0,0 1,0-1,1 1,-1-1,0 1,6 32,-6-28,0-1,0 1,-1 0,1 0,-1 0,-1 5,-78 234,34-117,-3 17,-95 301,133-400,3 1,-5 56,97-744,-68 541,53-215,-54 238,-13 59,1 1,1 0,1 0,1 0,11-27,-9 28,-2 0,0 0,-1 0,0-1,3-32,7-31,-3 49,-9 27,-1 1,0 0,0-1,0 0,-1 1,0-1,0 0,0 1,0-1,-1 0,0 0,0 0,0 0,0 0,-3-8,3 12,0 1,0-1,0 1,0-1,-1 1,1-1,0 1,0-1,-1 1,1-1,0 1,-1-1,1 1,-1-1,1 1,-1 0,1-1,0 1,-1 0,1-1,-1 1,1 0,-1 0,0 0,1-1,-1 1,1 0,-1 0,1 0,-1 0,0 0,0 0,0 0,-1 1,1 0,0-1,-1 1,1 0,-1 0,1-1,0 1,0 0,0 0,-2 3,-2 1,1 0,0 0,1 1,-6 10,-31 67,39-82,1-1,0 1,0-1,0 1,0-1,0 1,-1-1,1 1,0-1,0 1,-1-1,1 0,0 1,-1-1,1 0,0 1,-1-1,1 0,-1 1,1-1,-1 0,1 1,-1-1,-2-10,4-28,-1 33,0-14,0 14,0-1,0 1,0-1,1 0,0 1,2-10,0 10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0,'0'1,"0"1,0 0,-1 1,0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1,'0'1,"0"2,0 1,0 1,-1 0,-1 1,0 1,1-1,0 0,0-1,0 0,1 0,0-1,0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0,'0'2,"0"0,-1 2,0 1,0 1,0-1,1 1,0-1,-1-1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70,'2'-3,"2"-2,2 0,0-1,0-1,-1-1,0-1,-1 0,0 0,-1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48,'1'-1,"1"-2,0-1,0-1,0 0,0-1,0 0,0 0,-1 0,0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1,0-1,0 1,0 0,0-1,0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 0,0 1,0-1,0 1,0-1,0 0,0 2,0-1,0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1,'0'1,"0"1,0 2,0 0,0 2,0 0,0-1,0 1,0 1,0 0,0 1,0-1,0 0,0 0,0-1,0-2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0,'0'2,"0"2,0 1,2 1,0 2,0 0,0 0,0 0,0 1,-1 0,0-1,-1 1,0-1,0-1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49.89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1,'0'0,"-1"0,0 0,1 0,-1 0,0 1,1-1,-1 0,0 1,1-1,-1 0,0 1,1-1,-1 0,1 1,-1-1,1 1,-1 0,1-1,0 1,-1-1,1 1,0-1,-1 1,1 0,0-1,-1 1,1 0,0 1,-4 24,2-10,0-13,1 0,-1 0,0 0,0-1,1 1,-2 0,1-1,-4 4,4-4,0 0,-1 1,1-1,0 1,0 0,1-1,-1 1,0 0,-1 4,-21 63,23-66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1,'0'1,"0"0,0 3,0 0,0 1,0 0,0 0,0 0,0 0,0 0,0-1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1,'1'0,"0"3,0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17,'1'0,"0"-1,1-1,1 0,0 0,0-1,1 1,1 0,0 1,0-1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4,'1'-1,"1"0,1 1,-1-1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0,'1'0,"1"0,1 1,0 0,2 0,0 1,-1 1,0-1,0 1,-1-1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1,'-1'0,"0"0,-2 0,0 0,-1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0,'0'1,"0"0,2 1,2-1,0 1,1-1,0 0,-1-1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154 848,'78'37,"-68"-35,0 0,0-1,0 0,0-1,0 0,16-2,9 1,-21 1,-10 1,0 0,0-1,0 0,0 0,0 0,-1 0,1-1,0 0,0 1,0-1,6-3,-10 3,1 0,-1 0,0 0,1 0,-1 0,0 0,0 0,0 0,0 0,0 0,0 0,0 0,0 0,0 0,0 0,0 0,-1 1,1-1,0 0,-1 0,1 0,-1 0,1 0,-1 0,0 0,0-1,-20-27,18 25,-11-13,0-2,2 0,0 0,1-1,1-1,1 0,-9-30,14 33,3 8,-1 2,-1-1,1 0,-5-9,6 17,1-1,-1 1,0 0,0-1,1 1,-1 0,0 0,0 0,0 0,0 0,0 0,0 0,-1 0,1 0,0 0,0 1,-1-1,1 0,0 1,-1-1,1 1,-1 0,1-1,-1 1,1 0,-1 0,1 0,0 0,-1 0,1 0,-3 1,2 0,0 0,0 0,0 1,-1-1,1 1,0 0,1-1,-1 1,0 0,1 0,-1 0,1 0,-1 1,-1 3,-13 16,-1-10,14-11,0 1,0 0,1 0,-1 0,0 1,1-1,-1 1,1-1,0 1,0 0,0-1,0 1,1 0,-1 1,1-1,0 0,-2 6,2-6,0-1,1 1,-1-1,0 1,-1-1,1 0,0 0,-1 0,1 0,-1 0,1 0,-1 0,0 0,0 0,0-1,0 1,0-1,-1 1,1-1,-4 1,-5 2,1 0,-1-1,-17 3,5-1,23-6,-1 1,1 0,-1 0,1 1,0-1,-1 0,1 0,-1 0,1 0,0 0,-1 0,1 0,0 1,-1-1,1 0,0 0,-1 0,1 1,0-1,-1 0,1 1,0-1,0 0,-1 1,1-1,0 0,0 1,-1-1,1 0,0 1,0-1,0 1,0-1,0 0,0 1,0-1,0 1,0-1,0 0,0 1,0-1,0 1,0-1,0 0,0 1,0-1,0 1,1-1,-1 0,0 1,0-1,0 0,1 1,-1-1,0 0,1 1,-1-1,0 0,0 0,1 1,-1-1,1 0,26 20,-21-16,16 13,-1 0,0 1,-2 1,0 1,-1 0,-1 2,23 39,-39-60,0 0,1 1,-1-1,0 0,0 0,1 0,-1 0,1 0,-1 0,1 0,-1 0,1 0,-1-1,1 1,0-1,0 1,-1-1,1 0,0 0,2 1,42-3,-23 0,-7 3,-4-1,0 0,-1-1,19-3,-25 3,-1 0,1-1,-1 0,0 0,0 0,1 0,-1-1,0 0,-1 0,1 0,-1 0,5-4,0-4,-1-1,0 0,0 0,-1 0,0-1,-1 0,6-25,3-6,103-318,-102 303,-3-1,8-107,-19 158,0-11,-1 1,0-1,-5-27,5 47,0 1,0-1,0 0,-1 0,1 0,0 0,0 0,0 0,0 0,0 0,0 0,0 0,0 0,-1 0,1 0,0 0,0 0,0 0,0 0,0 0,0 0,0 0,-1 0,1 0,0 0,0 0,0 0,0 0,0 0,0 0,0 0,0 0,0-1,-1 1,1 0,0 0,0 0,0 0,0 0,0 0,0 0,0 0,0 0,0-1,0 1,0 0,0 0,0 0,0 0,0 0,0 0,0 0,0 0,0-1,0 1,0 0,0 0,0 0,0 0,0 0,0 0,0-1,-4 15,-2 20,0 153,-14 244,16-377,3 0,1 0,4 0,16 90,-14-113,21 91,-19-105,-8-17,0 0,0 0,1 1,-1-1,0 0,0 0,0 0,1 1,-1-1,0 0,0 0,1 0,-1 0,0 0,0 0,1 1,-1-1,0 0,1 0,-1 0,0 0,0 0,1 0,-1 0,0 0,1 0,-1 0,0-1,1 1,1-1,-1-1,1 1,-1-1,1 0,-1 0,1 1,-1-1,0 0,0 0,0 0,1-4,10-25,-1 0,-1-1,8-55,6-106,-20 150,10-119,-9-250,-5 411,-2-21,2 22,0-1,0 0,0 1,0-1,0 0,0 1,0-1,-1 0,1 1,0-1,0 0,0 1,-1-1,1 0,0 1,-1-1,1 1,-1-1,1 1,0-1,-1 1,0-1,0 1,1 1,-1 0,1 0,-1 0,1 0,0 0,-1 0,1 1,0-1,0 0,0 0,0 0,0 0,0 0,0 1,0 2,-28 475,16-308,14 16,1-31,-5-146,-2-14,-5-17,-32-109,7 29,-35-184,62 227,-5-30,8 79,0 15,1 18,-1 144,19 177,-15-344,0-1,0 1,0-1,0 1,0-1,0 1,0-1,0 1,0-1,0 1,0-1,0 1,0-1,0 1,1-1,-1 1,0-1,0 1,1-1,-1 0,0 1,1-1,-1 1,0-1,1 0,-1 1,1-1,-1 0,0 0,1 1,0-1,0 0,0-1,-1 1,1-1,0 1,0-1,0 0,-1 1,1-1,0 0,-1 0,1 1,-1-1,1 0,0-1,18-41,-18 40,10-28,-1 0,-2-1,-1-1,4-50,-5-134,-6 212,1-9,-2 0,0 0,-5-24,6 75,37 375,-33-382,-1-15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1204 604,'-9'83,"9"73,5 316,-3-448,1-1,7 27,-5-26,5 45,-5 19,-1-139,-70-343,62 373,-8-26,-3 0,-1 1,-40-77,-5-13,42 87,0-2,-2 1,-32-54,51 100,-1 0,0 0,0 0,0 1,0 0,-1 0,1 0,-1 0,0 0,0 0,-6-2,8 4,1 1,0-1,-1 1,1-1,-1 1,1 0,-1 0,1 0,0-1,-1 1,1 0,-1 1,1-1,-1 0,1 0,-1 1,1-1,-1 1,1-1,0 1,-1-1,1 1,0 0,0 0,-1 0,1 0,0 0,0 0,0 0,0 0,0 0,0 0,1 1,-1-1,0 0,0 0,1 1,-1-1,0 2,-12 29,-229 486,236-507,0 0,0-1,0 0,-15 17,20-25,0-1,-1 1,1-1,0 0,-1 0,1 1,0-1,-1 0,0 0,1 0,-1-1,1 1,-1 0,0-1,0 1,1-1,-1 1,0-1,0 0,0 0,0 0,1 0,-1 0,0 0,0 0,0-1,1 1,-1-1,0 1,0-1,1 0,-3-1,-31-23,-57-53,68 56,5 3,1 0,2-1,0-1,1 0,0-1,2-1,1 0,1-1,1 0,1-1,1 0,1 0,-4-33,11 44,5 17,6 22,-9-16,-1-3,1 1,-1-1,1 0,1 1,-1-1,1 0,0-1,4 7,-7-12,0 1,0-1,1 0,-1 0,0 0,0 1,0-1,0 0,1 0,-1 0,0 0,0 0,0 1,1-1,-1 0,0 0,0 0,0 0,1 0,-1 0,0 0,0 0,1 0,-1 0,0 0,0 0,1 0,-1 0,0 0,0 0,0 0,1 0,-1 0,0 0,0 0,1 0,-1-1,0 1,0 0,5-11,-3-16,-2 26,6-113,-1 56,-3 0,-2 0,-10-67,5 89,-11-52,13 77,0 0,-1 1,0-1,-1 1,-10-18,14 27,0 0,0 1,0-1,0 0,0 0,0 1,0-1,0 0,0 1,0-1,0 1,0 0,0-1,0 1,-1 0,1 0,0 0,0-1,0 1,-1 0,1 1,0-1,0 0,0 0,-1 0,1 1,0-1,0 1,0-1,0 1,0-1,0 1,0 0,0-1,-2 2,1 0,0-1,0 1,0-1,0 1,1-1,-1 1,0 0,1 0,-1 0,1 0,0 0,0 0,-1 0,1 1,1-1,-1 0,-1 3,2 3,-1-1,-1 0,-3 13,3-14,0 1,0 0,1 0,-1 12,1 4,-1 0,-10 44,7-44,1 0,-2 43,1 91,6-125,1 1,7 34,1 17,-7-51,11 55,11 2,-21-73,-1 0,0 18,-2-16,7 28,-8-47,0 0,0 0,0 0,0 0,0 0,0-1,0 1,0 0,0 0,0 0,0 0,0 0,0 0,0 0,1 0,-1 0,0 0,0 0,0 0,0 0,0 0,0 0,0 0,0 0,0 0,0 0,0 0,1 0,-1 0,0 0,0 0,0 0,0 0,0 0,0 0,0 0,0 0,0 0,0 0,0 0,0 0,0 0,0 1,1-1,-1 0,0 0,0 0,0 0,0 0,0 0,0 0,0 0,0 0,0 0,0 0,0 0,0 0,0 1,0-1,0 0,0 0,0 0,0 0,4-11,1-14,-2-102,2-20,25-88,-14 109,25-268,-39 374,2 28,1 32,-4 5,-2-1,-3 0,-12 65,4-39,11-57,-1 0,-1-1,0 1,-1-1,-7 16,5-13,6-14,0 0,0 0,0-1,-1 1,1 0,0 0,-1 0,1 0,0 0,-1 0,1-1,-1 1,0 0,1 0,-1-1,0 1,1 0,-1-1,0 1,0-1,1 1,-1-1,0 1,0-1,0 1,0-1,0 0,0 0,0 1,0-1,1 0,-1 0,0 0,0 0,0 0,0 0,0 0,0-1,-1 1,0 0,0 0,0 0,0 0,0 0,0-1,0 1,1 0,-1-1,0 1,0-1,0 0,-2-1,3 0,0 1,0 0,0-1,0 1,0-1,0 1,1-1,-1 1,1-1,-1 0,1 1,0-1,-1 1,1-1,0-2,-4-33,2-68,3 93,0-1,1 1,0-1,0 1,2 0,-1 0,2 0,0 0,8-14,-7 16,0 1,1 0,0 1,1-1,0 1,0 1,0-1,1 1,12-6,-21 13,1 0,-1 0,0 0,1 0,-1 0,1 0,-1 0,1 0,-1 0,1 0,-1 0,0 0,1 1,-1-1,1 0,-1 0,0 0,1 1,-1-1,1 0,-1 1,0-1,0 0,1 1,-1-1,0 0,1 1,-1-1,0 0,0 1,0-1,1 1,-1-1,0 1,0-1,0 0,0 1,0-1,0 1,0-1,0 1,0-1,0 1,2 27,-2-23,17 241,0 87,-2-40,-22-623,30-349,-19 663,-4 16,1 0,-1 0,0 0,0 0,0 0,0 0,1 0,-1-1,0 1,0 0,0 0,0 0,1 0,-1 0,0 0,0 0,0 0,1 0,-1 1,0-1,0 0,0 0,0 0,1 0,-1 0,0 0,0 0,0 0,0 0,0 0,1 1,-1-1,0 0,0 0,0 0,0 0,0 0,0 1,0-1,0 0,0 0,1 0,-1 1,2 3,0 0,0 0,-1 1,1-1,-1 1,1 7,6 36,64 354,51 117,-61-253,-19-77,-38-177,-1-13,-4 0,1 0,-1-1,1 1,-1 0,0-1,0 1,0-1,0 1,0-1,0 1,0-1,0 1,-1-2,-3-11,-1 0,0 0,-1 0,0 1,-11-16,-46-63,26 41,-22-37,-62-124,98 163,2 0,2-2,2 0,-15-79,36 147,1 0,1-1,12 26,1 2,65 159,130 295,-208-484,-5-11,0 1,0-1,0 0,1 0,0 0,-1 0,1 0,0 0,1 0,3 4,-6-7,1 0,-1 0,0 0,0 0,1 0,-1 0,0 0,0 0,0 0,1 0,-1 0,0-1,0 1,1 0,-1 0,0 0,0 0,0 0,1 0,-1-1,0 1,0 0,0 0,0 0,1 0,-1-1,0 1,0 0,0 0,0 0,0-1,0 1,0 0,0 0,0-1,0 1,1 0,-1 0,0-1,2-15,-2-83,-21-167,-16 59,37 206,3 11,0 0,0-1,1 1,0-1,9 13,36 50,-10-16,13 42,-52-98,0 0,0 0,0 1,0-1,1 0,-1 0,0 0,0 0,1 0,-1 0,0 1,0-1,1 0,-1 0,0 0,0 0,1 0,-1 0,0 0,0 0,1 0,-1 0,0 0,0 0,1 0,-1-1,0 1,0 0,0 0,1 0,-1 0,0 0,0 0,1-1,-1 1,0 0,0 0,0 0,0 0,1-1,-1 1,0 0,0 0,0-1,0 1,0 0,0 0,0 0,0-1,0 1,1 0,-1 0,0-1,7-14,65-172,4-10,-59 158,-6 10,27-47,-38 76,0 0,0 0,0 0,0 0,0 0,0-1,0 1,0 0,0 0,0 0,0 0,0 0,0 0,0 0,1-1,-1 1,0 0,0 0,0 0,0 0,0 0,0 0,0 0,1 0,-1 0,0 0,0 0,0 0,0 0,0 0,0-1,1 1,-1 0,0 0,0 0,0 0,0 0,0 1,0-1,1 0,-1 0,0 0,0 0,0 0,0 0,0 0,0 0,1 0,-1 0,0 0,3 10,-1 14,-2-22,16 561,-17-521,2 47,-1-89,0 1,0 0,0-1,0 1,0 0,0-1,0 1,0 0,1-1,-1 1,0 0,0-1,0 1,1 0,-1-1,0 1,1-1,-1 1,0-1,1 1,-1-1,1 1,-1-1,1 1,-1-1,1 0,-1 1,1-1,0 0,-1 1,2-1,-1 0,0 0,-1-1,1 1,0-1,-1 1,1-1,-1 0,1 1,0-1,-1 1,1-1,-1 0,0 0,1 1,-1-1,0 0,1 0,-1 1,0-1,0 0,1 0,-1 0,0 1,0-1,0 0,0 0,-1-1,5-113,-4 62,2 0,3 0,15-70,-16 110,-1 11,1 21,-1 0,71 279,-64-263,-2-9,-1-1,-1 1,4 48,-10-73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1 410,'1'20,"1"-1,2 1,0-1,0 1,2-1,1-1,16 35,-14-36,1-1,1 0,14 17,16 24,101 143,-121-173,-10-11,0 1,-1 1,0-1,9 28,19 79,-37-123,0-4,-1-10,-1-21,-8-10,-1 1,-32-83,-48-78,80 182,-7-15,-10-19,2 0,-19-70,-37-244,74 343,5 21,1-1,-1 0,1 1,-1-8,3 17,0 0,0 0,0 1,1-1,-1 0,1 0,0-1,0 1,0 0,4 4,28 28,35 19,-1-3,-59-41,-2 0,1 0,-1 1,0 0,-1 0,-1 0,0 1,0 0,3 13,8 18,-4-15,0 0,2-1,22 32,16 16,-3 2,59 128,-101-188,0 0,-1 1,-1 0,-1 0,-1 1,0-1,0 22,-2-36,2-7,0-11,-4-18,-1-1,-2 1,-14-58,-4-27,4-5,7 53,-4-128,23-20,-6 467,40 279,-30-445,-4-32,-2 0,-1 56,-4-99,2-11,3-16,1-205,-8 143,13-100,12 60,-14 75,7-67,-16 94,-2 43,-3 212,5 307,2-512,1-1,1 0,2-1,11 31,-14-54,0-9,0-14,2-88,-4 48,2-1,3 2,26-103,-23 126,71-267,-70 363,25 166,2 14,-34-238,-4-6,0 0,1 0,-1 0,0 0,1 0,-1 0,0-1,0 1,1 0,-1 0,0 0,0-1,1 1,-1 0,0 0,0-1,1 1,-1 0,0 0,0-1,0 1,0 0,1-1,-1 1,0 0,0 0,0-1,0 1,0 0,0-1,6-26,-1 1,-1-1,-2 0,-1-51,0 13,-1 58,0-4,0-1,1 1,1-1,0 1,0 0,1 0,6-18,-9 28,1 1,-1-1,0 0,1 1,-1-1,0 0,1 0,-1 1,1-1,-1 1,1-1,-1 0,1 1,-1-1,1 1,0-1,-1 1,1 0,0-1,-1 1,1 0,0-1,-1 1,1 0,0 0,0 0,0 0,-1-1,1 1,0 0,0 0,-1 0,1 1,0-1,1 0,0 1,1 1,-1-1,1 1,-1 0,0 0,0-1,3 5,0-2,18 14,-17-14,-1 0,0 0,0 0,4 6,-7-8,-1 1,1-1,-1 1,0-1,0 1,0 0,-1 0,1 0,0 4,-1-4,1 1,-1-1,1 0,0 0,0 0,0 0,0 1,3 2,-2-2,-1 0,1-1,-1 1,1 0,-1 0,0 0,-1 0,1 0,-1 6,7 24,-3-23,1 3,-1-15,-1-11,-1-11,-2 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06.9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0,'-3'0,"-1"1,1 0,0 0,0 0,-1 0,1 0,0 0,0 1,0 0,0-1,1 1,-1 0,0 1,1-1,-4 4,-5 6,-18 25,25-30,0 0,0 0,1 0,0 0,1 1,0-1,-3 17,-5 16,-30 94,25-87,10-33,1 1,0-1,-2 19,-6 45,-23 77,28-123,-26 157,-5 19,11-92,-18 179,43-265,2-27,1-19,3-9,-2 11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1,'2'29,"1"0,1 0,9 31,6 38,2 138,-10-90,16 101,-26-234,1 14,0-72,-12-112,-1-212,12 353,2 0,0 0,7-21,2-10,-5 13,-2 0,2-65,-8 78,2 36,8 99,4-46,-4 78,-7-121,4 64,-5-74,1-1,0 0,1 0,6 19,5 23,-13-21,-1-31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98,'-1'2,"0"0,0 0,1 0,-1 0,0 0,1-1,0 1,0 0,-1 0,1 0,0 0,0 0,1 3,-1-2,-2 82,-4 0,-31 154,21-170,-34 176,40-182,-3 120,15-167,-2-15,0-1,0 0,0 0,0 1,0-1,0 0,1 0,-1 0,0 1,0-1,0 0,0 0,1 0,-1 0,0 1,0-1,0 0,1 0,-1 0,0 0,0 0,1 0,-1 1,0-1,0 0,1 0,-1 0,0 0,0 0,1 0,-1 0,0 0,0 0,1 0,-1 0,0 0,0-1,0 1,1 0,-1 0,0 0,0 0,1 0,-1 0,0 0,0-1,0 1,1 0,-1 0,0 0,0-1,0 1,0 0,1 0,-1 0,0-1,0 1,0 0,0-1,1 0,0 0,-1 0,1 0,0-1,-1 1,1 0,-1 0,1-1,-1 1,1 0,-1-1,0 1,0 0,0-1,0-1,1-4,48-785,-49 768,0-11,-1 1,-9-63,5 88,3 17,0 19,-10 205,-61 336,32-375,18-94,22-165,2 34,23-386,-16 342,4 0,4 1,36-109,-47 169,-4 10,0 1,1-1,-1 1,1 0,0-1,0 1,0 0,1 0,-1 0,4-3,-5 8,0 0,0 0,-1 0,1-1,-1 1,1 0,0 0,-1 0,0 1,1-1,-1 0,0 0,1 0,-1 0,0 0,0 0,0 2,1 1,60 271,-59-264,11 72,45 153,-56-231,-1-1,1 0,0 0,1 0,-1 0,1 0,-1 0,6 4,-8-8,1 1,-1-1,1 1,-1-1,1 1,-1-1,1 0,-1 0,1 1,0-1,-1 0,1 0,-1 1,1-1,0 0,-1 0,1 0,0 0,-1 0,1 0,0 0,-1 0,1 0,0-1,-1 1,1 0,1-1,-1-1,1 1,-1 0,0 0,0-1,0 1,0-1,0 1,0-1,0 1,0-1,-1 1,1-1,0-3,25-91,26-191,-20 86,34-89,-62 284,-1 13,3 31,-4-23,25 238,-6 316,-22-538,1 2,-1 0,-2 0,-8 37,12-78,0 0,-1 0,0 0,-1-13,-1-8,-7-173,-37-219,41 521,18 481,-10-645,-2-863,-1 931,0 0,1 1,0-1,0 0,0 0,3 8,1 1,19 75,24 171,-36-182,55 383,-31-205,-32-232,-3-21,0-6,-4-38,-33-277,-28-209,59 505,5 23,0 0,0 0,0 0,0 0,0 0,0 0,0 0,0 0,0 0,0 0,0 0,0 0,-1 0,1 0,0 0,0 0,0 0,0 0,0 0,0 0,0 0,0 0,0 0,0 0,4 39,23 105,21 45,260 920,-151-555,-148-523,17 72,-26-96,-1-8,-2-14,-4-46,-3 1,-31-104,-57-115,82 236,-78-229,68 180,-15-97,28 90,9 56,-20-83,17 105,4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1,'-1'16,"1"-11,0 1,0 0,0 0,0 0,2 7,-1-11,-1-1,1 0,-1 0,1 0,-1 0,1 0,-1 0,1 0,0 0,0 0,-1 0,1 0,0 0,0 0,0-1,0 1,0 0,0-1,0 1,0-1,0 1,0-1,1 1,-1-1,0 0,0 1,0-1,1 0,-1 0,2 0,-2 0,0 0,0 0,0 0,-1 0,1 0,0 0,0 0,0 0,-1 0,1-1,0 1,0 0,-1 0,1-1,0 1,0-1,-1 1,1 0,0-1,-1 1,1-1,-1 0,1 1,-1-1,1 1,-1-1,1 0,-1 1,1-1,-1 0,0 0,1 1,-1-1,0 0,0-1,0 0,0 1,0-1,0 0,-1 1,1-1,0 0,-1 1,0-1,1 1,-1-1,0 1,0-1,0 1,0-1,0 1,-2-2,3 2,-1 1,1 0,0-1,0 1,0 0,-1 0,1 0,0-1,0 1,0 0,-1 0,1 0,0-1,-1 1,1 0,0 0,0 0,-1 0,1 0,0 0,-1 0,1 0,0 0,-1 0,1 0,0 0,0 0,-1 0,1 0,0 0,-1 0,1 0,0 0,-1 0,1 0,-5 12,5 23,0-30,0-4,0 2,0 0,-1-1,1 1,1-1,-1 1,0 0,0-1,1 1,0-1,-1 1,1-1,0 1,0-1,1 0,-1 1,0-1,1 0,-1 0,3 3,-2-4,-1 1,1-1,-1 1,0 0,0 0,0 0,0-1,0 1,0 0,-1 0,1 0,0 0,-1 0,0 0,1 3,0 35,-2-28,2 10,0 1,9 41,-10-63,0-1,0 1,0 0,0 0,0 0,1 0,-1 0,0-1,0 1,1 0,-1 0,1 0,-1-1,0 1,1 0,0-1,0 2,4-12,-1-26,-8 8,4 27,-1 1,1-1,0 0,-1 0,1 0,-1 0,0 0,1 0,-1 1,0-1,1 0,-1 0,0 1,0-1,0 1,1-1,-1 1,0-1,0 1,0-1,0 1,0 0,0-1,0 1,-1 0,1 0,1 1,0-1,-1 1,1-1,0 1,0-1,0 1,-1-1,1 1,0-1,0 1,0-1,0 1,0-1,0 1,0-1,0 1,0-1,0 1,1-1,-1 1,0-1,0 1,0-1,1 2,4 17,-5-18,5 18,-2-8,0-1,0 0,5 10,-2-5,-1 1,-1-1,-1 1,0 0,-1 0,-1 25,0-31,1 1,-1-1,1 0,1-1,4 12,6 26,30 118,-26-128,-13-30,0 0,-1 1,0-1,3 11,-5-14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0,'0'5,"1"-1,-1 1,1-1,0 1,0-1,1 0,-1 1,1-1,3 5,6 19,-8-15,0-1,-1 1,0 24,1 12,9-15,-10-29,1 0,-1 0,-1 1,1-1,0 8,14 66,-7-38,-4-23,1-1,9 21,-5-16,-5-12,-1 1,1 0,-2 0,1 1,-2-1,3 12,-3-7,2-1,0 0,0 0,2-1,8 19,11 31,9 68,-23-106,-8-21,-1 1,0-1,0 1,2 8,5 28,-9-39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1,'0'6,"0"1,0 0,1-1,-1 1,2-1,-1 1,1-1,0 1,3 6,0-1,-1 0,4 21,5 15,16 22,-1-23,-20-35,-1 0,0 0,6 14,-12-22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0,'0'5,"1"-1,0 1,0-1,0 1,3 7,-2-8,0 1,0 0,-1 0,1 10,-1-1,1 0,0 0,0 0,2 0,0 0,0-1,8 17,-6-15,-1 0,-1 1,3 18,4 15,2-7,-6-23,6 36,-6-17,-2-14,1 30,3 10,-6-45,0 0,0 21,-3-35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46.9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1,'-1'3,"0"0,-1 0,0 0,0-1,0 1,0 0,0-1,-5 5,-2 2,5-5,0 0,-1 0,1 0,-1 0,-7 3,6-3,1-1,0 1,0 0,0 0,-5 6,3-2,1 0,0 0,1 1,0-1,0 1,1 0,0 1,-3 12,4-13,0-1,0 0,-1 1,0-1,-1-1,0 1,0-1,-1 0,-9 10,2-6,0-1,-1 0,-27 13,35-20,-1 1,1 0,1 0,-1 0,0 1,1-1,-5 7,6-7,1 0,0 1,0-1,1 1,-1-1,1 1,-2 8,-8 14,-12 19,22-42,-1 0,1 0,-1 0,0 0,0 0,-1-1,1 1,-1-1,1 0,-8 5,8-6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12.6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533 661,'-5'4,"0"0,1 0,-1 1,1-1,0 1,0 0,0 0,1 0,0 1,-3 7,-10 13,-32 42,-49 73,81-113,2 0,0 0,-14 46,-7 51,20-63,-24 60,-4 11,22-63,-8 41,-23 165,45-235,1 0,3 1,1 0,5 54,-3-96,0 0,0 0,0 0,0 0,0 0,0 1,0-1,0 0,0 0,0 0,0 0,0 0,0 0,0 0,0 0,0 0,0 0,0 0,0 1,0-1,0 0,0 0,0 0,1 0,-1 0,0 0,0 0,0 0,0 0,0 0,0 0,0 0,0 0,0 0,0 0,1 0,-1 0,0 0,0 0,0 0,0 0,0 0,0 0,0 0,0 0,0 0,1 0,-1 0,0 0,0 0,0 0,0 0,0 0,0 0,0 0,0 0,0-1,0 1,0 0,0 0,1 0,6-8,5-10,169-392,-57 113,-91 226,1-6,55-89,1-1,-25 43,-96 206,13-47,-2-1,-2-1,-29 35,-26 39,36-34,2 1,4 3,-30 94,-68 298,120-345,13-113,4-37,1-1,1 1,1 0,16-37,-1 1,47-155,48-139,18-27,-72 229,-24 64,-14 28,-15 31,2 1,1 1,2 0,0 1,22-29,-25 47,-12 10,0 0,1 1,-1-1,0 0,0 0,0 0,1 0,-1 0,0 0,0 0,1 1,-1-1,0 0,0 0,0 0,0 0,1 1,-1-1,0 0,0 0,0 1,0-1,0 0,0 0,0 0,1 1,-1-1,0 0,0 0,0 1,0-1,0 0,0 1,-2 32,-8 21,-2-1,-23 66,-50 103,39-108,8-18,-7 14,-51 198,79-232,4 1,-5 90,19-160,2-9,8-15,-5 7,213-361,-18-9,6-78,59-120,-252 548,37-66,-43 82,1 0,1 1,0 0,16-15,-14 20,-11 15,-15 25,9-22,-22 48,-3 0,-38 53,38-65,2 0,2 2,-33 87,33-52,3 0,-20 149,46-247,1 0,0 1,1-1,0 1,12-20,5-15,-3-1,41-93,-47 117,1 0,1 1,23-30,-3 19,-29 30,0 0,0 0,0-1,-1 1,0-1,0 0,-1 0,7-15,-8 17,-1-1,2 1,-1-1,0 1,6-5,12-22,-16 22,1 1,0-1,0 1,8-9,-13 19,-1-1,1 1,-1-1,0 1,1-1,-1 1,0 0,1-1,-1 1,0-1,0 1,0 0,1-1,-1 1,0 0,0 0,0-1,0 1,0 0,0-1,-1 1,1 0,1 22,-1 2,0-16,0-1,0 0,0 0,-1 0,0 0,-1 1,0-2,0 1,0 0,-6 10,4-9,0 0,1 0,-3 15,-2 3,2-10,1 0,1 0,1 0,-2 20,4-27,-1-1,0 0,-1 0,0 0,-7 16,4-13,2-1,-5 19,-6 5,1 0,3 17,2-12,-15 44,16-56,1 0,-6 56,8-48,4-30,1-1,-1 1,0-1,0 0,0 0,-1 0,0 0,-2 5,1-6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1,'1'4,"1"-1,0 1,0-1,0 1,1-1,-1 0,1 1,0-1,0 0,6 4,-5-3,28 29,-2 2,40 58,-51-66,-4-6,-3-6,-1 0,0 2,-2-1,1 1,11 34,-7-7,-6-14,2 0,1-1,16 30,15 14,39 77,-98-180,-1 2,-31-39,-3-3,-188-242,206 270,24 28,0-1,1 0,1-1,-7-17,6 14,0 0,-12-18,21 37,0 0,0 0,0 0,0 0,0 0,0 1,0-1,0 0,0 0,0 0,0 0,0 0,0 0,0 0,0 0,0 0,0 0,0 0,0 0,0 0,0 0,0 0,0 0,0 0,0 0,0 0,0 0,0 1,0-1,-1 0,1 0,0 0,0 0,0 0,0 0,0 0,0 0,0 0,0 0,0 0,0 0,0 0,0 0,0 0,0 0,0 0,0 0,0 0,-1 0,1 0,0 0,0 0,0-1,1 13,4 11,6 0,1 0,0-1,2-1,29 36,-23-33,-2 1,23 42,-19-22,-5-9,2-1,25 36,-23-39,17 37,14 20,-47-82,-3-4,0-1,0 1,0-1,0 1,-1-1,0 1,2 5,-4-8,1 0,-1-1,0 1,0 0,0 0,0-1,1 1,-1 0,0-1,0 1,0-1,1 1,-1-1,0 1,1-1,-1 0,1 1,-2-2,-26-27,-43-55,53 59,-2 1,0 1,-2 1,-41-33,34 32,1 0,-32-36,60 59,0-1,-1 1,1-1,0 1,-1-1,1 1,-1 0,1-1,0 1,-1 0,1-1,-1 1,1 0,-1-1,1 1,-1 0,1 0,-1 0,1 0,-1-1,0 1,1 0,-1 0,0 0,-2 11,3-7,1-1,-1 0,1 1,0-1,0 0,0 1,2 3,41 54,-41-55,0 1,0 0,0 1,2 6,-3-7,0 0,0 0,1-1,0 1,4 6,38 63,-34-61,0 0,0 1,-2 0,0 1,-1 0,8 22,-13-30,1 0,0 0,0-1,1 1,0-1,0 0,1-1,0 1,11 9,3 0,1 0,24 14,-26-19,1 2,-2 0,26 25,-43-37,0-1,0 1,0-1,0 1,0 0,0-1,0 1,0 0,0 0,-1-1,1 1,-1 3,1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1 113,'1'20,"0"0,2-1,0 1,1-1,10 27,44 93,-18-47,-32-70,11 24,23 87,-42-131,0-1,0 0,0 0,0 0,1 0,-1 0,0 0,1 0,-1 0,1 0,-1 0,1 0,-1 0,1 0,0 0,-1 0,3 1,-3-3,1 0,-1 1,1-1,-1 0,1 0,-1 1,1-1,-1 0,1 0,-1 0,0 0,0 0,0 0,1 0,-1 0,0 0,0 1,0-1,0 0,0 0,-1-2,5-80,3-1,3 1,26-95,29-41,-60 188,-4 22,-1 27,0 36,3 193,1-171,18 94,-17-147,13 32,-11-34,9 37,-12-43,0-21,-1-26,26-276,-26 284,-3 18,0 0,0 0,1 0,0 0,0 0,0 0,1 1,0-1,0 0,5-8,1 34,58 230,-38-129,-7-49,-9-31,8 51,-16-71,-3-17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24,'4'33,"7"-7,0 0,29 44,82 114,-115-173,6 12,1-1,1-1,1 0,20 21,-18-25,-2 0,0 2,-1 0,0 1,-2 0,0 1,-2 0,14 35,-19-41,1 0,1-1,0 0,1-1,19 24,-4-4,0 1,24 49,29 78,-74-153,-3-11,0-1,-1 1,1 0,-1 0,0-1,0 1,-2-3,-34-59,-61-95,53 100,26 36,1-2,0 1,2-2,-18-41,30 58,-65-143,12 47,49 79,8 26,0 1,0-1,-1 1,1-1,0 1,0-1,0 1,0 0,0-1,0 1,0-1,0 1,0-1,0 1,0-1,1 1,-1-1,0 1,0 0,0-1,0 1,1-1,-1 1,0 0,0-1,1 1,-1-1,0 1,1 0,-1 0,1-1,-1 1,0 0,1 0,-1-1,1 1,-1 0,0 0,1 0,-1 0,1-1,-1 1,1 0,-1 0,1 0,-1 0,1 0,-1 0,0 0,1 0,-1 1,1-1,-1 0,1 0,-1 0,1 0,0 1,2 1,-1 1,1 0,0-1,-1 1,1 0,-1 0,0 1,2 3,6 8,68 65,-66-68,6 8,-2 0,0 1,-2 1,0 1,17 37,15 26,-26-52,-2 1,-1 0,-2 1,17 65,-1-6,-17-53,16 73,-13-25,41 135,-27-147,-31-78,1 0,-1 0,0 0,0 0,0 0,0 1,0-1,0 0,0 0,0 0,0 0,0 0,0 0,0 0,0 0,0 1,0-1,0 0,0 0,0 0,0 0,0 0,0 0,0 0,0 0,0 0,0 1,0-1,0 0,0 0,0 0,0 0,-1 0,1 0,0 0,0 0,0 0,0 0,0 0,0 0,0 1,0-1,0 0,0 0,0 0,-1 0,1 0,0 0,0 0,0 0,0 0,0 0,0 0,0 0,0 0,-1 0,1 0,0 0,-9-3,-11-9,3 0,1-1,1-1,0 0,1-1,-17-23,-53-90,77 116,-19-27,-41-46,7 10,19 20,-47-66,73 98,2-1,0 0,-13-39,16 36,0-1,-2 2,-1 0,-1 0,-1 1,-1 1,-34-40,-7 4,22 24,1-2,1-1,-49-79,36 24,32 64,0 1,-2 0,-30-43,38 62,-1-2,13 21,10 11,0-1,1-1,33 32,-26-27,74 62,0 0,-52-39,7 4,-2 2,-2 3,39 61,77 157,-137-233,-1 2,20 50,-34-69,2-1,25 37,7 10,-30-46,-9-13,0 0,0 1,6 17,-12-27,-1-1,1 0,-1 0,1 0,0 0,-1 0,1 0,-1 0,1 0,-1 0,1 0,-1 0,1 0,-1 0,1 0,-1-1,1 1,-1 0,1 0,0-1,-1 1,1 0,-1 0,1-1,0 1,-1 0,1-1,0 1,-18-12,-46-41,39 30,-2 2,-44-28,10 17,30 16,-42-27,64 36,1 1,-1-1,1-1,1 0,-1 0,1 0,0-1,-9-16,10 13,-1 1,-1 1,0-1,0 1,-15-13,-53-38,51 42,2 0,-24-23,31 22,0 0,-25-44,16 23,-52-95,64 112,-25-32,27 41,0-1,1 0,1 0,0-1,-8-24,-9-50,-3 30,19 44,-8-11,13 22,1 0,0-1,0 1,-3-10,2 6,-1 1,0-1,0 1,-1 0,0 0,-15-13,8 7,11 12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85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0,'301'816'0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85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0,'392'670'0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0,0 0,1 0,-1 0,0 0,0 0,0 1,-1-1,1 1,0-1,3 4,20 24,-24-28,56 89,-8-24,-31-42,1 1,0-2,44 40,-19-25,57 68,-32-31,-58-65,1-1,0-1,0 0,1-1,23 11,-12-7,19 17,-40-26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15.6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1200 0,'-12'15,"0"0,0 1,2 0,0 1,-12 29,13-27,-1 0,-1-1,0 0,-20 25,-32 34,-98 156,88-120,52-76,1 1,2 1,-24 73,26-65,-3 0,-28 53,-12 9,-64 161,85-190,27-61,1 2,1-1,-11 34,-13 79,30-128,0-5,-1-15,0-19,4-407,1 200,8 70,0 53,-7 97,-1 8,-11 29,-3 15,-17 58,19-55,-19 46,6-23,4 0,1 2,-13 80,16-67,13-59,-45 235,36-50,6-159,5-39,1-2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85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0,'458'533'0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40,'1'2,"1"0,-1 0,1 0,0 0,-1 0,1-1,0 1,0-1,0 1,0-1,5 3,0 1,20 16,0 2,35 40,-49-47,-1 0,-1 0,0 1,-1 0,15 37,-16-35,1 0,1-1,1 0,21 25,-2-2,73 99,-97-130,-3-4,0 0,1 0,0-1,0 0,9 8,-10-14,-4-8,-3-7,-52-137,-2 11,41 97,8 27,2 0,-7-32,11 42,0 1,0-1,-1 1,0 0,-7-13,-1-2,4 6,1 0,1 0,1 0,-4-30,2 31,3 11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0,'4'2,"-1"0,0 0,0 0,0 1,0-1,0 1,3 3,-1 0,4 2,1 0,0-1,0 0,0-1,1 0,0 0,0-1,18 5,-17-6,1 1,-1 0,0 1,0 0,-1 1,0 1,0-1,-1 2,0-1,0 1,8 11,-6-5,0 0,1-2,1 1,0-1,1-1,0-1,1 0,0-1,20 9,-24-14,-1 1,1 0,-1 0,-1 1,1 1,-1 0,0 0,-1 1,0 0,0 1,-1 0,8 12,-7-8,1-1,1 0,0-1,1 0,0 0,0-2,20 14,-10-13,7 5,-16-6,-6-5,0 1,0 0,0 0,7 9,-3 1,20 36,-9-15,-21-34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1,'2'1,"-1"0,0 1,1-1,-1 1,0-1,0 1,0 0,0-1,0 1,0 0,-1 0,2 2,3 7,0-4,-1-1,1 1,-1 0,0 1,2 7,0-3,1-1,0 1,0-1,10 11,-6-8,15 26,22 47,-45-81,1-1,0 0,0 0,0 0,1-1,-1 1,6 3,-6-6,0 1,0 0,-1 1,1-1,-1 1,0-1,0 1,0 0,-1 0,1 0,-1 0,0 1,0-1,1 6,12 29,-12-34,-1 0,0 1,0 0,0 0,0-1,-1 1,1 9,-1-10,0 1,0-1,1 0,0 1,0-1,0 0,0 0,1 0,0 0,0-1,7 9,-4-6,-1 0,-1 1,8 13,23 47,-16-46,-18-19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86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0,'292'379'0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1,'1'1,"-1"-1,0 1,0 0,0 0,1 0,-1-1,0 1,1 0,-1 0,0-1,1 1,-1 0,1-1,-1 1,1 0,0-1,-1 1,1-1,0 1,-1-1,1 1,0-1,-1 0,2 1,25 8,-3-1,25 20,-2-2,42 29,-86-53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0,1 2,0 0,0-1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1,'4'0,"0"0,0-1,0 2,0-1,0 0,0 1,5 1,-7-1,0 0,-1 0,1 0,0 0,-1 1,1-1,-1 0,0 1,1-1,-1 1,0-1,0 1,0 0,0-1,1 4,2 1,0-1,1 0,0-1,0 1,0-1,0 0,12 6,-16-9,65 50,-57-45,29 25,-30-23,2 2,1 0,15 12,6-5,-26-14,1 0,0 1,-1 0,0 0,7 6,-2-1,0 0,15 7,8 7,12 13,-43-34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86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0,'568'415'0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22.9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0,'1'2,"-1"0,0 0,0 0,0 0,0 0,-1 0,1 0,0 0,-1 0,0 0,1 0,-1 0,0 0,0 0,0-1,0 1,0 0,0-1,0 1,-1-1,1 1,-1-1,1 0,-1 1,1-1,-3 1,1 2,0 0,1 0,-1 0,1 0,0 0,0 0,1 1,-1-1,1 1,-1 4,-6 16,5-19,0-1,0 1,-1-1,0 1,-7 7,-12 16,9-10,12-16,-1 0,1 0,0 0,0 0,0 0,0 1,1-1,-1 1,1-1,0 1,-1 5,-12 46,1-6,4 9,-13 8,-2 72,20-117,-1 1,-12 35,6-23,2 4,-5 40,4-19,10-58,-24 162,11-37,-3 244,16-141,0-223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27.8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0,'-1'1,"0"-1,0 1,0-1,1 1,-1 0,0-1,0 1,1 0,-1 0,1 0,-1-1,1 1,-1 0,1 0,-1 0,1 0,0 0,-1 0,1 2,-6 20,6-22,-1 3,-1 0,1 0,-1 0,0 0,0-1,-1 1,1 0,-5 4,4-4,0 0,0 0,0 1,0-1,-2 8,1 0,1-4,0 0,1 0,0 0,-1 14,1-9,0-1,-1 1,0-1,-8 19,5-17,2 0,-6 27,8-34,1 0,-2 0,1 0,-6 11,5-11,0 0,0 1,-2 11,-13 36,12-25,-17 124,22-146,0-1,-1 0,0 0,0 0,0 0,-6 9,5-10,1 0,-1 0,1 1,0-1,0 0,1 1,0-1,0 9,-4 108,-1 30,1-18,4 85,2-212,3 29,-4-35,0 0,1 0,-1-1,1 1,-1-1,1 1,-1 0,1-1,0 1,0-1,0 1,0-1,0 0,0 1,0-1,3 2,2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34.51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1414,'-12'203,"1"-54,5 38,-6-312,6-136,6 221,8-61,-6 88,1 0,0 0,1 0,0 0,1 0,1 1,-1 0,12-16,-10 16,3-3,-7 16,-2 10,-6 72,-21 119,16-133,1-15,0 2,-4 111,12-120,2 34,0-82,-1 1,0 0,0 0,0 0,0 0,0 0,0 0,0-1,0 1,1 0,-1 0,0 0,0 0,0 0,0 0,0 0,0 0,1 0,-1 0,0 0,0 0,0 0,0 0,1 0,-1 0,0 0,0 0,0 0,0 0,0 0,1 0,-1 0,0 0,0 0,0 0,0 0,0 0,1 0,-1 0,0 0,0 1,0-1,0 0,0 0,0 0,0 0,1 0,-1 0,0 0,0 1,0-1,6-17,11-97,-11 63,13-52,106-288,-46 218,-18 42,-59 137,0 16,-3 29,-31 142,15-101,-14 69,-15 98,38-196,3 0,3 73,3-126,2-15,0-19,1-27,36-338,100-123,-103 394,-27 83,7-58,-68 551,15-177,25-179,5-1,8 129,-2-230,0 1,0-1,0 1,0-1,0 0,0 1,0-1,0 1,0-1,0 0,1 1,-1-1,0 0,0 1,0-1,0 1,1-1,-1 0,0 1,0-1,1 0,-1 1,0-1,0 0,1 0,-1 1,0-1,1 0,0 0,8-6,6-21,-3-20,-3 0,4-58,-5 43,14-105,8 2,92-287,-87 347,60-154,-77 210,-20 102,-14 26,-34 102,-4 13,-36 203,24 14,63-311,2-24,11-118,-1 10,6-47,5 1,2 0,4 2,40-84,-20 60,63-208,-76 207,11-42,-20 61,52-117,-27 79,-40 100,0 2,24-36,-6 12,-15 22,2-3,16-36,-27 50,0 0,-1 0,0 0,0-1,0-15,-2 21,0-1,0 0,0 0,0 1,-1-1,0 0,0 1,0-1,-1 1,0-1,1 1,-6-9,6 13,1-1,-1 0,1 0,-1 1,1-1,-1 1,0-1,1 0,-1 1,0-1,1 1,-1 0,0-1,0 1,1 0,-1-1,0 1,0 0,0 0,1-1,-1 1,0 0,0 0,0 0,0 0,0 0,0 1,-1-1,0 1,1 0,-1 0,1 0,-1 0,1 0,-1 0,1 0,0 1,0-1,-1 0,0 3,-2 2,0 0,0 0,1 1,0 0,-3 8,-1 9,6-15,-1-1,-1 0,0 0,0 0,0 0,-1 0,0-1,0 1,-1-1,-7 8,-36 51,34-45,2 0,0 1,2 0,0 1,-12 47,14-46,-8 34,12-40,-1-1,0 0,-1-1,-1 1,-10 17,1-3,0 1,2 1,2 0,-9 37,9-29,-2 0,-20 41,22-54,2 1,1 0,0 0,-7 62,11-54,-3 0,-19 61,21-79,1 1,1 0,1 0,-1 35,0-9,2-23,-10 40,14-76,0 0,-1 0,-1-21,0 9,3-17,1 0,2 1,14-49,45-118,-42 138,40-113,42-137,-71 190,29-208,-59 314,8-28,-6 31,5-36,-11 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02.7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1,'-2'0,"1"0,0 0,0 0,0 0,0 0,0 0,0 1,-1-1,1 0,0 1,0-1,0 1,0-1,0 1,0 0,0-1,1 1,-1 0,0-1,0 1,0 0,1 0,-1 0,-1 1,1 2,-1 0,1 0,0 0,0 0,-1 7,2-8,0 1,-1-1,1 1,-1-1,0 0,0 0,0 0,-1 1,1-1,-1 0,-3 5,-6 3,6-7,0 2,1-1,-9 11,-4 9,12-18,0 1,0-1,-7 15,-4 5,14-25,0 1,0-1,1 1,-1 0,0 0,1 0,0 0,0 0,0 0,0 0,0 1,0 5,-9 67,2-16,-10 57,13-70,5-42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09.60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 0,'-427'957'0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5.2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0,'-3'4,"1"-1,-1 1,1 0,0 0,0 0,0 0,-2 6,-8 16,7-17,-1 0,-1-1,0 1,-14 12,16-16,1-1,0 1,0 0,0 0,1 0,0 1,0-1,0 1,-2 8,-1 4,-5 34,8-32,-27 68,29-84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6.1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6.5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0,'-1'0,"0"1,-1 0,1-1,-1 1,1 0,0-1,-1 1,1 0,0 0,0 0,0 0,0 0,0 1,0-1,0 0,0 0,0 1,1-1,-1 0,0 1,0 1,-13 34,14-35,-6 28,6-26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51.87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1,'-1'3,"1"1,-1-1,0 0,0 0,0 1,0-1,-1 0,1 0,-1 0,0 0,0 0,0-1,0 1,-4 3,-3 3,0-1,-16 12,18-15,0-1,0 1,1 0,0 0,0 1,0 0,1 0,0 0,0 1,0-1,1 1,-5 11,2 1,-2 0,-15 27,-9-8,22-24,-1-1,-27 23,29-25,0 0,0 1,1 0,1 1,0 0,0 0,2 1,-6 15,-20 35,-44 55,54-90,-41 39,6-8,49-48,0 0,0 1,2 0,-1 1,2-1,0 1,-6 27,4-16,-13 31,1-18,-29 42,-8 16,53-90,1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22.1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221 592,'-1'37,"-2"1,-11 50,-24 74,11-56,-3 22,-41 191,57-235,-7 157,20-231,1-2,0 0,0 0,1 0,1 9,-2-17,0 0,0 0,0 0,0 0,0 0,0 1,0-1,0 0,1 0,-1 0,0 0,0 0,0 0,0 1,0-1,0 0,0 0,0 0,0 0,0 0,0 0,1 0,-1 1,0-1,0 0,0 0,0 0,0 0,0 0,1 0,-1 0,0 0,0 0,0 0,0 0,0 0,1 0,-1 0,0 0,0 0,0 0,0 0,0 0,1 0,-1 0,0 0,0 0,0 0,0 0,0 0,0 0,1-1,-1 1,0 0,0 0,0 0,0 0,8-14,75-269,-57 179,16-54,35-128,-70 272,-7 14,0 0,0 0,0 0,0 0,1 0,-1 0,0 0,0 0,0 0,0 0,0 0,1 0,-1 0,0 0,0 0,0 1,0-1,0 0,0 0,0 0,1 0,-1 0,0 0,0 0,0 1,0-1,0 0,0 0,0 0,0 0,0 0,0 1,0-1,0 0,0 0,0 0,0 0,0 0,0 1,0-1,0 0,0 0,0 0,3 32,-3-29,-1 148,-6-1,-35 199,35-302,2 0,2 72,4-117,4-8,2-10,3-34,7-68,-10 62,40-349,-47 411,0 0,0 0,1-1,-1 1,3 7,2 13,11 272,9 78,-22-366,1-9,5-20,114-431,80-571,-201 1000,-2 16,0 0,1 0,0 0,0 0,2-8,-1 15,-1 1,0 0,0 0,0 0,-1 0,1 0,0 6,1 321,-3-175,-11 134,1 30,13-304,-2-15,0 0,0 0,1 0,-1 0,0 0,0 0,0 0,0 0,0 0,0 1,0-1,0 0,1 0,-1 0,0 0,0 0,0 0,0 0,0 0,0 0,0 0,1 0,-1 0,0 0,0 0,0 0,0 0,0-1,0 1,0 0,1 0,-1 0,0 0,0 0,0 0,0 0,0 0,0 0,0 0,0 0,0 0,0-1,1 1,-1 0,0 0,0 0,0 0,0 0,0 0,0 0,0-1,1-1,0-1,1 0,-1 0,0 0,-1 0,1 0,0-4,27-372,35-265,-59 618,4-25,-8 51,0 0,0 1,1-1,-1 0,0 0,0 0,0 0,0 0,0 0,0 0,0 0,0 0,0 0,0 0,0 0,1 0,-1 0,0 0,0 0,0 0,0 0,0 0,0 0,0 0,0 0,0 0,0 0,1 0,-1 0,0 0,0 35,-50 978,47-981,-4 113,9-194,9-55,-1 20,8-86,43-186,-51 301,-6 32,1 1,0 0,16-39,-3 15,-12 30,0 1,11-20,-9 19,-1 0,0-1,7-30,2-2,-12 32,0 0,-1 0,2-29,2-10,-4 30,-2 18,0-1,1 1,0-1,6-16,1 0,-1-1,8-38,-9 31,-1 5,-5 18,1 0,1 1,0-1,5-11,-6 10,-4 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25.7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 0,'-96'543'0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30.7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 0,'-75'701'0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33.5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 0,'0'1200'0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37.3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1,'-1'0,"0"0,0 0,0 1,0-1,0 0,0 1,1-1,-1 1,0-1,0 1,0-1,1 1,-1 0,0-1,1 1,-1 0,1 0,-1-1,1 1,-1 0,1 0,-1 0,1 0,0 0,-1 1,-7 31,5-20,1 0,0 0,1 0,0 0,2 20,-1 14,-11 290,7-111,4-183,-1 9,11 90,-2-82,-4-26,14 58,-13-69,-1-1,2 35,0 6,-2-42,-3-17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40.93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0,'0'1148'0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0.8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32 411,'6'80,"-2"-54,-1 31,-2-51,0-17,2-20,-4 24,0 1,0-1,-1 1,0-1,0 1,0 0,-1 0,1 0,-7-9,6 10,-1-1,2 1,-1-1,0 0,1 0,0-1,1 1,-1 0,1-1,0-7,4-62,0 38,-4-68,-4-41,5 127,0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2.2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0,'-1'76,"1"52,-1-135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3.5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5.1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57.04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1279 1,'-3'0,"0"1,0 0,0 0,0 0,0 0,0 0,0 1,0 0,1-1,-1 1,0 0,1 0,0 0,-1 0,1 1,0-1,-3 6,2-4,-1 0,1-1,-1 1,1-1,-1 0,-8 6,-106 51,88-34,-6 1,31-23,1 0,-1 0,0 0,-1-1,1 1,0-1,-1 0,-7 2,5-2,0 1,1 0,0 1,0-1,-9 10,3-5,-48 47,57-52,1 0,-1 1,1-1,0 1,0 0,-4 9,5-10,1 0,-1 0,0 0,0-1,0 1,-1-1,1 0,-1 0,0 0,0 0,0 0,0 0,-1-1,-4 3,-17 10,-1 0,2 1,-32 29,47-37,0 2,1-1,0 2,1-1,0 1,-7 15,6-12,0-1,0 1,-15 16,-60 54,51-51,-39 51,26-29,28-36,1 0,1 1,-20 37,21-34,0 0,-2-1,-1-1,-1 0,-29 26,40-39,0 0,1 0,0 0,0 1,1 0,0 1,-4 9,-1 9,-8 34,17-57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8.2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9.30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9.9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0.53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1.62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4.6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1,'0'0,"0"2,0 1,0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18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1,'0'0,"-1"3,0 1,0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4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1,'0'1,"-1"1,0 1,0 0,0 1,1 0,-1 0,0-1,0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77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1,'0'1,"0"2,0 0,-1 2,1-2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0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0.72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1,'-7'1,"0"0,0 1,-1 1,1-1,1 1,-1 0,0 1,1-1,-10 8,6-5,7-3,0 0,0 1,1-1,-1 0,1 1,-5 7,-1 3,5-10,1 1,-1-1,1 1,0 0,-1 7,2-8,-1 1,1-1,-1 0,0 0,0 0,0 0,0 0,-4 4,-2 1,0-1,0 0,-1 0,0-1,-13 8,6-5,0 1,1 0,-18 17,26-21,0 1,0 1,0-1,1 1,0 0,1 1,-5 11,5-8,-1-1,0 0,-1 0,0-1,0 0,-1 0,-1-1,-10 10,6-7,0 2,1-1,0 2,1-1,-9 20,-18 24,-18 13,49-62,1 0,0 0,1 0,0 0,-5 19,4-12,-4 7,-1 0,0 0,-2-1,-1-1,-24 31,36-51,0 0,0 1,0 0,0-1,0 1,1 0,0 0,-1 0,1 0,0 0,0 4,1-4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27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5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0,0 2,0 0,0 1,0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8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7.0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1,0-1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7.3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8.2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0,'0'1,"0"1,0 0,0 1,-1 0,0 1,0-1,0 1,-1 0,1 0,0 1,1-1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8.5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0,0 2,0 1,0 0,0 1,0-1,0 0,0 0,0-1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9.76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0.8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1,'-9'66,"9"-6,0-55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0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0,'0'1,"0"1,0 0,-1 1,0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2.2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852 1,'-2'0,"0"0,0 1,0-1,0 1,1 0,-1 0,0-1,0 1,0 0,1 0,-1 1,1-1,-1 0,1 1,-1-1,1 0,0 1,-1 0,0 2,-23 41,14-24,-2 0,-2 0,0-1,-1 0,-20 18,-1-4,-44 31,68-55,0 1,1 1,1 0,-1 1,-11 18,-38 72,30-47,10-25,0-1,-43 45,-3 3,31-32,3 2,1 1,3 1,-38 90,64-131,-1-1,0 1,-6 9,9-17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2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1,'0'1,"0"2,0 1,0 1,-1 0,-1 1,0 1,1-1,0 0,0-1,0 0,1 0,0-1,0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50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0,'0'2,"0"0,-1 2,0 1,0 1,0-1,1 1,0-1,-1-1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7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9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70,'2'-3,"2"-2,2 0,0-1,0-1,-1-1,0-1,-1 0,0 0,-1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2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48,'1'-1,"1"-2,0-1,0-1,0 0,0-1,0 0,0 0,-1 0,0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4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1,0-1,0 1,0 0,0-1,0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7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 0,0 1,0-1,0 1,0-1,0 0,0 2,0-1,0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99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1,'0'1,"0"1,0 2,0 0,0 2,0 0,0-1,0 1,0 1,0 0,0 1,0-1,0 0,0 0,0-1,0-2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2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0,'0'2,"0"2,0 1,2 1,0 2,0 0,0 0,0 0,0 1,-1 0,0-1,-1 1,0-1,0-1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47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1,'0'1,"0"0,0 3,0 0,0 1,0 0,0 0,0 0,0 0,0 0,0-1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6.1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1,'-2'3,"1"1,-1-1,0 1,0-1,0 1,0-1,0 0,-5 5,0 1,-23 40,23-37,0 0,-1 0,0 0,-12 12,-1-6,17-15,-1 0,1 1,0-1,0 1,1 0,-1 0,1 0,0 0,0 1,0-1,-3 10,5-11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74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1,'1'0,"0"3,0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9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17,'1'0,"0"-1,1-1,1 0,0 0,0-1,1 1,1 0,0 1,0-1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24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4,'1'-1,"1"0,1 1,-1-1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4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0,'1'0,"1"0,1 1,0 0,2 0,0 1,-1 1,0-1,0 1,-1-1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75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1,'-1'0,"0"0,-2 0,0 0,-1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5.18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0,'0'1,"0"0,2 1,2-1,0 1,1-1,0 0,-1-1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9.0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154 848,'78'37,"-68"-35,0 0,0-1,0 0,0-1,0 0,16-2,9 1,-21 1,-10 1,0 0,0-1,0 0,0 0,0 0,-1 0,1-1,0 0,0 1,0-1,6-3,-10 3,1 0,-1 0,0 0,1 0,-1 0,0 0,0 0,0 0,0 0,0 0,0 0,0 0,0 0,0 0,0 0,0 0,-1 1,1-1,0 0,-1 0,1 0,-1 0,1 0,-1 0,0 0,0-1,-20-27,18 25,-11-13,0-2,2 0,0 0,1-1,1-1,1 0,-9-30,14 33,3 8,-1 2,-1-1,1 0,-5-9,6 17,1-1,-1 1,0 0,0-1,1 1,-1 0,0 0,0 0,0 0,0 0,0 0,0 0,-1 0,1 0,0 0,0 1,-1-1,1 0,0 1,-1-1,1 1,-1 0,1-1,-1 1,1 0,-1 0,1 0,0 0,-1 0,1 0,-3 1,2 0,0 0,0 0,0 1,-1-1,1 1,0 0,1-1,-1 1,0 0,1 0,-1 0,1 0,-1 1,-1 3,-13 16,-1-10,14-11,0 1,0 0,1 0,-1 0,0 1,1-1,-1 1,1-1,0 1,0 0,0-1,0 1,1 0,-1 1,1-1,0 0,-2 6,2-6,0-1,1 1,-1-1,0 1,-1-1,1 0,0 0,-1 0,1 0,-1 0,1 0,-1 0,0 0,0 0,0-1,0 1,0-1,-1 1,1-1,-4 1,-5 2,1 0,-1-1,-17 3,5-1,23-6,-1 1,1 0,-1 0,1 1,0-1,-1 0,1 0,-1 0,1 0,0 0,-1 0,1 0,0 1,-1-1,1 0,0 0,-1 0,1 1,0-1,-1 0,1 1,0-1,0 0,-1 1,1-1,0 0,0 1,-1-1,1 0,0 1,0-1,0 1,0-1,0 0,0 1,0-1,0 1,0-1,0 0,0 1,0-1,0 1,0-1,0 0,0 1,0-1,0 1,1-1,-1 0,0 1,0-1,0 0,1 1,-1-1,0 0,1 1,-1-1,0 0,0 0,1 1,-1-1,1 0,26 20,-21-16,16 13,-1 0,0 1,-2 1,0 1,-1 0,-1 2,23 39,-39-60,0 0,1 1,-1-1,0 0,0 0,1 0,-1 0,1 0,-1 0,1 0,-1 0,1 0,-1-1,1 1,0-1,0 1,-1-1,1 0,0 0,2 1,42-3,-23 0,-7 3,-4-1,0 0,-1-1,19-3,-25 3,-1 0,1-1,-1 0,0 0,0 0,1 0,-1-1,0 0,-1 0,1 0,-1 0,5-4,0-4,-1-1,0 0,0 0,-1 0,0-1,-1 0,6-25,3-6,103-318,-102 303,-3-1,8-107,-19 158,0-11,-1 1,0-1,-5-27,5 47,0 1,0-1,0 0,-1 0,1 0,0 0,0 0,0 0,0 0,0 0,0 0,0 0,0 0,-1 0,1 0,0 0,0 0,0 0,0 0,0 0,0 0,0 0,-1 0,1 0,0 0,0 0,0 0,0 0,0 0,0 0,0 0,0 0,0-1,-1 1,1 0,0 0,0 0,0 0,0 0,0 0,0 0,0 0,0 0,0-1,0 1,0 0,0 0,0 0,0 0,0 0,0 0,0 0,0 0,0-1,0 1,0 0,0 0,0 0,0 0,0 0,0 0,0-1,-4 15,-2 20,0 153,-14 244,16-377,3 0,1 0,4 0,16 90,-14-113,21 91,-19-105,-8-17,0 0,0 0,1 1,-1-1,0 0,0 0,0 0,1 1,-1-1,0 0,0 0,1 0,-1 0,0 0,0 0,1 1,-1-1,0 0,1 0,-1 0,0 0,0 0,1 0,-1 0,0 0,1 0,-1 0,0-1,1 1,1-1,-1-1,1 1,-1-1,1 0,-1 0,1 1,-1-1,0 0,0 0,0 0,1-4,10-25,-1 0,-1-1,8-55,6-106,-20 150,10-119,-9-250,-5 411,-2-21,2 22,0-1,0 0,0 1,0-1,0 0,0 1,0-1,-1 0,1 1,0-1,0 0,0 1,-1-1,1 0,0 1,-1-1,1 1,-1-1,1 1,0-1,-1 1,0-1,0 1,1 1,-1 0,1 0,-1 0,1 0,0 0,-1 0,1 1,0-1,0 0,0 0,0 0,0 0,0 0,0 1,0 2,-28 475,16-308,14 16,1-31,-5-146,-2-14,-5-17,-32-109,7 29,-35-184,62 227,-5-30,8 79,0 15,1 18,-1 144,19 177,-15-344,0-1,0 1,0-1,0 1,0-1,0 1,0-1,0 1,0-1,0 1,0-1,0 1,0-1,0 1,1-1,-1 1,0-1,0 1,1-1,-1 0,0 1,1-1,-1 1,0-1,1 0,-1 1,1-1,-1 0,0 0,1 1,0-1,0 0,0-1,-1 1,1-1,0 1,0-1,0 0,-1 1,1-1,0 0,-1 0,1 1,-1-1,1 0,0-1,18-41,-18 40,10-28,-1 0,-2-1,-1-1,4-50,-5-134,-6 212,1-9,-2 0,0 0,-5-24,6 75,37 375,-33-382,-1-15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30.0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1204 604,'-9'83,"9"73,5 316,-3-448,1-1,7 27,-5-26,5 45,-5 19,-1-139,-70-343,62 373,-8-26,-3 0,-1 1,-40-77,-5-13,42 87,0-2,-2 1,-32-54,51 100,-1 0,0 0,0 0,0 1,0 0,-1 0,1 0,-1 0,0 0,0 0,-6-2,8 4,1 1,0-1,-1 1,1-1,-1 1,1 0,-1 0,1 0,0-1,-1 1,1 0,-1 1,1-1,-1 0,1 0,-1 1,1-1,-1 1,1-1,0 1,-1-1,1 1,0 0,0 0,-1 0,1 0,0 0,0 0,0 0,0 0,0 0,0 0,1 1,-1-1,0 0,0 0,1 1,-1-1,0 2,-12 29,-229 486,236-507,0 0,0-1,0 0,-15 17,20-25,0-1,-1 1,1-1,0 0,-1 0,1 1,0-1,-1 0,0 0,1 0,-1-1,1 1,-1 0,0-1,0 1,1-1,-1 1,0-1,0 0,0 0,0 0,1 0,-1 0,0 0,0 0,0-1,1 1,-1-1,0 1,0-1,1 0,-3-1,-31-23,-57-53,68 56,5 3,1 0,2-1,0-1,1 0,0-1,2-1,1 0,1-1,1 0,1-1,1 0,1 0,-4-33,11 44,5 17,6 22,-9-16,-1-3,1 1,-1-1,1 0,1 1,-1-1,1 0,0-1,4 7,-7-12,0 1,0-1,1 0,-1 0,0 0,0 1,0-1,0 0,1 0,-1 0,0 0,0 0,0 1,1-1,-1 0,0 0,0 0,0 0,1 0,-1 0,0 0,0 0,1 0,-1 0,0 0,0 0,1 0,-1 0,0 0,0 0,0 0,1 0,-1 0,0 0,0 0,1 0,-1-1,0 1,0 0,5-11,-3-16,-2 26,6-113,-1 56,-3 0,-2 0,-10-67,5 89,-11-52,13 77,0 0,-1 1,0-1,-1 1,-10-18,14 27,0 0,0 1,0-1,0 0,0 0,0 1,0-1,0 0,0 1,0-1,0 1,0 0,0-1,0 1,-1 0,1 0,0 0,0-1,0 1,-1 0,1 1,0-1,0 0,0 0,-1 0,1 1,0-1,0 1,0-1,0 1,0-1,0 1,0 0,0-1,-2 2,1 0,0-1,0 1,0-1,0 1,1-1,-1 1,0 0,1 0,-1 0,1 0,0 0,0 0,-1 0,1 1,1-1,-1 0,-1 3,2 3,-1-1,-1 0,-3 13,3-14,0 1,0 0,1 0,-1 12,1 4,-1 0,-10 44,7-44,1 0,-2 43,1 91,6-125,1 1,7 34,1 17,-7-51,11 55,11 2,-21-73,-1 0,0 18,-2-16,7 28,-8-47,0 0,0 0,0 0,0 0,0 0,0-1,0 1,0 0,0 0,0 0,0 0,0 0,0 0,0 0,1 0,-1 0,0 0,0 0,0 0,0 0,0 0,0 0,0 0,0 0,0 0,0 0,0 0,1 0,-1 0,0 0,0 0,0 0,0 0,0 0,0 0,0 0,0 0,0 0,0 0,0 0,0 0,0 0,0 1,1-1,-1 0,0 0,0 0,0 0,0 0,0 0,0 0,0 0,0 0,0 0,0 0,0 0,0 0,0 1,0-1,0 0,0 0,0 0,0 0,4-11,1-14,-2-102,2-20,25-88,-14 109,25-268,-39 374,2 28,1 32,-4 5,-2-1,-3 0,-12 65,4-39,11-57,-1 0,-1-1,0 1,-1-1,-7 16,5-13,6-14,0 0,0 0,0-1,-1 1,1 0,0 0,-1 0,1 0,0 0,-1 0,1-1,-1 1,0 0,1 0,-1-1,0 1,1 0,-1-1,0 1,0-1,1 1,-1-1,0 1,0-1,0 1,0-1,0 0,0 0,0 1,0-1,1 0,-1 0,0 0,0 0,0 0,0 0,0 0,0-1,-1 1,0 0,0 0,0 0,0 0,0 0,0-1,0 1,1 0,-1-1,0 1,0-1,0 0,-2-1,3 0,0 1,0 0,0-1,0 1,0-1,0 1,1-1,-1 1,1-1,-1 0,1 1,0-1,-1 1,1-1,0-2,-4-33,2-68,3 93,0-1,1 1,0-1,0 1,2 0,-1 0,2 0,0 0,8-14,-7 16,0 1,1 0,0 1,1-1,0 1,0 1,0-1,1 1,12-6,-21 13,1 0,-1 0,0 0,1 0,-1 0,1 0,-1 0,1 0,-1 0,1 0,-1 0,0 0,1 1,-1-1,1 0,-1 0,0 0,1 1,-1-1,1 0,-1 1,0-1,0 0,1 1,-1-1,0 0,1 1,-1-1,0 0,0 1,0-1,1 1,-1-1,0 1,0-1,0 0,0 1,0-1,0 1,0-1,0 1,0-1,0 1,2 27,-2-23,17 241,0 87,-2-40,-22-623,30-349,-19 663,-4 16,1 0,-1 0,0 0,0 0,0 0,0 0,1 0,-1-1,0 1,0 0,0 0,0 0,1 0,-1 0,0 0,0 0,0 0,1 0,-1 1,0-1,0 0,0 0,0 0,1 0,-1 0,0 0,0 0,0 0,0 0,0 0,1 1,-1-1,0 0,0 0,0 0,0 0,0 0,0 1,0-1,0 0,0 0,1 0,-1 1,2 3,0 0,0 0,-1 1,1-1,-1 1,1 7,6 36,64 354,51 117,-61-253,-19-77,-38-177,-1-13,-4 0,1 0,-1-1,1 1,-1 0,0-1,0 1,0-1,0 1,0-1,0 1,0-1,0 1,-1-2,-3-11,-1 0,0 0,-1 0,0 1,-11-16,-46-63,26 41,-22-37,-62-124,98 163,2 0,2-2,2 0,-15-79,36 147,1 0,1-1,12 26,1 2,65 159,130 295,-208-484,-5-11,0 1,0-1,0 0,1 0,0 0,-1 0,1 0,0 0,1 0,3 4,-6-7,1 0,-1 0,0 0,0 0,1 0,-1 0,0 0,0 0,0 0,1 0,-1 0,0-1,0 1,1 0,-1 0,0 0,0 0,0 0,1 0,-1-1,0 1,0 0,0 0,0 0,1 0,-1-1,0 1,0 0,0 0,0 0,0-1,0 1,0 0,0 0,0-1,0 1,1 0,-1 0,0-1,2-15,-2-83,-21-167,-16 59,37 206,3 11,0 0,0-1,1 1,0-1,9 13,36 50,-10-16,13 42,-52-98,0 0,0 0,0 1,0-1,1 0,-1 0,0 0,0 0,1 0,-1 0,0 1,0-1,1 0,-1 0,0 0,0 0,1 0,-1 0,0 0,0 0,1 0,-1 0,0 0,0 0,1 0,-1-1,0 1,0 0,0 0,1 0,-1 0,0 0,0 0,1-1,-1 1,0 0,0 0,0 0,0 0,1-1,-1 1,0 0,0 0,0-1,0 1,0 0,0 0,0 0,0-1,0 1,1 0,-1 0,0-1,7-14,65-172,4-10,-59 158,-6 10,27-47,-38 76,0 0,0 0,0 0,0 0,0 0,0-1,0 1,0 0,0 0,0 0,0 0,0 0,0 0,0 0,1-1,-1 1,0 0,0 0,0 0,0 0,0 0,0 0,0 0,1 0,-1 0,0 0,0 0,0 0,0 0,0 0,0-1,1 1,-1 0,0 0,0 0,0 0,0 0,0 1,0-1,1 0,-1 0,0 0,0 0,0 0,0 0,0 0,0 0,1 0,-1 0,0 0,3 10,-1 14,-2-22,16 561,-17-521,2 47,-1-89,0 1,0 0,0-1,0 1,0 0,0-1,0 1,0 0,1-1,-1 1,0 0,0-1,0 1,1 0,-1-1,0 1,1-1,-1 1,0-1,1 1,-1-1,1 1,-1-1,1 1,-1-1,1 0,-1 1,1-1,0 0,-1 1,2-1,-1 0,0 0,-1-1,1 1,0-1,-1 1,1-1,-1 0,1 1,0-1,-1 1,1-1,-1 0,0 0,1 1,-1-1,0 0,1 0,-1 1,0-1,0 0,1 0,-1 0,0 1,0-1,0 0,0 0,-1-1,5-113,-4 62,2 0,3 0,15-70,-16 110,-1 11,1 21,-1 0,71 279,-64-263,-2-9,-1-1,-1 1,4 48,-10-73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0.79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1 410,'1'20,"1"-1,2 1,0-1,0 1,2-1,1-1,16 35,-14-36,1-1,1 0,14 17,16 24,101 143,-121-173,-10-11,0 1,-1 1,0-1,9 28,19 79,-37-123,0-4,-1-10,-1-21,-8-10,-1 1,-32-83,-48-78,80 182,-7-15,-10-19,2 0,-19-70,-37-244,74 343,5 21,1-1,-1 0,1 1,-1-8,3 17,0 0,0 0,0 1,1-1,-1 0,1 0,0-1,0 1,0 0,4 4,28 28,35 19,-1-3,-59-41,-2 0,1 0,-1 1,0 0,-1 0,-1 0,0 1,0 0,3 13,8 18,-4-15,0 0,2-1,22 32,16 16,-3 2,59 128,-101-188,0 0,-1 1,-1 0,-1 0,-1 1,0-1,0 22,-2-36,2-7,0-11,-4-18,-1-1,-2 1,-14-58,-4-27,4-5,7 53,-4-128,23-20,-6 467,40 279,-30-445,-4-32,-2 0,-1 56,-4-99,2-11,3-16,1-205,-8 143,13-100,12 60,-14 75,7-67,-16 94,-2 43,-3 212,5 307,2-512,1-1,1 0,2-1,11 31,-14-54,0-9,0-14,2-88,-4 48,2-1,3 2,26-103,-23 126,71-267,-70 363,25 166,2 14,-34-238,-4-6,0 0,1 0,-1 0,0 0,1 0,-1 0,0-1,0 1,1 0,-1 0,0 0,0-1,1 1,-1 0,0 0,0-1,1 1,-1 0,0 0,0-1,0 1,0 0,1-1,-1 1,0 0,0 0,0-1,0 1,0 0,0-1,6-26,-1 1,-1-1,-2 0,-1-51,0 13,-1 58,0-4,0-1,1 1,1-1,0 1,0 0,1 0,6-18,-9 28,1 1,-1-1,0 0,1 1,-1-1,0 0,1 0,-1 1,1-1,-1 1,1-1,-1 0,1 1,-1-1,1 1,0-1,-1 1,1 0,0-1,-1 1,1 0,0-1,-1 1,1 0,0 0,0 0,0 0,-1-1,1 1,0 0,0 0,-1 0,1 1,0-1,1 0,0 1,1 1,-1-1,1 1,-1 0,0 0,0-1,3 5,0-2,18 14,-17-14,-1 0,0 0,0 0,4 6,-7-8,-1 1,1-1,-1 1,0-1,0 1,0 0,-1 0,1 0,0 4,-1-4,1 1,-1-1,1 0,0 0,0 0,0 0,0 1,3 2,-2-2,-1 0,1-1,-1 1,1 0,-1 0,0 0,-1 0,1 0,-1 6,7 24,-3-23,1 3,-1-15,-1-11,-1-11,-2 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8.0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1,'2'29,"1"0,1 0,9 31,6 38,2 138,-10-90,16 101,-26-234,1 14,0-72,-12-112,-1-212,12 353,2 0,0 0,7-21,2-10,-5 13,-2 0,2-65,-8 78,2 36,8 99,4-46,-4 78,-7-121,4 64,-5-74,1-1,0 0,1 0,6 19,5 23,-13-21,-1-31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8.3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0,'-1'2,"1"0,-1 1,0-1,0 0,0 0,-1 0,1 0,0 0,-1 0,1-1,-1 1,0 0,0-1,1 1,-1-1,0 0,0 1,0-1,0 0,-3 1,-12 8,7-1,1 0,-1 0,1 1,1 0,-9 14,14-20,1 0,0 0,0 1,1-1,-1 1,-1 9,-3 11,-26 47,30-68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9.9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11.1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12.1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21.8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98,'-1'2,"0"0,0 0,1 0,-1 0,0 0,1-1,0 1,0 0,-1 0,1 0,0 0,0 0,1 3,-1-2,-2 82,-4 0,-31 154,21-170,-34 176,40-182,-3 120,15-167,-2-15,0-1,0 0,0 0,0 1,0-1,0 0,1 0,-1 0,0 1,0-1,0 0,0 0,1 0,-1 0,0 1,0-1,0 0,1 0,-1 0,0 0,0 0,1 0,-1 1,0-1,0 0,1 0,-1 0,0 0,0 0,1 0,-1 0,0 0,0 0,1 0,-1 0,0 0,0-1,0 1,1 0,-1 0,0 0,0 0,1 0,-1 0,0 0,0-1,0 1,1 0,-1 0,0 0,0-1,0 1,0 0,1 0,-1 0,0-1,0 1,0 0,0-1,1 0,0 0,-1 0,1 0,0-1,-1 1,1 0,-1 0,1-1,-1 1,1 0,-1-1,0 1,0 0,0-1,0-1,1-4,48-785,-49 768,0-11,-1 1,-9-63,5 88,3 17,0 19,-10 205,-61 336,32-375,18-94,22-165,2 34,23-386,-16 342,4 0,4 1,36-109,-47 169,-4 10,0 1,1-1,-1 1,1 0,0-1,0 1,0 0,1 0,-1 0,4-3,-5 8,0 0,0 0,-1 0,1-1,-1 1,1 0,0 0,-1 0,0 1,1-1,-1 0,0 0,1 0,-1 0,0 0,0 0,0 2,1 1,60 271,-59-264,11 72,45 153,-56-231,-1-1,1 0,0 0,1 0,-1 0,1 0,-1 0,6 4,-8-8,1 1,-1-1,1 1,-1-1,1 1,-1-1,1 0,-1 0,1 1,0-1,-1 0,1 0,-1 1,1-1,0 0,-1 0,1 0,0 0,-1 0,1 0,0 0,-1 0,1 0,0-1,-1 1,1 0,1-1,-1-1,1 1,-1 0,0 0,0-1,0 1,0-1,0 1,0-1,0 1,0-1,-1 1,1-1,0-3,25-91,26-191,-20 86,34-89,-62 284,-1 13,3 31,-4-23,25 238,-6 316,-22-538,1 2,-1 0,-2 0,-8 37,12-78,0 0,-1 0,0 0,-1-13,-1-8,-7-173,-37-219,41 521,18 481,-10-645,-2-863,-1 931,0 0,1 1,0-1,0 0,0 0,3 8,1 1,19 75,24 171,-36-182,55 383,-31-205,-32-232,-3-21,0-6,-4-38,-33-277,-28-209,59 505,5 23,0 0,0 0,0 0,0 0,0 0,0 0,0 0,0 0,0 0,0 0,0 0,0 0,-1 0,1 0,0 0,0 0,0 0,0 0,0 0,0 0,0 0,0 0,0 0,0 0,4 39,23 105,21 45,260 920,-151-555,-148-523,17 72,-26-96,-1-8,-2-14,-4-46,-3 1,-31-104,-57-115,82 236,-78-229,68 180,-15-97,28 90,9 56,-20-83,17 105,4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28.7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1,'-1'16,"1"-11,0 1,0 0,0 0,0 0,2 7,-1-11,-1-1,1 0,-1 0,1 0,-1 0,1 0,-1 0,1 0,0 0,0 0,-1 0,1 0,0 0,0 0,0-1,0 1,0 0,0-1,0 1,0-1,0 1,0-1,1 1,-1-1,0 0,0 1,0-1,1 0,-1 0,2 0,-2 0,0 0,0 0,0 0,-1 0,1 0,0 0,0 0,0 0,-1 0,1-1,0 1,0 0,-1 0,1-1,0 1,0-1,-1 1,1 0,0-1,-1 1,1-1,-1 0,1 1,-1-1,1 1,-1-1,1 0,-1 1,1-1,-1 0,0 0,1 1,-1-1,0 0,0-1,0 0,0 1,0-1,0 0,-1 1,1-1,0 0,-1 1,0-1,1 1,-1-1,0 1,0-1,0 1,0-1,0 1,-2-2,3 2,-1 1,1 0,0-1,0 1,0 0,-1 0,1 0,0-1,0 1,0 0,-1 0,1 0,0-1,-1 1,1 0,0 0,0 0,-1 0,1 0,0 0,-1 0,1 0,0 0,-1 0,1 0,0 0,0 0,-1 0,1 0,0 0,-1 0,1 0,0 0,-1 0,1 0,-5 12,5 23,0-30,0-4,0 2,0 0,-1-1,1 1,1-1,-1 1,0 0,0-1,1 1,0-1,-1 1,1-1,0 1,0-1,1 0,-1 1,0-1,1 0,-1 0,3 3,-2-4,-1 1,1-1,-1 1,0 0,0 0,0 0,0-1,0 1,0 0,-1 0,1 0,0 0,-1 0,0 0,1 3,0 35,-2-28,2 10,0 1,9 41,-10-63,0-1,0 1,0 0,0 0,0 0,1 0,-1 0,0-1,0 1,1 0,-1 0,1 0,-1-1,0 1,1 0,0-1,0 2,4-12,-1-26,-8 8,4 27,-1 1,1-1,0 0,-1 0,1 0,-1 0,0 0,1 0,-1 1,0-1,1 0,-1 0,0 1,0-1,0 1,1-1,-1 1,0-1,0 1,0-1,0 1,0 0,0-1,0 1,-1 0,1 0,1 1,0-1,-1 1,1-1,0 1,0-1,0 1,-1-1,1 1,0-1,0 1,0-1,0 1,0-1,0 1,0-1,0 1,0-1,0 1,1-1,-1 1,0-1,0 1,0-1,1 2,4 17,-5-18,5 18,-2-8,0-1,0 0,5 10,-2-5,-1 1,-1-1,-1 1,0 0,-1 0,-1 25,0-31,1 1,-1-1,1 0,1-1,4 12,6 26,30 118,-26-128,-13-30,0 0,-1 1,0-1,3 11,-5-14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4.1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0,'0'5,"1"-1,-1 1,1-1,0 1,0-1,1 0,-1 1,1-1,3 5,6 19,-8-15,0-1,-1 1,0 24,1 12,9-15,-10-29,1 0,-1 0,-1 1,1-1,0 8,14 66,-7-38,-4-23,1-1,9 21,-5-16,-5-12,-1 1,1 0,-2 0,1 1,-2-1,3 12,-3-7,2-1,0 0,0 0,2-1,8 19,11 31,9 68,-23-106,-8-21,-1 1,0-1,0 1,2 8,5 28,-9-39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7.4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1,'0'6,"0"1,0 0,1-1,-1 1,2-1,-1 1,1-1,0 1,3 6,0-1,-1 0,4 21,5 15,16 22,-1-23,-20-35,-1 0,0 0,6 14,-12-22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8.8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4.7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0,'0'5,"1"-1,0 1,0-1,0 1,3 7,-2-8,0 1,0 0,-1 0,1 10,-1-1,1 0,0 0,0 0,2 0,0 0,0-1,8 17,-6-15,-1 0,-1 1,3 18,4 15,2-7,-6-23,6 36,-6-17,-2-14,1 30,3 10,-6-45,0 0,0 21,-3-35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5.9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17.0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94 7,'-10'-4,"10"4,-1-1,1 1,0 0,-1 0,1-1,-1 1,1 0,-1 0,1 0,-1 0,1-1,0 1,-1 0,1 0,-1 0,1 0,-1 0,1 0,-1 0,1 0,-1 0,1 1,-1-1,1 0,-1 0,1 0,-1 0,1 1,0-1,-1 0,1 0,-1 1,1-1,0 0,-1 1,1-1,0 1,0-1,-1 1,-2 3,0 0,1 0,-1 0,1 0,-3 9,-10 16,13-28,-1 1,1 0,0-1,-1 0,1 1,-1-1,1 0,-3 1,-5 0,13-4,1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6.9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7.6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8.51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52.59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1,'1'4,"1"-1,0 1,0-1,0 1,1-1,-1 0,1 1,0-1,0 0,6 4,-5-3,28 29,-2 2,40 58,-51-66,-4-6,-3-6,-1 0,0 2,-2-1,1 1,11 34,-7-7,-6-14,2 0,1-1,16 30,15 14,39 77,-98-180,-1 2,-31-39,-3-3,-188-242,206 270,24 28,0-1,1 0,1-1,-7-17,6 14,0 0,-12-18,21 37,0 0,0 0,0 0,0 0,0 0,0 1,0-1,0 0,0 0,0 0,0 0,0 0,0 0,0 0,0 0,0 0,0 0,0 0,0 0,0 0,0 0,0 0,0 0,0 0,0 0,0 0,0 0,0 1,0-1,-1 0,1 0,0 0,0 0,0 0,0 0,0 0,0 0,0 0,0 0,0 0,0 0,0 0,0 0,0 0,0 0,0 0,0 0,0 0,-1 0,1 0,0 0,0 0,0-1,1 13,4 11,6 0,1 0,0-1,2-1,29 36,-23-33,-2 1,23 42,-19-22,-5-9,2-1,25 36,-23-39,17 37,14 20,-47-82,-3-4,0-1,0 1,0-1,0 1,-1-1,0 1,2 5,-4-8,1 0,-1-1,0 1,0 0,0 0,0-1,1 1,-1 0,0-1,0 1,0-1,1 1,-1-1,0 1,1-1,-1 0,1 1,-2-2,-26-27,-43-55,53 59,-2 1,0 1,-2 1,-41-33,34 32,1 0,-32-36,60 59,0-1,-1 1,1-1,0 1,-1-1,1 1,-1 0,1-1,0 1,-1 0,1-1,-1 1,1 0,-1-1,1 1,-1 0,1 0,-1 0,1 0,-1-1,0 1,1 0,-1 0,0 0,-2 11,3-7,1-1,-1 0,1 1,0-1,0 0,0 1,2 3,41 54,-41-55,0 1,0 0,0 1,2 6,-3-7,0 0,0 0,1-1,0 1,4 6,38 63,-34-61,0 0,0 1,-2 0,0 1,-1 0,8 22,-13-30,1 0,0 0,0-1,1 1,0-1,0 0,1-1,0 1,11 9,3 0,1 0,24 14,-26-19,1 2,-2 0,26 25,-43-37,0-1,0 1,0-1,0 1,0 0,0-1,0 1,0 0,0 0,-1-1,1 1,-1 3,1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55.55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1 113,'1'20,"0"0,2-1,0 1,1-1,10 27,44 93,-18-47,-32-70,11 24,23 87,-42-131,0-1,0 0,0 0,0 0,1 0,-1 0,0 0,1 0,-1 0,1 0,-1 0,1 0,-1 0,1 0,0 0,-1 0,3 1,-3-3,1 0,-1 1,1-1,-1 0,1 0,-1 1,1-1,-1 0,1 0,-1 0,0 0,0 0,0 0,1 0,-1 0,0 0,0 1,0-1,0 0,0 0,-1-2,5-80,3-1,3 1,26-95,29-41,-60 188,-4 22,-1 27,0 36,3 193,1-171,18 94,-17-147,13 32,-11-34,9 37,-12-43,0-21,-1-26,26-276,-26 284,-3 18,0 0,0 0,1 0,0 0,0 0,0 0,1 1,0-1,0 0,5-8,1 34,58 230,-38-129,-7-49,-9-31,8 51,-16-71,-3-17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01.7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24,'4'33,"7"-7,0 0,29 44,82 114,-115-173,6 12,1-1,1-1,1 0,20 21,-18-25,-2 0,0 2,-1 0,0 1,-2 0,0 1,-2 0,14 35,-19-41,1 0,1-1,0 0,1-1,19 24,-4-4,0 1,24 49,29 78,-74-153,-3-11,0-1,-1 1,1 0,-1 0,0-1,0 1,-2-3,-34-59,-61-95,53 100,26 36,1-2,0 1,2-2,-18-41,30 58,-65-143,12 47,49 79,8 26,0 1,0-1,-1 1,1-1,0 1,0-1,0 1,0 0,0-1,0 1,0-1,0 1,0-1,0 1,0-1,1 1,-1-1,0 1,0 0,0-1,0 1,1-1,-1 1,0 0,0-1,1 1,-1-1,0 1,1 0,-1 0,1-1,-1 1,0 0,1 0,-1-1,1 1,-1 0,0 0,1 0,-1 0,1-1,-1 1,1 0,-1 0,1 0,-1 0,1 0,-1 0,0 0,1 0,-1 1,1-1,-1 0,1 0,-1 0,1 0,0 1,2 1,-1 1,1 0,0-1,-1 1,1 0,-1 0,0 1,2 3,6 8,68 65,-66-68,6 8,-2 0,0 1,-2 1,0 1,17 37,15 26,-26-52,-2 1,-1 0,-2 1,17 65,-1-6,-17-53,16 73,-13-25,41 135,-27-147,-31-78,1 0,-1 0,0 0,0 0,0 0,0 1,0-1,0 0,0 0,0 0,0 0,0 0,0 0,0 0,0 0,0 1,0-1,0 0,0 0,0 0,0 0,0 0,0 0,0 0,0 0,0 0,0 1,0-1,0 0,0 0,0 0,0 0,-1 0,1 0,0 0,0 0,0 0,0 0,0 0,0 0,0 1,0-1,0 0,0 0,0 0,-1 0,1 0,0 0,0 0,0 0,0 0,0 0,0 0,0 0,0 0,-1 0,1 0,0 0,-9-3,-11-9,3 0,1-1,1-1,0 0,1-1,-17-23,-53-90,77 116,-19-27,-41-46,7 10,19 20,-47-66,73 98,2-1,0 0,-13-39,16 36,0-1,-2 2,-1 0,-1 0,-1 1,-1 1,-34-40,-7 4,22 24,1-2,1-1,-49-79,36 24,32 64,0 1,-2 0,-30-43,38 62,-1-2,13 21,10 11,0-1,1-1,33 32,-26-27,74 62,0 0,-52-39,7 4,-2 2,-2 3,39 61,77 157,-137-233,-1 2,20 50,-34-69,2-1,25 37,7 10,-30-46,-9-13,0 0,0 1,6 17,-12-27,-1-1,1 0,-1 0,1 0,0 0,-1 0,1 0,-1 0,1 0,-1 0,1 0,-1 0,1 0,-1 0,1 0,-1-1,1 1,-1 0,1 0,0-1,-1 1,1 0,-1 0,1-1,0 1,-1 0,1-1,0 1,-18-12,-46-41,39 30,-2 2,-44-28,10 17,30 16,-42-27,64 36,1 1,-1-1,1-1,1 0,-1 0,1 0,0-1,-9-16,10 13,-1 1,-1 1,0-1,0 1,-15-13,-53-38,51 42,2 0,-24-23,31 22,0 0,-25-44,16 23,-52-95,64 112,-25-32,27 41,0-1,1 0,1 0,0-1,-8-24,-9-50,-3 30,19 44,-8-11,13 22,1 0,0-1,0 1,-3-10,2 6,-1 1,0-1,0 1,-1 0,0 0,-15-13,8 7,11 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05.6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0,'301'816'0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18.95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0,'392'670'0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23.3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0,0 0,1 0,-1 0,0 0,0 0,0 1,-1-1,1 1,0-1,3 4,20 24,-24-28,56 89,-8-24,-31-42,1 1,0-2,44 40,-19-25,57 68,-32-31,-58-65,1-1,0-1,0 0,1-1,23 11,-12-7,19 17,-40-26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27.5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0,'458'533'0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50CE-56C3-DB2A-FB17-2F3C803B9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79FD-E50F-A5FE-5C15-A0DC676A0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5D2A-D838-5459-A3FF-E2D22C26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2B50-3427-539D-9367-48F60C5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228E-2693-3C29-9BC1-3C44E93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8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813A-10CB-0482-03E4-C88BDBE4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B6CCD-51DA-30B5-22EB-412B536B1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8E1B-A986-0314-165B-ECA082DE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C294-1F4C-3082-1C47-8E9BCFC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FB32-58E5-0D38-0714-021446C4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3B694-4CCB-2818-D0A3-36C2F8270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ECE34-86AD-9278-6A46-56403883D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6CC5-F435-F859-9D87-9FFA8F29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5217-A3BA-5A06-1100-FBCA13DE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BDBC-297B-69C4-900C-C0D94459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C5BD-0B61-62D5-A54F-BFBAAF9D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114B-D581-1231-2E9F-259B1F68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8AE6-B44B-7F4A-9AED-02DEC4D4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A379-1F94-18AE-49BB-53AA6E2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E347-A35A-15DE-7A69-F2FD2F85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83F3-2493-35C1-5A8A-F2CE4EE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542A-2D93-D816-BF15-9699E4EF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EC4C-AF66-0AB7-6EBA-B72BE177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EBA-A1A3-8EC3-E445-C448FE11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B39A-D412-4D10-6F6F-82F9D4C2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23E8-A76C-DA08-00D0-D6B2A158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1877-E681-C3B3-71DF-B2A47B99A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BCBC5-321B-E02F-EE31-B3541AEEE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A295-A566-9C1A-849E-01F95231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CEA2-4B5D-1748-1C5D-B8DF45D9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1556B-9637-177D-844C-50CE7154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6896-47B3-B3C1-8093-792C8DA6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E4E4-F872-7198-FCF9-DE862ADF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05B85-D098-76D0-60B7-6B5FEB76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108B-B019-46CF-851E-6DD597358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CC730-87C5-1C91-A675-E5B995A7F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CC4E3-B8FD-F433-5F61-D3D0B51D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AAA2F-3560-DD1F-CF33-CAD65433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4730A-46B6-E031-B33E-953EE1C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2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7B1B-4BEE-C58A-7FF5-9AE9448E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E9731-307B-E696-38E6-84A551F2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D8586-DDD8-A585-07A3-21760703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4C76E-31BA-3809-FBAE-3EE20E00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9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1A8AC-02BB-4F94-35D2-79EB3816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DD44-5F2A-69AF-FCA1-5BF86690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C182C-B1C9-A9F2-42E2-EA980A73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2A59-9E30-B7A2-C48D-261FE266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991C-666E-5A56-45DC-AFA55578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F4522-7615-D6D0-B8AF-DFB64A7F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C36F-204E-FD06-B347-142761A4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9F1B3-B73B-678E-8968-9482AE6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0689-2030-6932-87E8-1A3A84D0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A966-9C72-A818-DCCA-97DB0DD0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22AA6-E6FA-B5EB-14AF-44F6E75CF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F192-76C3-3472-1D35-63EE3F33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7D3C-E9E3-ED6B-87E3-E8E66D12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A394-DBF3-46BC-513D-28FFAA61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030E-DBAB-BAC9-5EE8-6832F92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99B29-7EDE-E8E1-C039-5484719F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569D-F6AD-E49F-B1D5-43E9F7D5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B286-37DE-C5C2-CC2C-C23335F3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E1795-4804-45B5-AD71-682D5F3B7AD8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86FA-12CB-2715-F65C-D67CB9E8B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2140-F93F-2050-FF34-B1AB0FBD9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5.xml"/><Relationship Id="rId138" Type="http://schemas.openxmlformats.org/officeDocument/2006/relationships/customXml" Target="../ink/ink74.xml"/><Relationship Id="rId159" Type="http://schemas.openxmlformats.org/officeDocument/2006/relationships/customXml" Target="../ink/ink86.xml"/><Relationship Id="rId170" Type="http://schemas.openxmlformats.org/officeDocument/2006/relationships/image" Target="../media/image76.png"/><Relationship Id="rId191" Type="http://schemas.openxmlformats.org/officeDocument/2006/relationships/customXml" Target="../ink/ink104.xml"/><Relationship Id="rId205" Type="http://schemas.openxmlformats.org/officeDocument/2006/relationships/image" Target="../media/image93.png"/><Relationship Id="rId107" Type="http://schemas.openxmlformats.org/officeDocument/2006/relationships/customXml" Target="../ink/ink5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59.png"/><Relationship Id="rId149" Type="http://schemas.openxmlformats.org/officeDocument/2006/relationships/image" Target="../media/image69.png"/><Relationship Id="rId5" Type="http://schemas.openxmlformats.org/officeDocument/2006/relationships/image" Target="../media/image2.png"/><Relationship Id="rId95" Type="http://schemas.openxmlformats.org/officeDocument/2006/relationships/customXml" Target="../ink/ink51.xml"/><Relationship Id="rId160" Type="http://schemas.openxmlformats.org/officeDocument/2006/relationships/image" Target="../media/image73.png"/><Relationship Id="rId181" Type="http://schemas.openxmlformats.org/officeDocument/2006/relationships/customXml" Target="../ink/ink9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image" Target="../media/image54.png"/><Relationship Id="rId139" Type="http://schemas.openxmlformats.org/officeDocument/2006/relationships/image" Target="../media/image64.png"/><Relationship Id="rId85" Type="http://schemas.openxmlformats.org/officeDocument/2006/relationships/customXml" Target="../ink/ink46.xml"/><Relationship Id="rId150" Type="http://schemas.openxmlformats.org/officeDocument/2006/relationships/customXml" Target="../ink/ink80.xml"/><Relationship Id="rId171" Type="http://schemas.openxmlformats.org/officeDocument/2006/relationships/customXml" Target="../ink/ink94.xml"/><Relationship Id="rId192" Type="http://schemas.openxmlformats.org/officeDocument/2006/relationships/image" Target="../media/image87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49.png"/><Relationship Id="rId129" Type="http://schemas.openxmlformats.org/officeDocument/2006/relationships/customXml" Target="../ink/ink69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image" Target="../media/image44.png"/><Relationship Id="rId140" Type="http://schemas.openxmlformats.org/officeDocument/2006/relationships/customXml" Target="../ink/ink75.xml"/><Relationship Id="rId161" Type="http://schemas.openxmlformats.org/officeDocument/2006/relationships/customXml" Target="../ink/ink87.xml"/><Relationship Id="rId182" Type="http://schemas.openxmlformats.org/officeDocument/2006/relationships/image" Target="../media/image82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4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image" Target="../media/image39.png"/><Relationship Id="rId130" Type="http://schemas.openxmlformats.org/officeDocument/2006/relationships/customXml" Target="../ink/ink70.xml"/><Relationship Id="rId151" Type="http://schemas.openxmlformats.org/officeDocument/2006/relationships/customXml" Target="../ink/ink81.xml"/><Relationship Id="rId172" Type="http://schemas.openxmlformats.org/officeDocument/2006/relationships/image" Target="../media/image77.png"/><Relationship Id="rId193" Type="http://schemas.openxmlformats.org/officeDocument/2006/relationships/customXml" Target="../ink/ink105.xml"/><Relationship Id="rId13" Type="http://schemas.openxmlformats.org/officeDocument/2006/relationships/image" Target="../media/image6.png"/><Relationship Id="rId109" Type="http://schemas.openxmlformats.org/officeDocument/2006/relationships/customXml" Target="../ink/ink59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52.xml"/><Relationship Id="rId120" Type="http://schemas.openxmlformats.org/officeDocument/2006/relationships/image" Target="../media/image55.png"/><Relationship Id="rId141" Type="http://schemas.openxmlformats.org/officeDocument/2006/relationships/image" Target="../media/image65.png"/><Relationship Id="rId7" Type="http://schemas.openxmlformats.org/officeDocument/2006/relationships/image" Target="../media/image3.png"/><Relationship Id="rId162" Type="http://schemas.openxmlformats.org/officeDocument/2006/relationships/customXml" Target="../ink/ink88.xml"/><Relationship Id="rId183" Type="http://schemas.openxmlformats.org/officeDocument/2006/relationships/customXml" Target="../ink/ink100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7.xml"/><Relationship Id="rId110" Type="http://schemas.openxmlformats.org/officeDocument/2006/relationships/image" Target="../media/image50.png"/><Relationship Id="rId115" Type="http://schemas.openxmlformats.org/officeDocument/2006/relationships/customXml" Target="../ink/ink62.xml"/><Relationship Id="rId131" Type="http://schemas.openxmlformats.org/officeDocument/2006/relationships/image" Target="../media/image60.png"/><Relationship Id="rId136" Type="http://schemas.openxmlformats.org/officeDocument/2006/relationships/customXml" Target="../ink/ink73.xml"/><Relationship Id="rId157" Type="http://schemas.openxmlformats.org/officeDocument/2006/relationships/customXml" Target="../ink/ink85.xml"/><Relationship Id="rId178" Type="http://schemas.openxmlformats.org/officeDocument/2006/relationships/image" Target="../media/image80.png"/><Relationship Id="rId61" Type="http://schemas.openxmlformats.org/officeDocument/2006/relationships/image" Target="../media/image30.png"/><Relationship Id="rId82" Type="http://schemas.openxmlformats.org/officeDocument/2006/relationships/customXml" Target="../ink/ink43.xml"/><Relationship Id="rId152" Type="http://schemas.openxmlformats.org/officeDocument/2006/relationships/customXml" Target="../ink/ink82.xml"/><Relationship Id="rId173" Type="http://schemas.openxmlformats.org/officeDocument/2006/relationships/customXml" Target="../ink/ink95.xml"/><Relationship Id="rId194" Type="http://schemas.openxmlformats.org/officeDocument/2006/relationships/image" Target="../media/image88.png"/><Relationship Id="rId199" Type="http://schemas.openxmlformats.org/officeDocument/2006/relationships/customXml" Target="../ink/ink108.xml"/><Relationship Id="rId203" Type="http://schemas.openxmlformats.org/officeDocument/2006/relationships/image" Target="../media/image91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6.png"/><Relationship Id="rId105" Type="http://schemas.openxmlformats.org/officeDocument/2006/relationships/image" Target="../media/image48.png"/><Relationship Id="rId126" Type="http://schemas.openxmlformats.org/officeDocument/2006/relationships/image" Target="../media/image58.png"/><Relationship Id="rId147" Type="http://schemas.openxmlformats.org/officeDocument/2006/relationships/image" Target="../media/image68.png"/><Relationship Id="rId168" Type="http://schemas.openxmlformats.org/officeDocument/2006/relationships/customXml" Target="../ink/ink9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50.xml"/><Relationship Id="rId98" Type="http://schemas.openxmlformats.org/officeDocument/2006/relationships/image" Target="../media/image45.png"/><Relationship Id="rId121" Type="http://schemas.openxmlformats.org/officeDocument/2006/relationships/customXml" Target="../ink/ink65.xml"/><Relationship Id="rId142" Type="http://schemas.openxmlformats.org/officeDocument/2006/relationships/customXml" Target="../ink/ink76.xml"/><Relationship Id="rId163" Type="http://schemas.openxmlformats.org/officeDocument/2006/relationships/image" Target="../media/image74.png"/><Relationship Id="rId184" Type="http://schemas.openxmlformats.org/officeDocument/2006/relationships/image" Target="../media/image83.png"/><Relationship Id="rId189" Type="http://schemas.openxmlformats.org/officeDocument/2006/relationships/customXml" Target="../ink/ink103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3.png"/><Relationship Id="rId137" Type="http://schemas.openxmlformats.org/officeDocument/2006/relationships/image" Target="../media/image63.png"/><Relationship Id="rId158" Type="http://schemas.openxmlformats.org/officeDocument/2006/relationships/image" Target="../media/image72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customXml" Target="../ink/ink44.xml"/><Relationship Id="rId88" Type="http://schemas.openxmlformats.org/officeDocument/2006/relationships/image" Target="../media/image40.png"/><Relationship Id="rId111" Type="http://schemas.openxmlformats.org/officeDocument/2006/relationships/customXml" Target="../ink/ink60.xml"/><Relationship Id="rId132" Type="http://schemas.openxmlformats.org/officeDocument/2006/relationships/customXml" Target="../ink/ink71.xml"/><Relationship Id="rId153" Type="http://schemas.openxmlformats.org/officeDocument/2006/relationships/customXml" Target="../ink/ink83.xml"/><Relationship Id="rId174" Type="http://schemas.openxmlformats.org/officeDocument/2006/relationships/image" Target="../media/image78.png"/><Relationship Id="rId179" Type="http://schemas.openxmlformats.org/officeDocument/2006/relationships/customXml" Target="../ink/ink98.xml"/><Relationship Id="rId195" Type="http://schemas.openxmlformats.org/officeDocument/2006/relationships/customXml" Target="../ink/ink106.xml"/><Relationship Id="rId190" Type="http://schemas.openxmlformats.org/officeDocument/2006/relationships/image" Target="../media/image86.png"/><Relationship Id="rId204" Type="http://schemas.openxmlformats.org/officeDocument/2006/relationships/image" Target="../media/image9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7.xml"/><Relationship Id="rId127" Type="http://schemas.openxmlformats.org/officeDocument/2006/relationships/customXml" Target="../ink/ink6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image" Target="../media/image43.png"/><Relationship Id="rId99" Type="http://schemas.openxmlformats.org/officeDocument/2006/relationships/customXml" Target="../ink/ink53.xml"/><Relationship Id="rId101" Type="http://schemas.openxmlformats.org/officeDocument/2006/relationships/customXml" Target="../ink/ink54.xml"/><Relationship Id="rId122" Type="http://schemas.openxmlformats.org/officeDocument/2006/relationships/image" Target="../media/image56.png"/><Relationship Id="rId143" Type="http://schemas.openxmlformats.org/officeDocument/2006/relationships/image" Target="../media/image66.png"/><Relationship Id="rId148" Type="http://schemas.openxmlformats.org/officeDocument/2006/relationships/customXml" Target="../ink/ink79.xml"/><Relationship Id="rId164" Type="http://schemas.openxmlformats.org/officeDocument/2006/relationships/customXml" Target="../ink/ink89.xml"/><Relationship Id="rId169" Type="http://schemas.openxmlformats.org/officeDocument/2006/relationships/customXml" Target="../ink/ink93.xml"/><Relationship Id="rId185" Type="http://schemas.openxmlformats.org/officeDocument/2006/relationships/customXml" Target="../ink/ink10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1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48.xml"/><Relationship Id="rId112" Type="http://schemas.openxmlformats.org/officeDocument/2006/relationships/image" Target="../media/image51.png"/><Relationship Id="rId133" Type="http://schemas.openxmlformats.org/officeDocument/2006/relationships/image" Target="../media/image61.png"/><Relationship Id="rId154" Type="http://schemas.openxmlformats.org/officeDocument/2006/relationships/image" Target="../media/image70.png"/><Relationship Id="rId175" Type="http://schemas.openxmlformats.org/officeDocument/2006/relationships/customXml" Target="../ink/ink96.xml"/><Relationship Id="rId196" Type="http://schemas.openxmlformats.org/officeDocument/2006/relationships/image" Target="../media/image89.png"/><Relationship Id="rId200" Type="http://schemas.openxmlformats.org/officeDocument/2006/relationships/customXml" Target="../ink/ink109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customXml" Target="../ink/ink40.xml"/><Relationship Id="rId102" Type="http://schemas.openxmlformats.org/officeDocument/2006/relationships/customXml" Target="../ink/ink55.xml"/><Relationship Id="rId123" Type="http://schemas.openxmlformats.org/officeDocument/2006/relationships/customXml" Target="../ink/ink66.xml"/><Relationship Id="rId144" Type="http://schemas.openxmlformats.org/officeDocument/2006/relationships/customXml" Target="../ink/ink77.xml"/><Relationship Id="rId90" Type="http://schemas.openxmlformats.org/officeDocument/2006/relationships/image" Target="../media/image41.png"/><Relationship Id="rId165" Type="http://schemas.openxmlformats.org/officeDocument/2006/relationships/customXml" Target="../ink/ink90.xml"/><Relationship Id="rId186" Type="http://schemas.openxmlformats.org/officeDocument/2006/relationships/image" Target="../media/image8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61.xml"/><Relationship Id="rId134" Type="http://schemas.openxmlformats.org/officeDocument/2006/relationships/customXml" Target="../ink/ink72.xml"/><Relationship Id="rId80" Type="http://schemas.openxmlformats.org/officeDocument/2006/relationships/customXml" Target="../ink/ink41.xml"/><Relationship Id="rId155" Type="http://schemas.openxmlformats.org/officeDocument/2006/relationships/customXml" Target="../ink/ink84.xml"/><Relationship Id="rId176" Type="http://schemas.openxmlformats.org/officeDocument/2006/relationships/image" Target="../media/image79.png"/><Relationship Id="rId197" Type="http://schemas.openxmlformats.org/officeDocument/2006/relationships/customXml" Target="../ink/ink107.xml"/><Relationship Id="rId201" Type="http://schemas.openxmlformats.org/officeDocument/2006/relationships/customXml" Target="../ink/ink110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47.png"/><Relationship Id="rId124" Type="http://schemas.openxmlformats.org/officeDocument/2006/relationships/image" Target="../media/image57.png"/><Relationship Id="rId70" Type="http://schemas.openxmlformats.org/officeDocument/2006/relationships/customXml" Target="../ink/ink35.xml"/><Relationship Id="rId91" Type="http://schemas.openxmlformats.org/officeDocument/2006/relationships/customXml" Target="../ink/ink49.xml"/><Relationship Id="rId145" Type="http://schemas.openxmlformats.org/officeDocument/2006/relationships/image" Target="../media/image67.png"/><Relationship Id="rId166" Type="http://schemas.openxmlformats.org/officeDocument/2006/relationships/image" Target="../media/image75.png"/><Relationship Id="rId187" Type="http://schemas.openxmlformats.org/officeDocument/2006/relationships/customXml" Target="../ink/ink102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2.png"/><Relationship Id="rId60" Type="http://schemas.openxmlformats.org/officeDocument/2006/relationships/customXml" Target="../ink/ink30.xml"/><Relationship Id="rId81" Type="http://schemas.openxmlformats.org/officeDocument/2006/relationships/customXml" Target="../ink/ink42.xml"/><Relationship Id="rId135" Type="http://schemas.openxmlformats.org/officeDocument/2006/relationships/image" Target="../media/image62.png"/><Relationship Id="rId156" Type="http://schemas.openxmlformats.org/officeDocument/2006/relationships/image" Target="../media/image71.png"/><Relationship Id="rId177" Type="http://schemas.openxmlformats.org/officeDocument/2006/relationships/customXml" Target="../ink/ink97.xml"/><Relationship Id="rId198" Type="http://schemas.openxmlformats.org/officeDocument/2006/relationships/image" Target="../media/image90.png"/><Relationship Id="rId202" Type="http://schemas.openxmlformats.org/officeDocument/2006/relationships/customXml" Target="../ink/ink111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6.xml"/><Relationship Id="rId125" Type="http://schemas.openxmlformats.org/officeDocument/2006/relationships/customXml" Target="../ink/ink67.xml"/><Relationship Id="rId146" Type="http://schemas.openxmlformats.org/officeDocument/2006/relationships/customXml" Target="../ink/ink78.xml"/><Relationship Id="rId167" Type="http://schemas.openxmlformats.org/officeDocument/2006/relationships/customXml" Target="../ink/ink91.xml"/><Relationship Id="rId188" Type="http://schemas.openxmlformats.org/officeDocument/2006/relationships/image" Target="../media/image85.png"/><Relationship Id="rId71" Type="http://schemas.openxmlformats.org/officeDocument/2006/relationships/image" Target="../media/image35.png"/><Relationship Id="rId92" Type="http://schemas.openxmlformats.org/officeDocument/2006/relationships/image" Target="../media/image42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.xml"/><Relationship Id="rId21" Type="http://schemas.openxmlformats.org/officeDocument/2006/relationships/image" Target="../media/image10.png"/><Relationship Id="rId42" Type="http://schemas.openxmlformats.org/officeDocument/2006/relationships/customXml" Target="../ink/ink132.xml"/><Relationship Id="rId63" Type="http://schemas.openxmlformats.org/officeDocument/2006/relationships/image" Target="../media/image31.png"/><Relationship Id="rId84" Type="http://schemas.openxmlformats.org/officeDocument/2006/relationships/customXml" Target="../ink/ink156.xml"/><Relationship Id="rId138" Type="http://schemas.openxmlformats.org/officeDocument/2006/relationships/customXml" Target="../ink/ink185.xml"/><Relationship Id="rId159" Type="http://schemas.openxmlformats.org/officeDocument/2006/relationships/customXml" Target="../ink/ink197.xml"/><Relationship Id="rId170" Type="http://schemas.openxmlformats.org/officeDocument/2006/relationships/image" Target="../media/image76.png"/><Relationship Id="rId191" Type="http://schemas.openxmlformats.org/officeDocument/2006/relationships/customXml" Target="../ink/ink215.xml"/><Relationship Id="rId205" Type="http://schemas.openxmlformats.org/officeDocument/2006/relationships/image" Target="../media/image103.png"/><Relationship Id="rId107" Type="http://schemas.openxmlformats.org/officeDocument/2006/relationships/customXml" Target="../ink/ink169.xml"/><Relationship Id="rId11" Type="http://schemas.openxmlformats.org/officeDocument/2006/relationships/image" Target="../media/image5.png"/><Relationship Id="rId32" Type="http://schemas.openxmlformats.org/officeDocument/2006/relationships/customXml" Target="../ink/ink127.xml"/><Relationship Id="rId53" Type="http://schemas.openxmlformats.org/officeDocument/2006/relationships/image" Target="../media/image26.png"/><Relationship Id="rId74" Type="http://schemas.openxmlformats.org/officeDocument/2006/relationships/customXml" Target="../ink/ink148.xml"/><Relationship Id="rId128" Type="http://schemas.openxmlformats.org/officeDocument/2006/relationships/image" Target="../media/image59.png"/><Relationship Id="rId149" Type="http://schemas.openxmlformats.org/officeDocument/2006/relationships/image" Target="../media/image69.png"/><Relationship Id="rId5" Type="http://schemas.openxmlformats.org/officeDocument/2006/relationships/image" Target="../media/image2.png"/><Relationship Id="rId95" Type="http://schemas.openxmlformats.org/officeDocument/2006/relationships/customXml" Target="../ink/ink162.xml"/><Relationship Id="rId160" Type="http://schemas.openxmlformats.org/officeDocument/2006/relationships/image" Target="../media/image73.png"/><Relationship Id="rId181" Type="http://schemas.openxmlformats.org/officeDocument/2006/relationships/customXml" Target="../ink/ink210.xml"/><Relationship Id="rId22" Type="http://schemas.openxmlformats.org/officeDocument/2006/relationships/customXml" Target="../ink/ink122.xml"/><Relationship Id="rId43" Type="http://schemas.openxmlformats.org/officeDocument/2006/relationships/image" Target="../media/image21.png"/><Relationship Id="rId64" Type="http://schemas.openxmlformats.org/officeDocument/2006/relationships/customXml" Target="../ink/ink143.xml"/><Relationship Id="rId118" Type="http://schemas.openxmlformats.org/officeDocument/2006/relationships/image" Target="../media/image54.png"/><Relationship Id="rId139" Type="http://schemas.openxmlformats.org/officeDocument/2006/relationships/image" Target="../media/image64.png"/><Relationship Id="rId85" Type="http://schemas.openxmlformats.org/officeDocument/2006/relationships/customXml" Target="../ink/ink157.xml"/><Relationship Id="rId150" Type="http://schemas.openxmlformats.org/officeDocument/2006/relationships/customXml" Target="../ink/ink191.xml"/><Relationship Id="rId171" Type="http://schemas.openxmlformats.org/officeDocument/2006/relationships/customXml" Target="../ink/ink205.xml"/><Relationship Id="rId192" Type="http://schemas.openxmlformats.org/officeDocument/2006/relationships/image" Target="../media/image87.png"/><Relationship Id="rId206" Type="http://schemas.openxmlformats.org/officeDocument/2006/relationships/image" Target="../media/image104.png"/><Relationship Id="rId12" Type="http://schemas.openxmlformats.org/officeDocument/2006/relationships/customXml" Target="../ink/ink117.xml"/><Relationship Id="rId33" Type="http://schemas.openxmlformats.org/officeDocument/2006/relationships/image" Target="../media/image16.png"/><Relationship Id="rId108" Type="http://schemas.openxmlformats.org/officeDocument/2006/relationships/image" Target="../media/image49.png"/><Relationship Id="rId129" Type="http://schemas.openxmlformats.org/officeDocument/2006/relationships/customXml" Target="../ink/ink180.xml"/><Relationship Id="rId54" Type="http://schemas.openxmlformats.org/officeDocument/2006/relationships/customXml" Target="../ink/ink138.xml"/><Relationship Id="rId75" Type="http://schemas.openxmlformats.org/officeDocument/2006/relationships/image" Target="../media/image37.png"/><Relationship Id="rId96" Type="http://schemas.openxmlformats.org/officeDocument/2006/relationships/image" Target="../media/image44.png"/><Relationship Id="rId140" Type="http://schemas.openxmlformats.org/officeDocument/2006/relationships/customXml" Target="../ink/ink186.xml"/><Relationship Id="rId161" Type="http://schemas.openxmlformats.org/officeDocument/2006/relationships/customXml" Target="../ink/ink198.xml"/><Relationship Id="rId182" Type="http://schemas.openxmlformats.org/officeDocument/2006/relationships/image" Target="../media/image82.png"/><Relationship Id="rId6" Type="http://schemas.openxmlformats.org/officeDocument/2006/relationships/customXml" Target="../ink/ink114.xml"/><Relationship Id="rId23" Type="http://schemas.openxmlformats.org/officeDocument/2006/relationships/image" Target="../media/image11.png"/><Relationship Id="rId119" Type="http://schemas.openxmlformats.org/officeDocument/2006/relationships/customXml" Target="../ink/ink175.xml"/><Relationship Id="rId44" Type="http://schemas.openxmlformats.org/officeDocument/2006/relationships/customXml" Target="../ink/ink133.xml"/><Relationship Id="rId65" Type="http://schemas.openxmlformats.org/officeDocument/2006/relationships/image" Target="../media/image32.png"/><Relationship Id="rId86" Type="http://schemas.openxmlformats.org/officeDocument/2006/relationships/image" Target="../media/image39.png"/><Relationship Id="rId130" Type="http://schemas.openxmlformats.org/officeDocument/2006/relationships/customXml" Target="../ink/ink181.xml"/><Relationship Id="rId151" Type="http://schemas.openxmlformats.org/officeDocument/2006/relationships/customXml" Target="../ink/ink192.xml"/><Relationship Id="rId172" Type="http://schemas.openxmlformats.org/officeDocument/2006/relationships/image" Target="../media/image77.png"/><Relationship Id="rId193" Type="http://schemas.openxmlformats.org/officeDocument/2006/relationships/customXml" Target="../ink/ink216.xml"/><Relationship Id="rId207" Type="http://schemas.openxmlformats.org/officeDocument/2006/relationships/image" Target="../media/image105.png"/><Relationship Id="rId13" Type="http://schemas.openxmlformats.org/officeDocument/2006/relationships/image" Target="../media/image6.png"/><Relationship Id="rId109" Type="http://schemas.openxmlformats.org/officeDocument/2006/relationships/customXml" Target="../ink/ink170.xml"/><Relationship Id="rId34" Type="http://schemas.openxmlformats.org/officeDocument/2006/relationships/customXml" Target="../ink/ink128.xml"/><Relationship Id="rId55" Type="http://schemas.openxmlformats.org/officeDocument/2006/relationships/image" Target="../media/image27.png"/><Relationship Id="rId76" Type="http://schemas.openxmlformats.org/officeDocument/2006/relationships/customXml" Target="../ink/ink149.xml"/><Relationship Id="rId97" Type="http://schemas.openxmlformats.org/officeDocument/2006/relationships/customXml" Target="../ink/ink163.xml"/><Relationship Id="rId120" Type="http://schemas.openxmlformats.org/officeDocument/2006/relationships/image" Target="../media/image55.png"/><Relationship Id="rId141" Type="http://schemas.openxmlformats.org/officeDocument/2006/relationships/image" Target="../media/image65.png"/><Relationship Id="rId7" Type="http://schemas.openxmlformats.org/officeDocument/2006/relationships/image" Target="../media/image3.png"/><Relationship Id="rId162" Type="http://schemas.openxmlformats.org/officeDocument/2006/relationships/customXml" Target="../ink/ink199.xml"/><Relationship Id="rId183" Type="http://schemas.openxmlformats.org/officeDocument/2006/relationships/customXml" Target="../ink/ink211.xml"/><Relationship Id="rId24" Type="http://schemas.openxmlformats.org/officeDocument/2006/relationships/customXml" Target="../ink/ink123.xml"/><Relationship Id="rId45" Type="http://schemas.openxmlformats.org/officeDocument/2006/relationships/image" Target="../media/image22.png"/><Relationship Id="rId66" Type="http://schemas.openxmlformats.org/officeDocument/2006/relationships/customXml" Target="../ink/ink144.xml"/><Relationship Id="rId87" Type="http://schemas.openxmlformats.org/officeDocument/2006/relationships/customXml" Target="../ink/ink158.xml"/><Relationship Id="rId110" Type="http://schemas.openxmlformats.org/officeDocument/2006/relationships/image" Target="../media/image50.png"/><Relationship Id="rId131" Type="http://schemas.openxmlformats.org/officeDocument/2006/relationships/image" Target="../media/image60.png"/><Relationship Id="rId61" Type="http://schemas.openxmlformats.org/officeDocument/2006/relationships/image" Target="../media/image30.png"/><Relationship Id="rId82" Type="http://schemas.openxmlformats.org/officeDocument/2006/relationships/customXml" Target="../ink/ink154.xml"/><Relationship Id="rId152" Type="http://schemas.openxmlformats.org/officeDocument/2006/relationships/customXml" Target="../ink/ink193.xml"/><Relationship Id="rId173" Type="http://schemas.openxmlformats.org/officeDocument/2006/relationships/customXml" Target="../ink/ink206.xml"/><Relationship Id="rId194" Type="http://schemas.openxmlformats.org/officeDocument/2006/relationships/image" Target="../media/image88.png"/><Relationship Id="rId199" Type="http://schemas.openxmlformats.org/officeDocument/2006/relationships/customXml" Target="../ink/ink219.xml"/><Relationship Id="rId203" Type="http://schemas.openxmlformats.org/officeDocument/2006/relationships/image" Target="../media/image101.png"/><Relationship Id="rId208" Type="http://schemas.openxmlformats.org/officeDocument/2006/relationships/image" Target="../media/image106.png"/><Relationship Id="rId19" Type="http://schemas.openxmlformats.org/officeDocument/2006/relationships/image" Target="../media/image9.png"/><Relationship Id="rId14" Type="http://schemas.openxmlformats.org/officeDocument/2006/relationships/customXml" Target="../ink/ink118.xml"/><Relationship Id="rId30" Type="http://schemas.openxmlformats.org/officeDocument/2006/relationships/customXml" Target="../ink/ink126.xml"/><Relationship Id="rId35" Type="http://schemas.openxmlformats.org/officeDocument/2006/relationships/image" Target="../media/image17.png"/><Relationship Id="rId56" Type="http://schemas.openxmlformats.org/officeDocument/2006/relationships/customXml" Target="../ink/ink139.xml"/><Relationship Id="rId77" Type="http://schemas.openxmlformats.org/officeDocument/2006/relationships/image" Target="../media/image38.png"/><Relationship Id="rId100" Type="http://schemas.openxmlformats.org/officeDocument/2006/relationships/image" Target="../media/image46.png"/><Relationship Id="rId105" Type="http://schemas.openxmlformats.org/officeDocument/2006/relationships/image" Target="../media/image48.png"/><Relationship Id="rId126" Type="http://schemas.openxmlformats.org/officeDocument/2006/relationships/image" Target="../media/image58.png"/><Relationship Id="rId147" Type="http://schemas.openxmlformats.org/officeDocument/2006/relationships/image" Target="../media/image68.png"/><Relationship Id="rId168" Type="http://schemas.openxmlformats.org/officeDocument/2006/relationships/customXml" Target="../ink/ink203.xml"/><Relationship Id="rId8" Type="http://schemas.openxmlformats.org/officeDocument/2006/relationships/customXml" Target="../ink/ink115.xml"/><Relationship Id="rId51" Type="http://schemas.openxmlformats.org/officeDocument/2006/relationships/image" Target="../media/image25.png"/><Relationship Id="rId72" Type="http://schemas.openxmlformats.org/officeDocument/2006/relationships/customXml" Target="../ink/ink147.xml"/><Relationship Id="rId93" Type="http://schemas.openxmlformats.org/officeDocument/2006/relationships/customXml" Target="../ink/ink161.xml"/><Relationship Id="rId98" Type="http://schemas.openxmlformats.org/officeDocument/2006/relationships/image" Target="../media/image45.png"/><Relationship Id="rId121" Type="http://schemas.openxmlformats.org/officeDocument/2006/relationships/customXml" Target="../ink/ink176.xml"/><Relationship Id="rId142" Type="http://schemas.openxmlformats.org/officeDocument/2006/relationships/customXml" Target="../ink/ink187.xml"/><Relationship Id="rId163" Type="http://schemas.openxmlformats.org/officeDocument/2006/relationships/image" Target="../media/image74.png"/><Relationship Id="rId184" Type="http://schemas.openxmlformats.org/officeDocument/2006/relationships/image" Target="../media/image83.png"/><Relationship Id="rId189" Type="http://schemas.openxmlformats.org/officeDocument/2006/relationships/customXml" Target="../ink/ink214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134.xml"/><Relationship Id="rId67" Type="http://schemas.openxmlformats.org/officeDocument/2006/relationships/image" Target="../media/image33.png"/><Relationship Id="rId116" Type="http://schemas.openxmlformats.org/officeDocument/2006/relationships/image" Target="../media/image53.png"/><Relationship Id="rId137" Type="http://schemas.openxmlformats.org/officeDocument/2006/relationships/image" Target="../media/image63.png"/><Relationship Id="rId158" Type="http://schemas.openxmlformats.org/officeDocument/2006/relationships/image" Target="../media/image72.png"/><Relationship Id="rId20" Type="http://schemas.openxmlformats.org/officeDocument/2006/relationships/customXml" Target="../ink/ink121.xml"/><Relationship Id="rId41" Type="http://schemas.openxmlformats.org/officeDocument/2006/relationships/image" Target="../media/image20.png"/><Relationship Id="rId62" Type="http://schemas.openxmlformats.org/officeDocument/2006/relationships/customXml" Target="../ink/ink142.xml"/><Relationship Id="rId83" Type="http://schemas.openxmlformats.org/officeDocument/2006/relationships/customXml" Target="../ink/ink155.xml"/><Relationship Id="rId88" Type="http://schemas.openxmlformats.org/officeDocument/2006/relationships/image" Target="../media/image40.png"/><Relationship Id="rId111" Type="http://schemas.openxmlformats.org/officeDocument/2006/relationships/customXml" Target="../ink/ink171.xml"/><Relationship Id="rId132" Type="http://schemas.openxmlformats.org/officeDocument/2006/relationships/customXml" Target="../ink/ink182.xml"/><Relationship Id="rId153" Type="http://schemas.openxmlformats.org/officeDocument/2006/relationships/customXml" Target="../ink/ink194.xml"/><Relationship Id="rId174" Type="http://schemas.openxmlformats.org/officeDocument/2006/relationships/image" Target="../media/image78.png"/><Relationship Id="rId179" Type="http://schemas.openxmlformats.org/officeDocument/2006/relationships/customXml" Target="../ink/ink209.xml"/><Relationship Id="rId195" Type="http://schemas.openxmlformats.org/officeDocument/2006/relationships/customXml" Target="../ink/ink217.xml"/><Relationship Id="rId209" Type="http://schemas.openxmlformats.org/officeDocument/2006/relationships/image" Target="../media/image107.png"/><Relationship Id="rId190" Type="http://schemas.openxmlformats.org/officeDocument/2006/relationships/image" Target="../media/image86.png"/><Relationship Id="rId204" Type="http://schemas.openxmlformats.org/officeDocument/2006/relationships/image" Target="../media/image102.png"/><Relationship Id="rId15" Type="http://schemas.openxmlformats.org/officeDocument/2006/relationships/image" Target="../media/image7.png"/><Relationship Id="rId36" Type="http://schemas.openxmlformats.org/officeDocument/2006/relationships/customXml" Target="../ink/ink129.xml"/><Relationship Id="rId57" Type="http://schemas.openxmlformats.org/officeDocument/2006/relationships/image" Target="../media/image28.png"/><Relationship Id="rId106" Type="http://schemas.openxmlformats.org/officeDocument/2006/relationships/customXml" Target="../ink/ink168.xml"/><Relationship Id="rId127" Type="http://schemas.openxmlformats.org/officeDocument/2006/relationships/customXml" Target="../ink/ink179.xml"/><Relationship Id="rId10" Type="http://schemas.openxmlformats.org/officeDocument/2006/relationships/customXml" Target="../ink/ink116.xml"/><Relationship Id="rId31" Type="http://schemas.openxmlformats.org/officeDocument/2006/relationships/image" Target="../media/image15.png"/><Relationship Id="rId52" Type="http://schemas.openxmlformats.org/officeDocument/2006/relationships/customXml" Target="../ink/ink137.xml"/><Relationship Id="rId73" Type="http://schemas.openxmlformats.org/officeDocument/2006/relationships/image" Target="../media/image36.png"/><Relationship Id="rId78" Type="http://schemas.openxmlformats.org/officeDocument/2006/relationships/customXml" Target="../ink/ink150.xml"/><Relationship Id="rId94" Type="http://schemas.openxmlformats.org/officeDocument/2006/relationships/image" Target="../media/image43.png"/><Relationship Id="rId99" Type="http://schemas.openxmlformats.org/officeDocument/2006/relationships/customXml" Target="../ink/ink164.xml"/><Relationship Id="rId101" Type="http://schemas.openxmlformats.org/officeDocument/2006/relationships/customXml" Target="../ink/ink165.xml"/><Relationship Id="rId122" Type="http://schemas.openxmlformats.org/officeDocument/2006/relationships/image" Target="../media/image56.png"/><Relationship Id="rId143" Type="http://schemas.openxmlformats.org/officeDocument/2006/relationships/image" Target="../media/image66.png"/><Relationship Id="rId148" Type="http://schemas.openxmlformats.org/officeDocument/2006/relationships/customXml" Target="../ink/ink190.xml"/><Relationship Id="rId164" Type="http://schemas.openxmlformats.org/officeDocument/2006/relationships/customXml" Target="../ink/ink200.xml"/><Relationship Id="rId169" Type="http://schemas.openxmlformats.org/officeDocument/2006/relationships/customXml" Target="../ink/ink204.xml"/><Relationship Id="rId185" Type="http://schemas.openxmlformats.org/officeDocument/2006/relationships/customXml" Target="../ink/ink212.xml"/><Relationship Id="rId4" Type="http://schemas.openxmlformats.org/officeDocument/2006/relationships/customXml" Target="../ink/ink113.xml"/><Relationship Id="rId9" Type="http://schemas.openxmlformats.org/officeDocument/2006/relationships/image" Target="../media/image4.png"/><Relationship Id="rId180" Type="http://schemas.openxmlformats.org/officeDocument/2006/relationships/image" Target="../media/image81.png"/><Relationship Id="rId210" Type="http://schemas.openxmlformats.org/officeDocument/2006/relationships/image" Target="../media/image108.png"/><Relationship Id="rId26" Type="http://schemas.openxmlformats.org/officeDocument/2006/relationships/customXml" Target="../ink/ink124.xml"/><Relationship Id="rId47" Type="http://schemas.openxmlformats.org/officeDocument/2006/relationships/image" Target="../media/image23.png"/><Relationship Id="rId68" Type="http://schemas.openxmlformats.org/officeDocument/2006/relationships/customXml" Target="../ink/ink145.xml"/><Relationship Id="rId89" Type="http://schemas.openxmlformats.org/officeDocument/2006/relationships/customXml" Target="../ink/ink159.xml"/><Relationship Id="rId112" Type="http://schemas.openxmlformats.org/officeDocument/2006/relationships/image" Target="../media/image51.png"/><Relationship Id="rId133" Type="http://schemas.openxmlformats.org/officeDocument/2006/relationships/image" Target="../media/image61.png"/><Relationship Id="rId154" Type="http://schemas.openxmlformats.org/officeDocument/2006/relationships/image" Target="../media/image70.png"/><Relationship Id="rId175" Type="http://schemas.openxmlformats.org/officeDocument/2006/relationships/customXml" Target="../ink/ink207.xml"/><Relationship Id="rId196" Type="http://schemas.openxmlformats.org/officeDocument/2006/relationships/image" Target="../media/image89.png"/><Relationship Id="rId200" Type="http://schemas.openxmlformats.org/officeDocument/2006/relationships/customXml" Target="../ink/ink220.xml"/><Relationship Id="rId16" Type="http://schemas.openxmlformats.org/officeDocument/2006/relationships/customXml" Target="../ink/ink119.xml"/><Relationship Id="rId37" Type="http://schemas.openxmlformats.org/officeDocument/2006/relationships/image" Target="../media/image18.png"/><Relationship Id="rId58" Type="http://schemas.openxmlformats.org/officeDocument/2006/relationships/customXml" Target="../ink/ink140.xml"/><Relationship Id="rId79" Type="http://schemas.openxmlformats.org/officeDocument/2006/relationships/customXml" Target="../ink/ink151.xml"/><Relationship Id="rId102" Type="http://schemas.openxmlformats.org/officeDocument/2006/relationships/customXml" Target="../ink/ink166.xml"/><Relationship Id="rId123" Type="http://schemas.openxmlformats.org/officeDocument/2006/relationships/customXml" Target="../ink/ink177.xml"/><Relationship Id="rId144" Type="http://schemas.openxmlformats.org/officeDocument/2006/relationships/customXml" Target="../ink/ink188.xml"/><Relationship Id="rId90" Type="http://schemas.openxmlformats.org/officeDocument/2006/relationships/image" Target="../media/image41.png"/><Relationship Id="rId165" Type="http://schemas.openxmlformats.org/officeDocument/2006/relationships/customXml" Target="../ink/ink201.xml"/><Relationship Id="rId186" Type="http://schemas.openxmlformats.org/officeDocument/2006/relationships/image" Target="../media/image84.png"/><Relationship Id="rId211" Type="http://schemas.openxmlformats.org/officeDocument/2006/relationships/image" Target="../media/image109.png"/><Relationship Id="rId27" Type="http://schemas.openxmlformats.org/officeDocument/2006/relationships/image" Target="../media/image13.png"/><Relationship Id="rId48" Type="http://schemas.openxmlformats.org/officeDocument/2006/relationships/customXml" Target="../ink/ink135.xml"/><Relationship Id="rId69" Type="http://schemas.openxmlformats.org/officeDocument/2006/relationships/image" Target="../media/image34.png"/><Relationship Id="rId113" Type="http://schemas.openxmlformats.org/officeDocument/2006/relationships/customXml" Target="../ink/ink172.xml"/><Relationship Id="rId134" Type="http://schemas.openxmlformats.org/officeDocument/2006/relationships/customXml" Target="../ink/ink183.xml"/><Relationship Id="rId80" Type="http://schemas.openxmlformats.org/officeDocument/2006/relationships/customXml" Target="../ink/ink152.xml"/><Relationship Id="rId155" Type="http://schemas.openxmlformats.org/officeDocument/2006/relationships/customXml" Target="../ink/ink195.xml"/><Relationship Id="rId176" Type="http://schemas.openxmlformats.org/officeDocument/2006/relationships/image" Target="../media/image79.png"/><Relationship Id="rId197" Type="http://schemas.openxmlformats.org/officeDocument/2006/relationships/customXml" Target="../ink/ink218.xml"/><Relationship Id="rId201" Type="http://schemas.openxmlformats.org/officeDocument/2006/relationships/customXml" Target="../ink/ink221.xml"/><Relationship Id="rId17" Type="http://schemas.openxmlformats.org/officeDocument/2006/relationships/image" Target="../media/image8.png"/><Relationship Id="rId38" Type="http://schemas.openxmlformats.org/officeDocument/2006/relationships/customXml" Target="../ink/ink130.xml"/><Relationship Id="rId59" Type="http://schemas.openxmlformats.org/officeDocument/2006/relationships/image" Target="../media/image29.png"/><Relationship Id="rId103" Type="http://schemas.openxmlformats.org/officeDocument/2006/relationships/image" Target="../media/image47.png"/><Relationship Id="rId124" Type="http://schemas.openxmlformats.org/officeDocument/2006/relationships/image" Target="../media/image57.png"/><Relationship Id="rId70" Type="http://schemas.openxmlformats.org/officeDocument/2006/relationships/customXml" Target="../ink/ink146.xml"/><Relationship Id="rId91" Type="http://schemas.openxmlformats.org/officeDocument/2006/relationships/customXml" Target="../ink/ink160.xml"/><Relationship Id="rId145" Type="http://schemas.openxmlformats.org/officeDocument/2006/relationships/image" Target="../media/image67.png"/><Relationship Id="rId166" Type="http://schemas.openxmlformats.org/officeDocument/2006/relationships/image" Target="../media/image75.png"/><Relationship Id="rId187" Type="http://schemas.openxmlformats.org/officeDocument/2006/relationships/customXml" Target="../ink/ink21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10.png"/><Relationship Id="rId28" Type="http://schemas.openxmlformats.org/officeDocument/2006/relationships/customXml" Target="../ink/ink125.xml"/><Relationship Id="rId49" Type="http://schemas.openxmlformats.org/officeDocument/2006/relationships/image" Target="../media/image24.png"/><Relationship Id="rId114" Type="http://schemas.openxmlformats.org/officeDocument/2006/relationships/image" Target="../media/image52.png"/><Relationship Id="rId60" Type="http://schemas.openxmlformats.org/officeDocument/2006/relationships/customXml" Target="../ink/ink141.xml"/><Relationship Id="rId81" Type="http://schemas.openxmlformats.org/officeDocument/2006/relationships/customXml" Target="../ink/ink153.xml"/><Relationship Id="rId135" Type="http://schemas.openxmlformats.org/officeDocument/2006/relationships/image" Target="../media/image62.png"/><Relationship Id="rId156" Type="http://schemas.openxmlformats.org/officeDocument/2006/relationships/image" Target="../media/image71.png"/><Relationship Id="rId177" Type="http://schemas.openxmlformats.org/officeDocument/2006/relationships/customXml" Target="../ink/ink208.xml"/><Relationship Id="rId198" Type="http://schemas.openxmlformats.org/officeDocument/2006/relationships/image" Target="../media/image90.png"/><Relationship Id="rId202" Type="http://schemas.openxmlformats.org/officeDocument/2006/relationships/customXml" Target="../ink/ink222.xml"/><Relationship Id="rId18" Type="http://schemas.openxmlformats.org/officeDocument/2006/relationships/customXml" Target="../ink/ink120.xml"/><Relationship Id="rId39" Type="http://schemas.openxmlformats.org/officeDocument/2006/relationships/image" Target="../media/image19.png"/><Relationship Id="rId50" Type="http://schemas.openxmlformats.org/officeDocument/2006/relationships/customXml" Target="../ink/ink136.xml"/><Relationship Id="rId104" Type="http://schemas.openxmlformats.org/officeDocument/2006/relationships/customXml" Target="../ink/ink167.xml"/><Relationship Id="rId125" Type="http://schemas.openxmlformats.org/officeDocument/2006/relationships/customXml" Target="../ink/ink178.xml"/><Relationship Id="rId146" Type="http://schemas.openxmlformats.org/officeDocument/2006/relationships/customXml" Target="../ink/ink189.xml"/><Relationship Id="rId167" Type="http://schemas.openxmlformats.org/officeDocument/2006/relationships/customXml" Target="../ink/ink202.xml"/><Relationship Id="rId188" Type="http://schemas.openxmlformats.org/officeDocument/2006/relationships/image" Target="../media/image85.png"/><Relationship Id="rId71" Type="http://schemas.openxmlformats.org/officeDocument/2006/relationships/image" Target="../media/image35.png"/><Relationship Id="rId92" Type="http://schemas.openxmlformats.org/officeDocument/2006/relationships/image" Target="../media/image42.png"/><Relationship Id="rId2" Type="http://schemas.openxmlformats.org/officeDocument/2006/relationships/customXml" Target="../ink/ink112.xml"/><Relationship Id="rId29" Type="http://schemas.openxmlformats.org/officeDocument/2006/relationships/image" Target="../media/image14.png"/><Relationship Id="rId40" Type="http://schemas.openxmlformats.org/officeDocument/2006/relationships/customXml" Target="../ink/ink131.xml"/><Relationship Id="rId115" Type="http://schemas.openxmlformats.org/officeDocument/2006/relationships/customXml" Target="../ink/ink173.xml"/><Relationship Id="rId136" Type="http://schemas.openxmlformats.org/officeDocument/2006/relationships/customXml" Target="../ink/ink184.xml"/><Relationship Id="rId157" Type="http://schemas.openxmlformats.org/officeDocument/2006/relationships/customXml" Target="../ink/ink196.xml"/><Relationship Id="rId178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6427F82-DEF8-3294-3715-E00631132592}"/>
              </a:ext>
            </a:extLst>
          </p:cNvPr>
          <p:cNvGrpSpPr/>
          <p:nvPr/>
        </p:nvGrpSpPr>
        <p:grpSpPr>
          <a:xfrm>
            <a:off x="943403" y="1498719"/>
            <a:ext cx="8260948" cy="5021823"/>
            <a:chOff x="943403" y="1498719"/>
            <a:chExt cx="8260948" cy="50218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4E97C6-B8A3-46D5-FA03-32A31CA82B82}"/>
                </a:ext>
              </a:extLst>
            </p:cNvPr>
            <p:cNvGrpSpPr/>
            <p:nvPr/>
          </p:nvGrpSpPr>
          <p:grpSpPr>
            <a:xfrm>
              <a:off x="943403" y="1498719"/>
              <a:ext cx="8260948" cy="5021823"/>
              <a:chOff x="758341" y="1498719"/>
              <a:chExt cx="8260948" cy="502182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916BBFD-F687-85CB-28B2-D183C80DE54C}"/>
                  </a:ext>
                </a:extLst>
              </p:cNvPr>
              <p:cNvSpPr/>
              <p:nvPr/>
            </p:nvSpPr>
            <p:spPr>
              <a:xfrm>
                <a:off x="2698454" y="2862942"/>
                <a:ext cx="3657600" cy="36576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8F92DAD-5554-8A4E-D37A-5163EC1B00E6}"/>
                  </a:ext>
                </a:extLst>
              </p:cNvPr>
              <p:cNvSpPr/>
              <p:nvPr/>
            </p:nvSpPr>
            <p:spPr>
              <a:xfrm>
                <a:off x="2698454" y="4463142"/>
                <a:ext cx="3657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7530A5D-D284-15A5-ADB4-570AA189C940}"/>
                  </a:ext>
                </a:extLst>
              </p:cNvPr>
              <p:cNvCxnSpPr>
                <a:stCxn id="4" idx="0"/>
                <a:endCxn id="4" idx="4"/>
              </p:cNvCxnSpPr>
              <p:nvPr/>
            </p:nvCxnSpPr>
            <p:spPr>
              <a:xfrm>
                <a:off x="4527254" y="2862942"/>
                <a:ext cx="0" cy="36576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DDE5A8F-3D21-137E-81EB-DC2BB46E7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074" y="4467390"/>
                <a:ext cx="3832085" cy="106700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E473738-8976-B119-5DBA-994FBBA84B0B}"/>
                  </a:ext>
                </a:extLst>
              </p:cNvPr>
              <p:cNvCxnSpPr>
                <a:cxnSpLocks/>
                <a:stCxn id="5" idx="3"/>
                <a:endCxn id="5" idx="7"/>
              </p:cNvCxnSpPr>
              <p:nvPr/>
            </p:nvCxnSpPr>
            <p:spPr>
              <a:xfrm flipV="1">
                <a:off x="3234097" y="4530097"/>
                <a:ext cx="2586314" cy="32329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7DD2CC9-DB92-C42F-6175-8874C643E9EE}"/>
                  </a:ext>
                </a:extLst>
              </p:cNvPr>
              <p:cNvSpPr/>
              <p:nvPr/>
            </p:nvSpPr>
            <p:spPr>
              <a:xfrm>
                <a:off x="3206008" y="2908300"/>
                <a:ext cx="1946264" cy="3565525"/>
              </a:xfrm>
              <a:prstGeom prst="arc">
                <a:avLst>
                  <a:gd name="adj1" fmla="val 5623380"/>
                  <a:gd name="adj2" fmla="val 1605250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BAD34AF-F752-6B24-7C79-320141FE4AA6}"/>
                      </a:ext>
                    </a:extLst>
                  </p14:cNvPr>
                  <p14:cNvContentPartPr/>
                  <p14:nvPr/>
                </p14:nvContentPartPr>
                <p14:xfrm>
                  <a:off x="3279114" y="3111540"/>
                  <a:ext cx="392400" cy="46692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BAD34AF-F752-6B24-7C79-320141FE4AA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61114" y="3075540"/>
                    <a:ext cx="428040" cy="53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B42BC92B-AF6D-17A1-1C91-7F94A786F8B0}"/>
                      </a:ext>
                    </a:extLst>
                  </p14:cNvPr>
                  <p14:cNvContentPartPr/>
                  <p14:nvPr/>
                </p14:nvContentPartPr>
                <p14:xfrm>
                  <a:off x="3495474" y="3136740"/>
                  <a:ext cx="158400" cy="19116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B42BC92B-AF6D-17A1-1C91-7F94A786F8B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77433" y="3100740"/>
                    <a:ext cx="194121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B9F9BD2-09F0-3B78-F2A8-7D9445E9E361}"/>
                      </a:ext>
                    </a:extLst>
                  </p14:cNvPr>
                  <p14:cNvContentPartPr/>
                  <p14:nvPr/>
                </p14:nvContentPartPr>
                <p14:xfrm>
                  <a:off x="3253554" y="3262020"/>
                  <a:ext cx="297360" cy="45540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B9F9BD2-09F0-3B78-F2A8-7D9445E9E36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235554" y="3226020"/>
                    <a:ext cx="333000" cy="52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C0348062-21EA-146A-9A60-8DB1C7290A46}"/>
                      </a:ext>
                    </a:extLst>
                  </p14:cNvPr>
                  <p14:cNvContentPartPr/>
                  <p14:nvPr/>
                </p14:nvContentPartPr>
                <p14:xfrm>
                  <a:off x="3094794" y="3187410"/>
                  <a:ext cx="460800" cy="48672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C0348062-21EA-146A-9A60-8DB1C7290A4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76794" y="3151410"/>
                    <a:ext cx="496440" cy="55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0EB242FB-EA90-1111-1355-E700F436B929}"/>
                      </a:ext>
                    </a:extLst>
                  </p14:cNvPr>
                  <p14:cNvContentPartPr/>
                  <p14:nvPr/>
                </p14:nvContentPartPr>
                <p14:xfrm>
                  <a:off x="3032514" y="3387570"/>
                  <a:ext cx="275400" cy="36540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0EB242FB-EA90-1111-1355-E700F436B92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014490" y="3351534"/>
                    <a:ext cx="311087" cy="437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450DD14-6D5E-18A4-B067-CF9E6A67D755}"/>
                      </a:ext>
                    </a:extLst>
                  </p14:cNvPr>
                  <p14:cNvContentPartPr/>
                  <p14:nvPr/>
                </p14:nvContentPartPr>
                <p14:xfrm>
                  <a:off x="3035754" y="3435090"/>
                  <a:ext cx="306720" cy="41400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450DD14-6D5E-18A4-B067-CF9E6A67D75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017754" y="3399059"/>
                    <a:ext cx="342360" cy="4857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21E6EC8-06FF-9358-B5E5-C0DE05242873}"/>
                      </a:ext>
                    </a:extLst>
                  </p14:cNvPr>
                  <p14:cNvContentPartPr/>
                  <p14:nvPr/>
                </p14:nvContentPartPr>
                <p14:xfrm>
                  <a:off x="3463074" y="3298650"/>
                  <a:ext cx="63720" cy="8748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21E6EC8-06FF-9358-B5E5-C0DE0524287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45175" y="3262650"/>
                    <a:ext cx="9916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6A5F8623-7750-13DB-DFFC-905B75A40AC6}"/>
                      </a:ext>
                    </a:extLst>
                  </p14:cNvPr>
                  <p14:cNvContentPartPr/>
                  <p14:nvPr/>
                </p14:nvContentPartPr>
                <p14:xfrm>
                  <a:off x="3432474" y="3370290"/>
                  <a:ext cx="61200" cy="9360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6A5F8623-7750-13DB-DFFC-905B75A40AC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414474" y="3334290"/>
                    <a:ext cx="9684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8F301EB-2B1F-2969-2247-5C95CDDD461B}"/>
                      </a:ext>
                    </a:extLst>
                  </p14:cNvPr>
                  <p14:cNvContentPartPr/>
                  <p14:nvPr/>
                </p14:nvContentPartPr>
                <p14:xfrm>
                  <a:off x="3230874" y="3428250"/>
                  <a:ext cx="34200" cy="3024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8F301EB-2B1F-2969-2247-5C95CDDD461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212874" y="3392250"/>
                    <a:ext cx="6984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061D064-190D-0AD8-BF68-A53636796123}"/>
                      </a:ext>
                    </a:extLst>
                  </p14:cNvPr>
                  <p14:cNvContentPartPr/>
                  <p14:nvPr/>
                </p14:nvContentPartPr>
                <p14:xfrm>
                  <a:off x="3108834" y="3440130"/>
                  <a:ext cx="136800" cy="14472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061D064-190D-0AD8-BF68-A53636796123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090881" y="3404130"/>
                    <a:ext cx="172346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22B6D2E-5B64-7A39-F77D-9D43E69982B3}"/>
                      </a:ext>
                    </a:extLst>
                  </p14:cNvPr>
                  <p14:cNvContentPartPr/>
                  <p14:nvPr/>
                </p14:nvContentPartPr>
                <p14:xfrm>
                  <a:off x="3002634" y="3578010"/>
                  <a:ext cx="120960" cy="16704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22B6D2E-5B64-7A39-F77D-9D43E69982B3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84634" y="3542010"/>
                    <a:ext cx="1566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4B7047A1-E5AD-9E00-68F6-7078C85C92B0}"/>
                      </a:ext>
                    </a:extLst>
                  </p14:cNvPr>
                  <p14:cNvContentPartPr/>
                  <p14:nvPr/>
                </p14:nvContentPartPr>
                <p14:xfrm>
                  <a:off x="3193794" y="3413850"/>
                  <a:ext cx="277920" cy="28548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4B7047A1-E5AD-9E00-68F6-7078C85C92B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175794" y="3377850"/>
                    <a:ext cx="313560" cy="35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5AC010B-5325-3A78-244D-A058A16517AD}"/>
                      </a:ext>
                    </a:extLst>
                  </p14:cNvPr>
                  <p14:cNvContentPartPr/>
                  <p14:nvPr/>
                </p14:nvContentPartPr>
                <p14:xfrm>
                  <a:off x="3375144" y="3497262"/>
                  <a:ext cx="60480" cy="16560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5AC010B-5325-3A78-244D-A058A16517AD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357144" y="3461262"/>
                    <a:ext cx="9612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DA1AB93-5465-2985-160D-6365C52400DC}"/>
                      </a:ext>
                    </a:extLst>
                  </p14:cNvPr>
                  <p14:cNvContentPartPr/>
                  <p14:nvPr/>
                </p14:nvContentPartPr>
                <p14:xfrm>
                  <a:off x="3266154" y="3571890"/>
                  <a:ext cx="119520" cy="16596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DA1AB93-5465-2985-160D-6365C52400DC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248154" y="3535890"/>
                    <a:ext cx="15516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CCAF24A-3149-4A29-AC3D-081005AB7578}"/>
                      </a:ext>
                    </a:extLst>
                  </p14:cNvPr>
                  <p14:cNvContentPartPr/>
                  <p14:nvPr/>
                </p14:nvContentPartPr>
                <p14:xfrm>
                  <a:off x="3303594" y="3628770"/>
                  <a:ext cx="59760" cy="1411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CCAF24A-3149-4A29-AC3D-081005AB757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285485" y="3592770"/>
                    <a:ext cx="95616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665BCA00-DBB7-A7DA-0CE8-306FA3966715}"/>
                      </a:ext>
                    </a:extLst>
                  </p14:cNvPr>
                  <p14:cNvContentPartPr/>
                  <p14:nvPr/>
                </p14:nvContentPartPr>
                <p14:xfrm>
                  <a:off x="3090474" y="3612930"/>
                  <a:ext cx="205920" cy="27180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665BCA00-DBB7-A7DA-0CE8-306FA396671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072442" y="3576930"/>
                    <a:ext cx="241622" cy="34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ED5B1C4-CAD3-F1BC-9986-185FE5FD30E8}"/>
                      </a:ext>
                    </a:extLst>
                  </p14:cNvPr>
                  <p14:cNvContentPartPr/>
                  <p14:nvPr/>
                </p14:nvContentPartPr>
                <p14:xfrm>
                  <a:off x="2923119" y="3708393"/>
                  <a:ext cx="256680" cy="60948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ED5B1C4-CAD3-F1BC-9986-185FE5FD30E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05119" y="3672393"/>
                    <a:ext cx="29232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11F4B40A-3515-DF4A-6580-8D0CFD33AD67}"/>
                      </a:ext>
                    </a:extLst>
                  </p14:cNvPr>
                  <p14:cNvContentPartPr/>
                  <p14:nvPr/>
                </p14:nvContentPartPr>
                <p14:xfrm>
                  <a:off x="2957319" y="3765273"/>
                  <a:ext cx="31680" cy="6840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11F4B40A-3515-DF4A-6580-8D0CFD33AD6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939319" y="3729083"/>
                    <a:ext cx="67320" cy="1404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9750005-FBBD-2C82-0D88-585B27A1D9B2}"/>
                      </a:ext>
                    </a:extLst>
                  </p14:cNvPr>
                  <p14:cNvContentPartPr/>
                  <p14:nvPr/>
                </p14:nvContentPartPr>
                <p14:xfrm>
                  <a:off x="2827719" y="3828993"/>
                  <a:ext cx="144720" cy="55908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9750005-FBBD-2C82-0D88-585B27A1D9B2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809719" y="3793016"/>
                    <a:ext cx="180360" cy="6306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3216A38B-6790-503E-8AFE-7BEC6F0091C9}"/>
                      </a:ext>
                    </a:extLst>
                  </p14:cNvPr>
                  <p14:cNvContentPartPr/>
                  <p14:nvPr/>
                </p14:nvContentPartPr>
                <p14:xfrm>
                  <a:off x="2837439" y="3593193"/>
                  <a:ext cx="498960" cy="82692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3216A38B-6790-503E-8AFE-7BEC6F0091C9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819439" y="3557177"/>
                    <a:ext cx="534600" cy="8985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A4A282C-868F-9EA0-88EC-D15EC65871EA}"/>
                      </a:ext>
                    </a:extLst>
                  </p14:cNvPr>
                  <p14:cNvContentPartPr/>
                  <p14:nvPr/>
                </p14:nvContentPartPr>
                <p14:xfrm>
                  <a:off x="2855439" y="3805593"/>
                  <a:ext cx="432360" cy="67500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DA4A282C-868F-9EA0-88EC-D15EC65871EA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837439" y="3769593"/>
                    <a:ext cx="468000" cy="74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801CD993-A93B-7A8B-DECC-86E18640603A}"/>
                      </a:ext>
                    </a:extLst>
                  </p14:cNvPr>
                  <p14:cNvContentPartPr/>
                  <p14:nvPr/>
                </p14:nvContentPartPr>
                <p14:xfrm>
                  <a:off x="2806839" y="3873393"/>
                  <a:ext cx="125280" cy="65808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801CD993-A93B-7A8B-DECC-86E18640603A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788839" y="3837413"/>
                    <a:ext cx="160920" cy="729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FE913CF-E778-B86D-AEA2-F3F9B28DB523}"/>
                      </a:ext>
                    </a:extLst>
                  </p14:cNvPr>
                  <p14:cNvContentPartPr/>
                  <p14:nvPr/>
                </p14:nvContentPartPr>
                <p14:xfrm>
                  <a:off x="2783799" y="4002633"/>
                  <a:ext cx="89280" cy="53568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FE913CF-E778-B86D-AEA2-F3F9B28DB523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765799" y="3966633"/>
                    <a:ext cx="124920" cy="60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7725B12-0362-9F84-A77B-7E07B67316EA}"/>
                      </a:ext>
                    </a:extLst>
                  </p14:cNvPr>
                  <p14:cNvContentPartPr/>
                  <p14:nvPr/>
                </p14:nvContentPartPr>
                <p14:xfrm>
                  <a:off x="2844999" y="3902193"/>
                  <a:ext cx="414360" cy="76176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07725B12-0362-9F84-A77B-7E07B67316EA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826999" y="3866193"/>
                    <a:ext cx="450000" cy="83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49765B49-7946-2BE3-0551-5B4702296AF0}"/>
                      </a:ext>
                    </a:extLst>
                  </p14:cNvPr>
                  <p14:cNvContentPartPr/>
                  <p14:nvPr/>
                </p14:nvContentPartPr>
                <p14:xfrm>
                  <a:off x="2800359" y="4038273"/>
                  <a:ext cx="74520" cy="20736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49765B49-7946-2BE3-0551-5B4702296AF0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782359" y="4002273"/>
                    <a:ext cx="110160" cy="27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AD18D26-84C1-A49A-F9CD-55C1B85E951B}"/>
                      </a:ext>
                    </a:extLst>
                  </p14:cNvPr>
                  <p14:cNvContentPartPr/>
                  <p14:nvPr/>
                </p14:nvContentPartPr>
                <p14:xfrm>
                  <a:off x="2818404" y="3795450"/>
                  <a:ext cx="154080" cy="34488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CAD18D26-84C1-A49A-F9CD-55C1B85E951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00404" y="3759450"/>
                    <a:ext cx="189720" cy="41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97FC9DC-A5C8-EA51-A267-926DA5CDC806}"/>
                      </a:ext>
                    </a:extLst>
                  </p14:cNvPr>
                  <p14:cNvContentPartPr/>
                  <p14:nvPr/>
                </p14:nvContentPartPr>
                <p14:xfrm>
                  <a:off x="2829924" y="3979770"/>
                  <a:ext cx="60480" cy="13032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597FC9DC-A5C8-EA51-A267-926DA5CDC806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11924" y="3943770"/>
                    <a:ext cx="9612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A52FE3B9-9495-2EE9-CBEC-7B30901AAF96}"/>
                      </a:ext>
                    </a:extLst>
                  </p14:cNvPr>
                  <p14:cNvContentPartPr/>
                  <p14:nvPr/>
                </p14:nvContentPartPr>
                <p14:xfrm>
                  <a:off x="2935764" y="3873210"/>
                  <a:ext cx="360" cy="108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A52FE3B9-9495-2EE9-CBEC-7B30901AAF96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917764" y="383721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137D219-F663-9F40-4C06-428DA96EA4AF}"/>
                      </a:ext>
                    </a:extLst>
                  </p14:cNvPr>
                  <p14:cNvContentPartPr/>
                  <p14:nvPr/>
                </p14:nvContentPartPr>
                <p14:xfrm>
                  <a:off x="2910564" y="3889410"/>
                  <a:ext cx="16200" cy="3528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4137D219-F663-9F40-4C06-428DA96EA4AF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892564" y="3853410"/>
                    <a:ext cx="51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F16F6A5A-BB4A-3DAF-D34B-57038ED97273}"/>
                      </a:ext>
                    </a:extLst>
                  </p14:cNvPr>
                  <p14:cNvContentPartPr/>
                  <p14:nvPr/>
                </p14:nvContentPartPr>
                <p14:xfrm>
                  <a:off x="2855124" y="4039890"/>
                  <a:ext cx="390960" cy="72144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F16F6A5A-BB4A-3DAF-D34B-57038ED9727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837124" y="4003890"/>
                    <a:ext cx="426600" cy="79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80C23369-CB4C-1A51-513B-0829121907EB}"/>
                      </a:ext>
                    </a:extLst>
                  </p14:cNvPr>
                  <p14:cNvContentPartPr/>
                  <p14:nvPr/>
                </p14:nvContentPartPr>
                <p14:xfrm>
                  <a:off x="3197844" y="4114770"/>
                  <a:ext cx="35280" cy="19584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80C23369-CB4C-1A51-513B-0829121907E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3179658" y="4078770"/>
                    <a:ext cx="71287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654A8250-BE0E-0277-CE0D-74B839823C12}"/>
                      </a:ext>
                    </a:extLst>
                  </p14:cNvPr>
                  <p14:cNvContentPartPr/>
                  <p14:nvPr/>
                </p14:nvContentPartPr>
                <p14:xfrm>
                  <a:off x="3182004" y="4284690"/>
                  <a:ext cx="27360" cy="25272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654A8250-BE0E-0277-CE0D-74B839823C1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164004" y="4248690"/>
                    <a:ext cx="63000" cy="32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3A3F5E3E-2D3B-7D28-972A-CDF85FF4F666}"/>
                      </a:ext>
                    </a:extLst>
                  </p14:cNvPr>
                  <p14:cNvContentPartPr/>
                  <p14:nvPr/>
                </p14:nvContentPartPr>
                <p14:xfrm>
                  <a:off x="3176964" y="4406730"/>
                  <a:ext cx="720" cy="432360"/>
                </p14:xfrm>
              </p:contentPart>
            </mc:Choice>
            <mc:Fallback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3A3F5E3E-2D3B-7D28-972A-CDF85FF4F66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140964" y="4370730"/>
                    <a:ext cx="72000" cy="50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98A6D7EA-F78D-AB4A-D7E5-172F71F112C8}"/>
                      </a:ext>
                    </a:extLst>
                  </p14:cNvPr>
                  <p14:cNvContentPartPr/>
                  <p14:nvPr/>
                </p14:nvContentPartPr>
                <p14:xfrm>
                  <a:off x="3161124" y="4476570"/>
                  <a:ext cx="24120" cy="494280"/>
                </p14:xfrm>
              </p:contentPart>
            </mc:Choice>
            <mc:Fallback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98A6D7EA-F78D-AB4A-D7E5-172F71F112C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3143124" y="4440544"/>
                    <a:ext cx="59760" cy="5659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9010CB2C-1CCB-4B32-F5AF-76FCFAD850CC}"/>
                      </a:ext>
                    </a:extLst>
                  </p14:cNvPr>
                  <p14:cNvContentPartPr/>
                  <p14:nvPr/>
                </p14:nvContentPartPr>
                <p14:xfrm>
                  <a:off x="3182004" y="4547850"/>
                  <a:ext cx="720" cy="41364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9010CB2C-1CCB-4B32-F5AF-76FCFAD850CC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146004" y="4511850"/>
                    <a:ext cx="72000" cy="48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CCF91FCA-7786-9097-B16D-84E5875071F7}"/>
                      </a:ext>
                    </a:extLst>
                  </p14:cNvPr>
                  <p14:cNvContentPartPr/>
                  <p14:nvPr/>
                </p14:nvContentPartPr>
                <p14:xfrm>
                  <a:off x="3183444" y="4786170"/>
                  <a:ext cx="18000" cy="20880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CCF91FCA-7786-9097-B16D-84E5875071F7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165444" y="4750170"/>
                    <a:ext cx="5364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6D6875D3-9612-08A2-2F06-ECB7A8C9E1E7}"/>
                      </a:ext>
                    </a:extLst>
                  </p14:cNvPr>
                  <p14:cNvContentPartPr/>
                  <p14:nvPr/>
                </p14:nvContentPartPr>
                <p14:xfrm>
                  <a:off x="3187764" y="4762410"/>
                  <a:ext cx="1080" cy="7380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6D6875D3-9612-08A2-2F06-ECB7A8C9E1E7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3169764" y="4726410"/>
                    <a:ext cx="3672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EAA5DB6-25CF-B245-3A27-1C4F96DA4F9E}"/>
                      </a:ext>
                    </a:extLst>
                  </p14:cNvPr>
                  <p14:cNvContentPartPr/>
                  <p14:nvPr/>
                </p14:nvContentPartPr>
                <p14:xfrm>
                  <a:off x="3189924" y="4566930"/>
                  <a:ext cx="360" cy="36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CEAA5DB6-25CF-B245-3A27-1C4F96DA4F9E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171924" y="453093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A2D5FB43-3435-36E1-6F82-B4903D961BB4}"/>
                      </a:ext>
                    </a:extLst>
                  </p14:cNvPr>
                  <p14:cNvContentPartPr/>
                  <p14:nvPr/>
                </p14:nvContentPartPr>
                <p14:xfrm>
                  <a:off x="3189924" y="4867170"/>
                  <a:ext cx="360" cy="36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A2D5FB43-3435-36E1-6F82-B4903D961BB4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171924" y="48311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2F902EFE-9A6C-43F4-B63A-8A4DFFEA723C}"/>
                      </a:ext>
                    </a:extLst>
                  </p14:cNvPr>
                  <p14:cNvContentPartPr/>
                  <p14:nvPr/>
                </p14:nvContentPartPr>
                <p14:xfrm>
                  <a:off x="2805804" y="4165350"/>
                  <a:ext cx="360" cy="36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2F902EFE-9A6C-43F4-B63A-8A4DFFEA723C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87804" y="412935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7F4278EA-9FA5-CB37-76C9-FFE3C1A4F622}"/>
                      </a:ext>
                    </a:extLst>
                  </p14:cNvPr>
                  <p14:cNvContentPartPr/>
                  <p14:nvPr/>
                </p14:nvContentPartPr>
                <p14:xfrm>
                  <a:off x="2797884" y="4187670"/>
                  <a:ext cx="360" cy="36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7F4278EA-9FA5-CB37-76C9-FFE3C1A4F62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79884" y="41516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EDC5875C-8DA2-FFC4-A1C8-30745BDF5A91}"/>
                      </a:ext>
                    </a:extLst>
                  </p14:cNvPr>
                  <p14:cNvContentPartPr/>
                  <p14:nvPr/>
                </p14:nvContentPartPr>
                <p14:xfrm>
                  <a:off x="2793204" y="4202070"/>
                  <a:ext cx="360" cy="1080"/>
                </p14:xfrm>
              </p:contentPart>
            </mc:Choice>
            <mc:Fallback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EDC5875C-8DA2-FFC4-A1C8-30745BDF5A9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75204" y="416607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7151CEAD-F081-2145-BFB3-F997EC5D543E}"/>
                      </a:ext>
                    </a:extLst>
                  </p14:cNvPr>
                  <p14:cNvContentPartPr/>
                  <p14:nvPr/>
                </p14:nvContentPartPr>
                <p14:xfrm>
                  <a:off x="2785284" y="4227270"/>
                  <a:ext cx="360" cy="36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7151CEAD-F081-2145-BFB3-F997EC5D543E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67284" y="41912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69C51D74-D556-811E-5F9A-30C431305399}"/>
                      </a:ext>
                    </a:extLst>
                  </p14:cNvPr>
                  <p14:cNvContentPartPr/>
                  <p14:nvPr/>
                </p14:nvContentPartPr>
                <p14:xfrm>
                  <a:off x="2775564" y="4249590"/>
                  <a:ext cx="360" cy="36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69C51D74-D556-811E-5F9A-30C431305399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57564" y="42135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AD2F86CC-9D35-DDAE-4E94-56F4517865B1}"/>
                      </a:ext>
                    </a:extLst>
                  </p14:cNvPr>
                  <p14:cNvContentPartPr/>
                  <p14:nvPr/>
                </p14:nvContentPartPr>
                <p14:xfrm>
                  <a:off x="2764404" y="4273350"/>
                  <a:ext cx="360" cy="468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AD2F86CC-9D35-DDAE-4E94-56F4517865B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46404" y="4234350"/>
                    <a:ext cx="36000" cy="822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81179B19-60EF-50FA-3590-E860404EB1AD}"/>
                      </a:ext>
                    </a:extLst>
                  </p14:cNvPr>
                  <p14:cNvContentPartPr/>
                  <p14:nvPr/>
                </p14:nvContentPartPr>
                <p14:xfrm>
                  <a:off x="2763324" y="4297110"/>
                  <a:ext cx="1440" cy="576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81179B19-60EF-50FA-3590-E860404EB1AD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748924" y="4261110"/>
                    <a:ext cx="29952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7E5395A-B324-88B6-18C6-B10E50F7E778}"/>
                      </a:ext>
                    </a:extLst>
                  </p14:cNvPr>
                  <p14:cNvContentPartPr/>
                  <p14:nvPr/>
                </p14:nvContentPartPr>
                <p14:xfrm>
                  <a:off x="2758644" y="4316190"/>
                  <a:ext cx="2880" cy="1008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7E5395A-B324-88B6-18C6-B10E50F7E778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740644" y="4280190"/>
                    <a:ext cx="3852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D371103-C30A-859E-A789-416E931B2063}"/>
                      </a:ext>
                    </a:extLst>
                  </p14:cNvPr>
                  <p14:cNvContentPartPr/>
                  <p14:nvPr/>
                </p14:nvContentPartPr>
                <p14:xfrm>
                  <a:off x="2754324" y="4346430"/>
                  <a:ext cx="1080" cy="612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D371103-C30A-859E-A789-416E931B2063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727324" y="4308180"/>
                    <a:ext cx="54540" cy="822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C88AA97-429C-2BBB-8DBE-64142C4C6417}"/>
                      </a:ext>
                    </a:extLst>
                  </p14:cNvPr>
                  <p14:cNvContentPartPr/>
                  <p14:nvPr/>
                </p14:nvContentPartPr>
                <p14:xfrm>
                  <a:off x="2750364" y="4360830"/>
                  <a:ext cx="1800" cy="396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C88AA97-429C-2BBB-8DBE-64142C4C6417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2727864" y="4324830"/>
                    <a:ext cx="4635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7CE8F071-57EE-A037-AD55-1112322F808D}"/>
                      </a:ext>
                    </a:extLst>
                  </p14:cNvPr>
                  <p14:cNvContentPartPr/>
                  <p14:nvPr/>
                </p14:nvContentPartPr>
                <p14:xfrm>
                  <a:off x="2747484" y="4371990"/>
                  <a:ext cx="1440" cy="360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7CE8F071-57EE-A037-AD55-1112322F808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729484" y="4335990"/>
                    <a:ext cx="370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DC42C6B0-465C-5625-0FDD-20324513761F}"/>
                      </a:ext>
                    </a:extLst>
                  </p14:cNvPr>
                  <p14:cNvContentPartPr/>
                  <p14:nvPr/>
                </p14:nvContentPartPr>
                <p14:xfrm>
                  <a:off x="2745324" y="4387830"/>
                  <a:ext cx="360" cy="1044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DC42C6B0-465C-5625-0FDD-20324513761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727324" y="4351830"/>
                    <a:ext cx="3600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22265CE6-CF09-66A7-CCC3-3829E15B36A8}"/>
                      </a:ext>
                    </a:extLst>
                  </p14:cNvPr>
                  <p14:cNvContentPartPr/>
                  <p14:nvPr/>
                </p14:nvContentPartPr>
                <p14:xfrm>
                  <a:off x="2745324" y="4413030"/>
                  <a:ext cx="360" cy="936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22265CE6-CF09-66A7-CCC3-3829E15B36A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727324" y="4377030"/>
                    <a:ext cx="3600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DAD74A43-F95C-4047-CB78-F33E92865674}"/>
                      </a:ext>
                    </a:extLst>
                  </p14:cNvPr>
                  <p14:cNvContentPartPr/>
                  <p14:nvPr/>
                </p14:nvContentPartPr>
                <p14:xfrm>
                  <a:off x="2743884" y="4435350"/>
                  <a:ext cx="360" cy="324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DAD74A43-F95C-4047-CB78-F33E92865674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725884" y="4399350"/>
                    <a:ext cx="3600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B9F2507D-A347-05EF-CE87-3F0C494A6B79}"/>
                      </a:ext>
                    </a:extLst>
                  </p14:cNvPr>
                  <p14:cNvContentPartPr/>
                  <p14:nvPr/>
                </p14:nvContentPartPr>
                <p14:xfrm>
                  <a:off x="2743884" y="4440030"/>
                  <a:ext cx="360" cy="36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B9F2507D-A347-05EF-CE87-3F0C494A6B79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25884" y="440403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468FCC89-C508-9B96-2A2F-2E759E1168EB}"/>
                      </a:ext>
                    </a:extLst>
                  </p14:cNvPr>
                  <p14:cNvContentPartPr/>
                  <p14:nvPr/>
                </p14:nvContentPartPr>
                <p14:xfrm>
                  <a:off x="2732724" y="4489350"/>
                  <a:ext cx="3600" cy="1404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468FCC89-C508-9B96-2A2F-2E759E1168EB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712724" y="4454250"/>
                    <a:ext cx="43200" cy="838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95C37F56-C2D3-88FD-FD99-AC2B7FF10234}"/>
                      </a:ext>
                    </a:extLst>
                  </p14:cNvPr>
                  <p14:cNvContentPartPr/>
                  <p14:nvPr/>
                </p14:nvContentPartPr>
                <p14:xfrm>
                  <a:off x="2731284" y="4524270"/>
                  <a:ext cx="360" cy="1620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95C37F56-C2D3-88FD-FD99-AC2B7FF1023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713284" y="4488270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B66DD2D3-66C6-F0C6-49DF-23C4837C1DFD}"/>
                      </a:ext>
                    </a:extLst>
                  </p14:cNvPr>
                  <p14:cNvContentPartPr/>
                  <p14:nvPr/>
                </p14:nvContentPartPr>
                <p14:xfrm>
                  <a:off x="2737404" y="4438590"/>
                  <a:ext cx="360" cy="36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B66DD2D3-66C6-F0C6-49DF-23C4837C1DF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19404" y="44025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C5F6F576-C634-1079-D119-C1D77F8461BE}"/>
                      </a:ext>
                    </a:extLst>
                  </p14:cNvPr>
                  <p14:cNvContentPartPr/>
                  <p14:nvPr/>
                </p14:nvContentPartPr>
                <p14:xfrm>
                  <a:off x="2772324" y="4436790"/>
                  <a:ext cx="3600" cy="4752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C5F6F576-C634-1079-D119-C1D77F8461BE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754324" y="4400790"/>
                    <a:ext cx="3924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FBE384DB-C534-AF81-32A4-CB672EFA6419}"/>
                      </a:ext>
                    </a:extLst>
                  </p14:cNvPr>
                  <p14:cNvContentPartPr/>
                  <p14:nvPr/>
                </p14:nvContentPartPr>
                <p14:xfrm>
                  <a:off x="2771604" y="4489350"/>
                  <a:ext cx="1440" cy="540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FBE384DB-C534-AF81-32A4-CB672EFA6419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753604" y="4453350"/>
                    <a:ext cx="3708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D9D46CC1-7606-39A6-5A78-89368DD6311A}"/>
                      </a:ext>
                    </a:extLst>
                  </p14:cNvPr>
                  <p14:cNvContentPartPr/>
                  <p14:nvPr/>
                </p14:nvContentPartPr>
                <p14:xfrm>
                  <a:off x="2764404" y="4517790"/>
                  <a:ext cx="3600" cy="2412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D9D46CC1-7606-39A6-5A78-89368DD6311A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746404" y="4481790"/>
                    <a:ext cx="3924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FB41E14B-1A6C-1FB4-FA14-D6F0C61BCA11}"/>
                      </a:ext>
                    </a:extLst>
                  </p14:cNvPr>
                  <p14:cNvContentPartPr/>
                  <p14:nvPr/>
                </p14:nvContentPartPr>
                <p14:xfrm>
                  <a:off x="2762964" y="4562430"/>
                  <a:ext cx="1800" cy="1440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FB41E14B-1A6C-1FB4-FA14-D6F0C61BCA1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2747964" y="4526430"/>
                    <a:ext cx="3150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401B83BE-DF69-49FA-C7E6-2CE4558AB56E}"/>
                      </a:ext>
                    </a:extLst>
                  </p14:cNvPr>
                  <p14:cNvContentPartPr/>
                  <p14:nvPr/>
                </p14:nvContentPartPr>
                <p14:xfrm>
                  <a:off x="2761164" y="4586190"/>
                  <a:ext cx="360" cy="180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401B83BE-DF69-49FA-C7E6-2CE4558AB56E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2743164" y="4556190"/>
                    <a:ext cx="36000" cy="615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C9497762-8589-B0A6-46B0-3E171084FD1D}"/>
                      </a:ext>
                    </a:extLst>
                  </p14:cNvPr>
                  <p14:cNvContentPartPr/>
                  <p14:nvPr/>
                </p14:nvContentPartPr>
                <p14:xfrm>
                  <a:off x="2774124" y="4551630"/>
                  <a:ext cx="16560" cy="2520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C9497762-8589-B0A6-46B0-3E171084FD1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2756124" y="4515630"/>
                    <a:ext cx="522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47348D84-3571-D195-5E53-7E3AEA4831BB}"/>
                      </a:ext>
                    </a:extLst>
                  </p14:cNvPr>
                  <p14:cNvContentPartPr/>
                  <p14:nvPr/>
                </p14:nvContentPartPr>
                <p14:xfrm>
                  <a:off x="2820204" y="4467390"/>
                  <a:ext cx="6480" cy="1728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47348D84-3571-D195-5E53-7E3AEA4831B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802204" y="4431390"/>
                    <a:ext cx="4212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EDB07420-40BB-909D-F9BB-91802AB6F2B5}"/>
                      </a:ext>
                    </a:extLst>
                  </p14:cNvPr>
                  <p14:cNvContentPartPr/>
                  <p14:nvPr/>
                </p14:nvContentPartPr>
                <p14:xfrm>
                  <a:off x="2826324" y="4478190"/>
                  <a:ext cx="360" cy="1620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EDB07420-40BB-909D-F9BB-91802AB6F2B5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808324" y="4441372"/>
                    <a:ext cx="36000" cy="89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FBE21F10-5B89-EB16-C86A-A2CBCC6FFFC2}"/>
                      </a:ext>
                    </a:extLst>
                  </p14:cNvPr>
                  <p14:cNvContentPartPr/>
                  <p14:nvPr/>
                </p14:nvContentPartPr>
                <p14:xfrm>
                  <a:off x="2826324" y="4528950"/>
                  <a:ext cx="360" cy="2304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FBE21F10-5B89-EB16-C86A-A2CBCC6FFFC2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808324" y="4492950"/>
                    <a:ext cx="360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F98266E0-C02C-A264-6C0C-E35E3504D8F0}"/>
                      </a:ext>
                    </a:extLst>
                  </p14:cNvPr>
                  <p14:cNvContentPartPr/>
                  <p14:nvPr/>
                </p14:nvContentPartPr>
                <p14:xfrm>
                  <a:off x="2829564" y="4584390"/>
                  <a:ext cx="360" cy="3168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F98266E0-C02C-A264-6C0C-E35E3504D8F0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2811564" y="4548390"/>
                    <a:ext cx="3600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A6F57CB4-04F5-4E22-6E1A-C4216806491A}"/>
                      </a:ext>
                    </a:extLst>
                  </p14:cNvPr>
                  <p14:cNvContentPartPr/>
                  <p14:nvPr/>
                </p14:nvContentPartPr>
                <p14:xfrm>
                  <a:off x="2829564" y="4643430"/>
                  <a:ext cx="5400" cy="3600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A6F57CB4-04F5-4E22-6E1A-C4216806491A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2811564" y="4607430"/>
                    <a:ext cx="4104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FBB501AE-FA48-A5F9-79BC-D3B07870753C}"/>
                      </a:ext>
                    </a:extLst>
                  </p14:cNvPr>
                  <p14:cNvContentPartPr/>
                  <p14:nvPr/>
                </p14:nvContentPartPr>
                <p14:xfrm>
                  <a:off x="2836044" y="4716150"/>
                  <a:ext cx="360" cy="1620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FBB501AE-FA48-A5F9-79BC-D3B07870753C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818044" y="4680150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7238C1CE-B2EE-3A92-1674-328B0B91CF0B}"/>
                      </a:ext>
                    </a:extLst>
                  </p14:cNvPr>
                  <p14:cNvContentPartPr/>
                  <p14:nvPr/>
                </p14:nvContentPartPr>
                <p14:xfrm>
                  <a:off x="2840724" y="4749630"/>
                  <a:ext cx="1440" cy="2520"/>
                </p14:xfrm>
              </p:contentPart>
            </mc:Choice>
            <mc:Fallback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7238C1CE-B2EE-3A92-1674-328B0B91CF0B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822724" y="4713630"/>
                    <a:ext cx="3708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8499473-6BAC-B997-C755-706B4CF78182}"/>
                      </a:ext>
                    </a:extLst>
                  </p14:cNvPr>
                  <p14:cNvContentPartPr/>
                  <p14:nvPr/>
                </p14:nvContentPartPr>
                <p14:xfrm>
                  <a:off x="2850084" y="4743870"/>
                  <a:ext cx="11880" cy="612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8499473-6BAC-B997-C755-706B4CF78182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832084" y="4709870"/>
                    <a:ext cx="47520" cy="737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DE5FADB-FD32-ACD4-95BE-D5FB5E32228A}"/>
                      </a:ext>
                    </a:extLst>
                  </p14:cNvPr>
                  <p14:cNvContentPartPr/>
                  <p14:nvPr/>
                </p14:nvContentPartPr>
                <p14:xfrm>
                  <a:off x="2883564" y="4735590"/>
                  <a:ext cx="3240" cy="180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DDE5FADB-FD32-ACD4-95BE-D5FB5E32228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865564" y="4690590"/>
                    <a:ext cx="38880" cy="91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BC53326C-83CB-48E8-4004-1E67776A8E35}"/>
                      </a:ext>
                    </a:extLst>
                  </p14:cNvPr>
                  <p14:cNvContentPartPr/>
                  <p14:nvPr/>
                </p14:nvContentPartPr>
                <p14:xfrm>
                  <a:off x="2899404" y="4733790"/>
                  <a:ext cx="12240" cy="5400"/>
                </p14:xfrm>
              </p:contentPart>
            </mc:Choice>
            <mc:Fallback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BC53326C-83CB-48E8-4004-1E67776A8E35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881918" y="4700040"/>
                    <a:ext cx="46862" cy="725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88DC4930-9D6F-AEEC-2571-3D53E1B6363A}"/>
                      </a:ext>
                    </a:extLst>
                  </p14:cNvPr>
                  <p14:cNvContentPartPr/>
                  <p14:nvPr/>
                </p14:nvContentPartPr>
                <p14:xfrm>
                  <a:off x="2915964" y="4743150"/>
                  <a:ext cx="6120" cy="36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88DC4930-9D6F-AEEC-2571-3D53E1B6363A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2897964" y="4707150"/>
                    <a:ext cx="4176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D825FDAD-C07E-A3ED-B3A3-C65E11E5A65C}"/>
                      </a:ext>
                    </a:extLst>
                  </p14:cNvPr>
                  <p14:cNvContentPartPr/>
                  <p14:nvPr/>
                </p14:nvContentPartPr>
                <p14:xfrm>
                  <a:off x="2853324" y="4744950"/>
                  <a:ext cx="9360" cy="360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D825FDAD-C07E-A3ED-B3A3-C65E11E5A65C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2834604" y="4708950"/>
                    <a:ext cx="46426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3DC2C08A-7A9A-1C76-B33D-D9BBB839F928}"/>
                      </a:ext>
                    </a:extLst>
                  </p14:cNvPr>
                  <p14:cNvContentPartPr/>
                  <p14:nvPr/>
                </p14:nvContentPartPr>
                <p14:xfrm>
                  <a:off x="2831364" y="4454070"/>
                  <a:ext cx="299520" cy="43164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3DC2C08A-7A9A-1C76-B33D-D9BBB839F928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813364" y="4418100"/>
                    <a:ext cx="335160" cy="5032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FDB122D9-0E12-24AA-561A-98E87CFEBC1D}"/>
                      </a:ext>
                    </a:extLst>
                  </p14:cNvPr>
                  <p14:cNvContentPartPr/>
                  <p14:nvPr/>
                </p14:nvContentPartPr>
                <p14:xfrm>
                  <a:off x="2712204" y="4519590"/>
                  <a:ext cx="446040" cy="573480"/>
                </p14:xfrm>
              </p:contentPart>
            </mc:Choice>
            <mc:Fallback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FDB122D9-0E12-24AA-561A-98E87CFEBC1D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694219" y="4483613"/>
                    <a:ext cx="481651" cy="6450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92DDB7C-6FAF-BD2D-99E1-3C7172EF9556}"/>
                      </a:ext>
                    </a:extLst>
                  </p14:cNvPr>
                  <p14:cNvContentPartPr/>
                  <p14:nvPr/>
                </p14:nvContentPartPr>
                <p14:xfrm>
                  <a:off x="2770794" y="4721370"/>
                  <a:ext cx="430560" cy="49320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B92DDB7C-6FAF-BD2D-99E1-3C7172EF9556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752794" y="4685370"/>
                    <a:ext cx="466200" cy="56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28D7F77D-52B1-D5EC-0936-13D5BACE903F}"/>
                      </a:ext>
                    </a:extLst>
                  </p14:cNvPr>
                  <p14:cNvContentPartPr/>
                  <p14:nvPr/>
                </p14:nvContentPartPr>
                <p14:xfrm>
                  <a:off x="3158154" y="5070300"/>
                  <a:ext cx="73440" cy="32940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28D7F77D-52B1-D5EC-0936-13D5BACE903F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3140154" y="5034300"/>
                    <a:ext cx="109080" cy="40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7E4DC576-1ADC-1ECB-1FB1-39166FC9FC1A}"/>
                      </a:ext>
                    </a:extLst>
                  </p14:cNvPr>
                  <p14:cNvContentPartPr/>
                  <p14:nvPr/>
                </p14:nvContentPartPr>
                <p14:xfrm>
                  <a:off x="3226554" y="5214660"/>
                  <a:ext cx="360" cy="36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7E4DC576-1ADC-1ECB-1FB1-39166FC9FC1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08554" y="51786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0A081C9D-5C4C-78C5-795D-3058EED23C0D}"/>
                      </a:ext>
                    </a:extLst>
                  </p14:cNvPr>
                  <p14:cNvContentPartPr/>
                  <p14:nvPr/>
                </p14:nvContentPartPr>
                <p14:xfrm>
                  <a:off x="3239154" y="5297460"/>
                  <a:ext cx="360" cy="36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0A081C9D-5C4C-78C5-795D-3058EED23C0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21154" y="52614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EFEF218D-557C-5841-F266-7C66A47B0808}"/>
                      </a:ext>
                    </a:extLst>
                  </p14:cNvPr>
                  <p14:cNvContentPartPr/>
                  <p14:nvPr/>
                </p14:nvContentPartPr>
                <p14:xfrm>
                  <a:off x="3232674" y="5259300"/>
                  <a:ext cx="360" cy="36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EFEF218D-557C-5841-F266-7C66A47B0808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14674" y="522330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67F121CA-D580-7100-7F95-8A5917B5C21A}"/>
                      </a:ext>
                    </a:extLst>
                  </p14:cNvPr>
                  <p14:cNvContentPartPr/>
                  <p14:nvPr/>
                </p14:nvContentPartPr>
                <p14:xfrm>
                  <a:off x="2905794" y="4941420"/>
                  <a:ext cx="431280" cy="91512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67F121CA-D580-7100-7F95-8A5917B5C21A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887794" y="4905420"/>
                    <a:ext cx="466920" cy="9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3599F95D-F3A8-10BF-6366-1DAE8582CA2A}"/>
                      </a:ext>
                    </a:extLst>
                  </p14:cNvPr>
                  <p14:cNvContentPartPr/>
                  <p14:nvPr/>
                </p14:nvContentPartPr>
                <p14:xfrm>
                  <a:off x="3232314" y="5314650"/>
                  <a:ext cx="79920" cy="31212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3599F95D-F3A8-10BF-6366-1DAE8582CA2A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214314" y="5278608"/>
                    <a:ext cx="115560" cy="3838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3FA626FB-3571-C1DE-90C7-93A216D724FA}"/>
                      </a:ext>
                    </a:extLst>
                  </p14:cNvPr>
                  <p14:cNvContentPartPr/>
                  <p14:nvPr/>
                </p14:nvContentPartPr>
                <p14:xfrm>
                  <a:off x="3277314" y="5470440"/>
                  <a:ext cx="100080" cy="35604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3FA626FB-3571-C1DE-90C7-93A216D724FA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259314" y="5434476"/>
                    <a:ext cx="135720" cy="4276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DE1A664E-CDFE-822A-62B1-2A4ABD8BF222}"/>
                      </a:ext>
                    </a:extLst>
                  </p14:cNvPr>
                  <p14:cNvContentPartPr/>
                  <p14:nvPr/>
                </p14:nvContentPartPr>
                <p14:xfrm>
                  <a:off x="3337434" y="5667090"/>
                  <a:ext cx="49320" cy="130320"/>
                </p14:xfrm>
              </p:contentPart>
            </mc:Choice>
            <mc:Fallback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DE1A664E-CDFE-822A-62B1-2A4ABD8BF222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319434" y="5630990"/>
                    <a:ext cx="84960" cy="2021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EDDC2A2C-2AD2-297B-BEEC-BFB7CC302519}"/>
                      </a:ext>
                    </a:extLst>
                  </p14:cNvPr>
                  <p14:cNvContentPartPr/>
                  <p14:nvPr/>
                </p14:nvContentPartPr>
                <p14:xfrm>
                  <a:off x="3308994" y="5602290"/>
                  <a:ext cx="360" cy="360"/>
                </p14:xfrm>
              </p:contentPart>
            </mc:Choice>
            <mc:Fallback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EDDC2A2C-2AD2-297B-BEEC-BFB7CC302519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90994" y="55662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1E2F8FE3-C70B-D706-0286-7B5A9FD87EEE}"/>
                      </a:ext>
                    </a:extLst>
                  </p14:cNvPr>
                  <p14:cNvContentPartPr/>
                  <p14:nvPr/>
                </p14:nvContentPartPr>
                <p14:xfrm>
                  <a:off x="2732634" y="4906860"/>
                  <a:ext cx="54360" cy="253440"/>
                </p14:xfrm>
              </p:contentPart>
            </mc:Choice>
            <mc:Fallback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1E2F8FE3-C70B-D706-0286-7B5A9FD87EEE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2714634" y="4870911"/>
                    <a:ext cx="90000" cy="3249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FB28CE9E-5D8F-81C8-4CC1-A5D06CF92892}"/>
                      </a:ext>
                    </a:extLst>
                  </p14:cNvPr>
                  <p14:cNvContentPartPr/>
                  <p14:nvPr/>
                </p14:nvContentPartPr>
                <p14:xfrm>
                  <a:off x="2748474" y="5028900"/>
                  <a:ext cx="360" cy="360"/>
                </p14:xfrm>
              </p:contentPart>
            </mc:Choice>
            <mc:Fallback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FB28CE9E-5D8F-81C8-4CC1-A5D06CF9289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30474" y="499290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2CBFF747-FE5C-4F45-0BFB-0E4939BB68B9}"/>
                      </a:ext>
                    </a:extLst>
                  </p14:cNvPr>
                  <p14:cNvContentPartPr/>
                  <p14:nvPr/>
                </p14:nvContentPartPr>
                <p14:xfrm>
                  <a:off x="2761434" y="5074980"/>
                  <a:ext cx="1080" cy="360"/>
                </p14:xfrm>
              </p:contentPart>
            </mc:Choice>
            <mc:Fallback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2CBFF747-FE5C-4F45-0BFB-0E4939BB68B9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743434" y="5038980"/>
                    <a:ext cx="367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A0FDC9E8-7662-44D0-780F-0ADACAE709B6}"/>
                      </a:ext>
                    </a:extLst>
                  </p14:cNvPr>
                  <p14:cNvContentPartPr/>
                  <p14:nvPr/>
                </p14:nvContentPartPr>
                <p14:xfrm>
                  <a:off x="2769354" y="5095860"/>
                  <a:ext cx="360" cy="360"/>
                </p14:xfrm>
              </p:contentPart>
            </mc:Choice>
            <mc:Fallback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A0FDC9E8-7662-44D0-780F-0ADACAE709B6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51354" y="50598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458159E8-A708-E0D2-77ED-8A52708C4699}"/>
                      </a:ext>
                    </a:extLst>
                  </p14:cNvPr>
                  <p14:cNvContentPartPr/>
                  <p14:nvPr/>
                </p14:nvContentPartPr>
                <p14:xfrm>
                  <a:off x="2774034" y="5122860"/>
                  <a:ext cx="360" cy="1080"/>
                </p14:xfrm>
              </p:contentPart>
            </mc:Choice>
            <mc:Fallback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458159E8-A708-E0D2-77ED-8A52708C4699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56034" y="508686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0898DE42-0DFB-D49F-C6FC-E7ADDDD46392}"/>
                      </a:ext>
                    </a:extLst>
                  </p14:cNvPr>
                  <p14:cNvContentPartPr/>
                  <p14:nvPr/>
                </p14:nvContentPartPr>
                <p14:xfrm>
                  <a:off x="2766834" y="4978140"/>
                  <a:ext cx="181440" cy="388440"/>
                </p14:xfrm>
              </p:contentPart>
            </mc:Choice>
            <mc:Fallback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0898DE42-0DFB-D49F-C6FC-E7ADDDD46392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748834" y="4942140"/>
                    <a:ext cx="217080" cy="46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976BF5A9-8933-E0F1-10CF-708BCACCA463}"/>
                      </a:ext>
                    </a:extLst>
                  </p14:cNvPr>
                  <p14:cNvContentPartPr/>
                  <p14:nvPr/>
                </p14:nvContentPartPr>
                <p14:xfrm>
                  <a:off x="2961234" y="5196390"/>
                  <a:ext cx="227160" cy="329760"/>
                </p14:xfrm>
              </p:contentPart>
            </mc:Choice>
            <mc:Fallback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976BF5A9-8933-E0F1-10CF-708BCACCA463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943234" y="5160390"/>
                    <a:ext cx="262800" cy="40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6B032111-689D-E5E3-3958-19168AB7659C}"/>
                      </a:ext>
                    </a:extLst>
                  </p14:cNvPr>
                  <p14:cNvContentPartPr/>
                  <p14:nvPr/>
                </p14:nvContentPartPr>
                <p14:xfrm>
                  <a:off x="2846754" y="5288820"/>
                  <a:ext cx="462960" cy="585360"/>
                </p14:xfrm>
              </p:contentPart>
            </mc:Choice>
            <mc:Fallback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6B032111-689D-E5E3-3958-19168AB7659C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2828754" y="5252820"/>
                    <a:ext cx="498600" cy="65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7664CB0A-DD53-9942-F8C3-113A6E790248}"/>
                      </a:ext>
                    </a:extLst>
                  </p14:cNvPr>
                  <p14:cNvContentPartPr/>
                  <p14:nvPr/>
                </p14:nvContentPartPr>
                <p14:xfrm>
                  <a:off x="2802474" y="5203680"/>
                  <a:ext cx="108360" cy="294120"/>
                </p14:xfrm>
              </p:contentPart>
            </mc:Choice>
            <mc:Fallback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7664CB0A-DD53-9942-F8C3-113A6E790248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784534" y="5167680"/>
                    <a:ext cx="143882" cy="36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C35C4712-A5D8-DF29-01DF-2CD229B5CCE6}"/>
                      </a:ext>
                    </a:extLst>
                  </p14:cNvPr>
                  <p14:cNvContentPartPr/>
                  <p14:nvPr/>
                </p14:nvContentPartPr>
                <p14:xfrm>
                  <a:off x="2923074" y="5495640"/>
                  <a:ext cx="141840" cy="241560"/>
                </p14:xfrm>
              </p:contentPart>
            </mc:Choice>
            <mc:Fallback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C35C4712-A5D8-DF29-01DF-2CD229B5CCE6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2905028" y="5459640"/>
                    <a:ext cx="177571" cy="31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2732820A-EEFE-3577-422E-85386E978FBE}"/>
                      </a:ext>
                    </a:extLst>
                  </p14:cNvPr>
                  <p14:cNvContentPartPr/>
                  <p14:nvPr/>
                </p14:nvContentPartPr>
                <p14:xfrm>
                  <a:off x="3056634" y="5668800"/>
                  <a:ext cx="238320" cy="237600"/>
                </p14:xfrm>
              </p:contentPart>
            </mc:Choice>
            <mc:Fallback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2732820A-EEFE-3577-422E-85386E978FBE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038634" y="5632800"/>
                    <a:ext cx="27396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CE718C6F-9114-DBCC-B635-DCA9853ADD60}"/>
                      </a:ext>
                    </a:extLst>
                  </p14:cNvPr>
                  <p14:cNvContentPartPr/>
                  <p14:nvPr/>
                </p14:nvContentPartPr>
                <p14:xfrm>
                  <a:off x="3069234" y="5735400"/>
                  <a:ext cx="165600" cy="192600"/>
                </p14:xfrm>
              </p:contentPart>
            </mc:Choice>
            <mc:Fallback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CE718C6F-9114-DBCC-B635-DCA9853ADD60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051195" y="5699333"/>
                    <a:ext cx="201318" cy="2643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115C98B5-60A2-6B6D-94DA-0C2B69A2048D}"/>
                      </a:ext>
                    </a:extLst>
                  </p14:cNvPr>
                  <p14:cNvContentPartPr/>
                  <p14:nvPr/>
                </p14:nvContentPartPr>
                <p14:xfrm>
                  <a:off x="3302514" y="5819730"/>
                  <a:ext cx="176400" cy="237960"/>
                </p14:xfrm>
              </p:contentPart>
            </mc:Choice>
            <mc:Fallback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115C98B5-60A2-6B6D-94DA-0C2B69A2048D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284514" y="5783730"/>
                    <a:ext cx="21204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B0D5AD52-8B7E-B9A8-4CAD-232D42474D13}"/>
                      </a:ext>
                    </a:extLst>
                  </p14:cNvPr>
                  <p14:cNvContentPartPr/>
                  <p14:nvPr/>
                </p14:nvContentPartPr>
                <p14:xfrm>
                  <a:off x="3250314" y="5905410"/>
                  <a:ext cx="312480" cy="261000"/>
                </p14:xfrm>
              </p:contentPart>
            </mc:Choice>
            <mc:Fallback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B0D5AD52-8B7E-B9A8-4CAD-232D42474D13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232314" y="5869460"/>
                    <a:ext cx="348120" cy="3325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8B4E3AEF-A6AB-B620-663C-E03BCCCACCE2}"/>
                      </a:ext>
                    </a:extLst>
                  </p14:cNvPr>
                  <p14:cNvContentPartPr/>
                  <p14:nvPr/>
                </p14:nvContentPartPr>
                <p14:xfrm>
                  <a:off x="3428154" y="5914770"/>
                  <a:ext cx="146160" cy="250560"/>
                </p14:xfrm>
              </p:contentPart>
            </mc:Choice>
            <mc:Fallback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8B4E3AEF-A6AB-B620-663C-E03BCCCACCE2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410154" y="5878770"/>
                    <a:ext cx="18180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FCB27A21-E603-438A-5292-9313C2E0B175}"/>
                      </a:ext>
                    </a:extLst>
                  </p14:cNvPr>
                  <p14:cNvContentPartPr/>
                  <p14:nvPr/>
                </p14:nvContentPartPr>
                <p14:xfrm>
                  <a:off x="3554874" y="6130950"/>
                  <a:ext cx="105480" cy="13680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FCB27A21-E603-438A-5292-9313C2E0B175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536874" y="6094950"/>
                    <a:ext cx="14112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4C58A04-3014-E206-48EF-FD83315D8CB6}"/>
                      </a:ext>
                    </a:extLst>
                  </p14:cNvPr>
                  <p14:cNvContentPartPr/>
                  <p14:nvPr/>
                </p14:nvContentPartPr>
                <p14:xfrm>
                  <a:off x="3250314" y="5955990"/>
                  <a:ext cx="90720" cy="52200"/>
                </p14:xfrm>
              </p:contentPart>
            </mc:Choice>
            <mc:Fallback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4C58A04-3014-E206-48EF-FD83315D8CB6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3232385" y="5919990"/>
                    <a:ext cx="126219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D813970-FC72-460A-0354-48C9AA1F2D0F}"/>
                      </a:ext>
                    </a:extLst>
                  </p14:cNvPr>
                  <p14:cNvContentPartPr/>
                  <p14:nvPr/>
                </p14:nvContentPartPr>
                <p14:xfrm>
                  <a:off x="3239154" y="5945190"/>
                  <a:ext cx="1440" cy="612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D813970-FC72-460A-0354-48C9AA1F2D0F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3221154" y="5909190"/>
                    <a:ext cx="3708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4874DEAE-A7DB-9230-28DF-3FF234DFCF24}"/>
                      </a:ext>
                    </a:extLst>
                  </p14:cNvPr>
                  <p14:cNvContentPartPr/>
                  <p14:nvPr/>
                </p14:nvContentPartPr>
                <p14:xfrm>
                  <a:off x="3289914" y="5990910"/>
                  <a:ext cx="175680" cy="126360"/>
                </p14:xfrm>
              </p:contentPart>
            </mc:Choice>
            <mc:Fallback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4874DEAE-A7DB-9230-28DF-3FF234DFCF24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3271914" y="5955012"/>
                    <a:ext cx="211320" cy="1977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540998D4-A11C-2D8C-99DD-44FEF0A060FE}"/>
                      </a:ext>
                    </a:extLst>
                  </p14:cNvPr>
                  <p14:cNvContentPartPr/>
                  <p14:nvPr/>
                </p14:nvContentPartPr>
                <p14:xfrm>
                  <a:off x="3402594" y="6081270"/>
                  <a:ext cx="205200" cy="149760"/>
                </p14:xfrm>
              </p:contentPart>
            </mc:Choice>
            <mc:Fallback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540998D4-A11C-2D8C-99DD-44FEF0A060FE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3384562" y="6045270"/>
                    <a:ext cx="240903" cy="22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6B575425-DB80-B064-A466-3A11C016F0CF}"/>
                      </a:ext>
                    </a:extLst>
                  </p14:cNvPr>
                  <p14:cNvContentPartPr/>
                  <p14:nvPr/>
                </p14:nvContentPartPr>
                <p14:xfrm>
                  <a:off x="3685194" y="6272070"/>
                  <a:ext cx="360" cy="360"/>
                </p14:xfrm>
              </p:contentPart>
            </mc:Choice>
            <mc:Fallback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6B575425-DB80-B064-A466-3A11C016F0C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67194" y="62360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EC839145-00F1-9378-36AB-CDF6D038DDA3}"/>
                      </a:ext>
                    </a:extLst>
                  </p14:cNvPr>
                  <p14:cNvContentPartPr/>
                  <p14:nvPr/>
                </p14:nvContentPartPr>
                <p14:xfrm>
                  <a:off x="3669354" y="6248310"/>
                  <a:ext cx="360" cy="360"/>
                </p14:xfrm>
              </p:contentPart>
            </mc:Choice>
            <mc:Fallback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EC839145-00F1-9378-36AB-CDF6D038DDA3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51354" y="621231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78767912-E203-D785-FEF4-CDD74D405967}"/>
                      </a:ext>
                    </a:extLst>
                  </p14:cNvPr>
                  <p14:cNvContentPartPr/>
                  <p14:nvPr/>
                </p14:nvContentPartPr>
                <p14:xfrm>
                  <a:off x="3696354" y="6278550"/>
                  <a:ext cx="360" cy="360"/>
                </p14:xfrm>
              </p:contentPart>
            </mc:Choice>
            <mc:Fallback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78767912-E203-D785-FEF4-CDD74D405967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78354" y="624255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296D356B-7C83-CEFE-9558-AE71C339B256}"/>
                      </a:ext>
                    </a:extLst>
                  </p14:cNvPr>
                  <p14:cNvContentPartPr/>
                  <p14:nvPr/>
                </p14:nvContentPartPr>
                <p14:xfrm>
                  <a:off x="3707514" y="6284670"/>
                  <a:ext cx="360" cy="360"/>
                </p14:xfrm>
              </p:contentPart>
            </mc:Choice>
            <mc:Fallback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296D356B-7C83-CEFE-9558-AE71C339B256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89514" y="62486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7CAB1718-B5C8-E820-BFAD-17BCDCEE5846}"/>
                  </a:ext>
                </a:extLst>
              </p:cNvPr>
              <p:cNvSpPr/>
              <p:nvPr/>
            </p:nvSpPr>
            <p:spPr>
              <a:xfrm>
                <a:off x="3355433" y="2933130"/>
                <a:ext cx="2328125" cy="914400"/>
              </a:xfrm>
              <a:prstGeom prst="arc">
                <a:avLst>
                  <a:gd name="adj1" fmla="val 20801622"/>
                  <a:gd name="adj2" fmla="val 11347098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8855B7DC-0C20-3A37-6A1A-70EF7BDFA9AA}"/>
                  </a:ext>
                </a:extLst>
              </p:cNvPr>
              <p:cNvSpPr/>
              <p:nvPr/>
            </p:nvSpPr>
            <p:spPr>
              <a:xfrm>
                <a:off x="3554128" y="2823323"/>
                <a:ext cx="1896250" cy="850807"/>
              </a:xfrm>
              <a:prstGeom prst="arc">
                <a:avLst>
                  <a:gd name="adj1" fmla="val 20801622"/>
                  <a:gd name="adj2" fmla="val 11347098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EEEBC44-E501-6E2B-2D8C-A9D0DF253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7874" y="2980267"/>
                <a:ext cx="1272318" cy="5763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E6AC850-7167-4EE0-F851-73A7CF52A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1934" y="2950630"/>
                <a:ext cx="1273444" cy="57308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B837087-D7BA-D756-6582-D76A1D2E9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6649" y="3799186"/>
                <a:ext cx="155925" cy="234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FAE74DDE-48C9-921A-9A98-909401CC5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9049" y="3638321"/>
                <a:ext cx="155925" cy="234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2FA94E1-F014-0C41-C9D6-81370A4AD7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9187" y="3270419"/>
                <a:ext cx="56978" cy="135218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318C63CA-D0C3-4BCF-746F-D9B74DC1AF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4714" y="3388953"/>
                <a:ext cx="56978" cy="135218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5263ED11-F731-1E80-DE2A-E450E1FD0A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3272" y="3213564"/>
                <a:ext cx="162435" cy="88991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F5734241-A054-EE54-A4C8-0D725A26BF2D}"/>
                  </a:ext>
                </a:extLst>
              </p:cNvPr>
              <p:cNvGrpSpPr/>
              <p:nvPr/>
            </p:nvGrpSpPr>
            <p:grpSpPr>
              <a:xfrm>
                <a:off x="758341" y="1950285"/>
                <a:ext cx="2913173" cy="4316495"/>
                <a:chOff x="4278435" y="590507"/>
                <a:chExt cx="2913173" cy="3565525"/>
              </a:xfrm>
            </p:grpSpPr>
            <p:sp>
              <p:nvSpPr>
                <p:cNvPr id="216" name="Arc 215">
                  <a:extLst>
                    <a:ext uri="{FF2B5EF4-FFF2-40B4-BE49-F238E27FC236}">
                      <a16:creationId xmlns:a16="http://schemas.microsoft.com/office/drawing/2014/main" id="{0B5BAC15-6877-EB76-2108-D2D0CD5D384F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Arrow Connector 217">
                  <a:extLst>
                    <a:ext uri="{FF2B5EF4-FFF2-40B4-BE49-F238E27FC236}">
                      <a16:creationId xmlns:a16="http://schemas.microsoft.com/office/drawing/2014/main" id="{E9D309E6-EA45-887D-D12F-8D1157EB2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91B22CD5-3E17-36DA-AAE7-0A79E02DC58C}"/>
                  </a:ext>
                </a:extLst>
              </p:cNvPr>
              <p:cNvGrpSpPr/>
              <p:nvPr/>
            </p:nvGrpSpPr>
            <p:grpSpPr>
              <a:xfrm>
                <a:off x="1073674" y="2417257"/>
                <a:ext cx="2434053" cy="3565525"/>
                <a:chOff x="4278435" y="590507"/>
                <a:chExt cx="2913173" cy="3565525"/>
              </a:xfrm>
            </p:grpSpPr>
            <p:sp>
              <p:nvSpPr>
                <p:cNvPr id="223" name="Arc 222">
                  <a:extLst>
                    <a:ext uri="{FF2B5EF4-FFF2-40B4-BE49-F238E27FC236}">
                      <a16:creationId xmlns:a16="http://schemas.microsoft.com/office/drawing/2014/main" id="{13670493-B7D5-A661-E96C-9BE7D577BD42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EE63D9B-8EEB-C458-105F-E0D8C4FDC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BAAE2FC8-35FB-9DF7-3B8E-198982178C02}"/>
                  </a:ext>
                </a:extLst>
              </p:cNvPr>
              <p:cNvGrpSpPr/>
              <p:nvPr/>
            </p:nvGrpSpPr>
            <p:grpSpPr>
              <a:xfrm>
                <a:off x="4992429" y="1950285"/>
                <a:ext cx="2913173" cy="4316495"/>
                <a:chOff x="4278435" y="590507"/>
                <a:chExt cx="2913173" cy="3565525"/>
              </a:xfrm>
              <a:scene3d>
                <a:camera prst="orthographicFront">
                  <a:rot lat="0" lon="10800000" rev="0"/>
                </a:camera>
                <a:lightRig rig="threePt" dir="t"/>
              </a:scene3d>
            </p:grpSpPr>
            <p:sp>
              <p:nvSpPr>
                <p:cNvPr id="226" name="Arc 225">
                  <a:extLst>
                    <a:ext uri="{FF2B5EF4-FFF2-40B4-BE49-F238E27FC236}">
                      <a16:creationId xmlns:a16="http://schemas.microsoft.com/office/drawing/2014/main" id="{C606326F-F473-FB17-31BE-EBBB051377FE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4A8545B2-CEF3-A108-EEA2-14781ED3E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35BF774D-C56D-D390-AF27-B06202D7443B}"/>
                  </a:ext>
                </a:extLst>
              </p:cNvPr>
              <p:cNvGrpSpPr/>
              <p:nvPr/>
            </p:nvGrpSpPr>
            <p:grpSpPr>
              <a:xfrm>
                <a:off x="3271929" y="3488063"/>
                <a:ext cx="526569" cy="385131"/>
                <a:chOff x="6858022" y="1562223"/>
                <a:chExt cx="392454" cy="287037"/>
              </a:xfrm>
            </p:grpSpPr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6B5AC88D-E608-25BF-05DF-F7E7D0A3F99A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8EED6729-020D-257C-A52A-B90F26D6F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40C3FB17-3A4F-73AF-D088-BBCF32619656}"/>
                  </a:ext>
                </a:extLst>
              </p:cNvPr>
              <p:cNvGrpSpPr/>
              <p:nvPr/>
            </p:nvGrpSpPr>
            <p:grpSpPr>
              <a:xfrm>
                <a:off x="3420389" y="3332802"/>
                <a:ext cx="526569" cy="385131"/>
                <a:chOff x="6858022" y="1562223"/>
                <a:chExt cx="392454" cy="287037"/>
              </a:xfrm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871F6076-15E9-2701-5CD7-B52A9DE37871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D683D900-0F78-7E1B-03BB-56364B366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B86E4A05-7585-8414-AC4D-AB848CDBB08E}"/>
                  </a:ext>
                </a:extLst>
              </p:cNvPr>
              <p:cNvGrpSpPr/>
              <p:nvPr/>
            </p:nvGrpSpPr>
            <p:grpSpPr>
              <a:xfrm>
                <a:off x="3565093" y="3165336"/>
                <a:ext cx="526569" cy="385131"/>
                <a:chOff x="6858022" y="1562223"/>
                <a:chExt cx="392454" cy="287037"/>
              </a:xfrm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591B556-CFEF-7CB1-75E1-FEA7AA4AF933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BBB0E9A6-AC9E-0DAC-142C-F6A773141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EE909E23-FA92-D9D0-4CAB-E833789D2F97}"/>
                  </a:ext>
                </a:extLst>
              </p:cNvPr>
              <p:cNvGrpSpPr/>
              <p:nvPr/>
            </p:nvGrpSpPr>
            <p:grpSpPr>
              <a:xfrm>
                <a:off x="3501928" y="3276909"/>
                <a:ext cx="266691" cy="665043"/>
                <a:chOff x="6515109" y="1270000"/>
                <a:chExt cx="266691" cy="665043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1C22E904-93F5-7139-BABF-B4D55BF560B8}"/>
                    </a:ext>
                  </a:extLst>
                </p:cNvPr>
                <p:cNvSpPr/>
                <p:nvPr/>
              </p:nvSpPr>
              <p:spPr>
                <a:xfrm>
                  <a:off x="6527520" y="1270000"/>
                  <a:ext cx="254280" cy="501650"/>
                </a:xfrm>
                <a:custGeom>
                  <a:avLst/>
                  <a:gdLst>
                    <a:gd name="connsiteX0" fmla="*/ 254280 w 254280"/>
                    <a:gd name="connsiteY0" fmla="*/ 0 h 501650"/>
                    <a:gd name="connsiteX1" fmla="*/ 82830 w 254280"/>
                    <a:gd name="connsiteY1" fmla="*/ 184150 h 501650"/>
                    <a:gd name="connsiteX2" fmla="*/ 280 w 254280"/>
                    <a:gd name="connsiteY2" fmla="*/ 501650 h 50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4280" h="501650">
                      <a:moveTo>
                        <a:pt x="254280" y="0"/>
                      </a:moveTo>
                      <a:cubicBezTo>
                        <a:pt x="189721" y="50271"/>
                        <a:pt x="125163" y="100542"/>
                        <a:pt x="82830" y="184150"/>
                      </a:cubicBezTo>
                      <a:cubicBezTo>
                        <a:pt x="40497" y="267758"/>
                        <a:pt x="-3953" y="437092"/>
                        <a:pt x="280" y="501650"/>
                      </a:cubicBezTo>
                    </a:path>
                  </a:pathLst>
                </a:cu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3" name="Straight Arrow Connector 252">
                  <a:extLst>
                    <a:ext uri="{FF2B5EF4-FFF2-40B4-BE49-F238E27FC236}">
                      <a16:creationId xmlns:a16="http://schemas.microsoft.com/office/drawing/2014/main" id="{63B91B78-D6EF-3129-942D-DC3374314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15109" y="1737689"/>
                  <a:ext cx="12966" cy="197354"/>
                </a:xfrm>
                <a:prstGeom prst="straightConnector1">
                  <a:avLst/>
                </a:prstGeom>
                <a:ln w="63500"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C91457-9008-7A80-57AD-193DD223C802}"/>
                  </a:ext>
                </a:extLst>
              </p:cNvPr>
              <p:cNvSpPr txBox="1"/>
              <p:nvPr/>
            </p:nvSpPr>
            <p:spPr>
              <a:xfrm>
                <a:off x="7364185" y="5305794"/>
                <a:ext cx="6495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Sun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1A19271-3EE9-1373-BAA8-99B3A8D75E92}"/>
                  </a:ext>
                </a:extLst>
              </p:cNvPr>
              <p:cNvSpPr txBox="1"/>
              <p:nvPr/>
            </p:nvSpPr>
            <p:spPr>
              <a:xfrm>
                <a:off x="5525771" y="411009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18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5514B95-6DB8-77C6-865D-EC694A80B6F2}"/>
                  </a:ext>
                </a:extLst>
              </p:cNvPr>
              <p:cNvSpPr txBox="1"/>
              <p:nvPr/>
            </p:nvSpPr>
            <p:spPr>
              <a:xfrm>
                <a:off x="5075610" y="487104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E855297-026D-6888-9813-2AA59E88647B}"/>
                  </a:ext>
                </a:extLst>
              </p:cNvPr>
              <p:cNvSpPr txBox="1"/>
              <p:nvPr/>
            </p:nvSpPr>
            <p:spPr>
              <a:xfrm>
                <a:off x="2790684" y="4757297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06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651B5DC9-BA5C-43E6-5EC3-484FB6BB931C}"/>
                  </a:ext>
                </a:extLst>
              </p:cNvPr>
              <p:cNvSpPr txBox="1"/>
              <p:nvPr/>
            </p:nvSpPr>
            <p:spPr>
              <a:xfrm>
                <a:off x="3416133" y="411009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</a:t>
                </a: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942F95D0-8B10-6BD9-3E02-970AEEF3B767}"/>
                  </a:ext>
                </a:extLst>
              </p:cNvPr>
              <p:cNvSpPr txBox="1"/>
              <p:nvPr/>
            </p:nvSpPr>
            <p:spPr>
              <a:xfrm rot="16200000">
                <a:off x="1567304" y="4430598"/>
                <a:ext cx="1695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Night Shade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BF0FBCC-643B-45E3-249E-1270455A9040}"/>
                      </a:ext>
                    </a:extLst>
                  </p:cNvPr>
                  <p:cNvSpPr txBox="1"/>
                  <p:nvPr/>
                </p:nvSpPr>
                <p:spPr>
                  <a:xfrm>
                    <a:off x="1468917" y="2725745"/>
                    <a:ext cx="1404487" cy="5450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Lines</a:t>
                    </a:r>
                  </a:p>
                </p:txBody>
              </p:sp>
            </mc:Choice>
            <mc:Fallback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BF0FBCC-643B-45E3-249E-1270455A90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8917" y="2725745"/>
                    <a:ext cx="1404487" cy="545021"/>
                  </a:xfrm>
                  <a:prstGeom prst="rect">
                    <a:avLst/>
                  </a:prstGeom>
                  <a:blipFill>
                    <a:blip r:embed="rId203"/>
                    <a:stretch>
                      <a:fillRect r="-5628" b="-1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9DE5301-515F-19B3-2715-E9E0B0831252}"/>
                  </a:ext>
                </a:extLst>
              </p:cNvPr>
              <p:cNvSpPr txBox="1"/>
              <p:nvPr/>
            </p:nvSpPr>
            <p:spPr>
              <a:xfrm>
                <a:off x="5815912" y="2966585"/>
                <a:ext cx="3203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Plasma Convection Flow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A07C7F9-566A-5D57-A2B3-C9F9E4A6334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3232" y="3806414"/>
                    <a:ext cx="572016" cy="5064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A07C7F9-566A-5D57-A2B3-C9F9E4A633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232" y="3806414"/>
                    <a:ext cx="572016" cy="506421"/>
                  </a:xfrm>
                  <a:prstGeom prst="rect">
                    <a:avLst/>
                  </a:prstGeom>
                  <a:blipFill>
                    <a:blip r:embed="rId20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5115A99A-B09E-E630-3321-7D6093DCD5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3789" y="3577387"/>
                    <a:ext cx="6179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5115A99A-B09E-E630-3321-7D6093DCD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789" y="3577387"/>
                    <a:ext cx="617925" cy="461665"/>
                  </a:xfrm>
                  <a:prstGeom prst="rect">
                    <a:avLst/>
                  </a:prstGeom>
                  <a:blipFill>
                    <a:blip r:embed="rId2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688C3859-D43F-B95C-0926-9B9854377EA7}"/>
                  </a:ext>
                </a:extLst>
              </p:cNvPr>
              <p:cNvSpPr/>
              <p:nvPr/>
            </p:nvSpPr>
            <p:spPr>
              <a:xfrm>
                <a:off x="2910564" y="2946400"/>
                <a:ext cx="1201970" cy="1298453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53EA83-9D11-2B86-EC72-C75FD6C301DB}"/>
                  </a:ext>
                </a:extLst>
              </p:cNvPr>
              <p:cNvSpPr txBox="1"/>
              <p:nvPr/>
            </p:nvSpPr>
            <p:spPr>
              <a:xfrm>
                <a:off x="2445274" y="1498719"/>
                <a:ext cx="4059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(a) Look direction from the Sun</a:t>
                </a: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10412EC-68E7-FB81-71CC-CFA5705B4F73}"/>
                </a:ext>
              </a:extLst>
            </p:cNvPr>
            <p:cNvSpPr/>
            <p:nvPr/>
          </p:nvSpPr>
          <p:spPr>
            <a:xfrm rot="20729217">
              <a:off x="3485544" y="3203315"/>
              <a:ext cx="444198" cy="617569"/>
            </a:xfrm>
            <a:custGeom>
              <a:avLst/>
              <a:gdLst>
                <a:gd name="connsiteX0" fmla="*/ 52313 w 444198"/>
                <a:gd name="connsiteY0" fmla="*/ 617569 h 617569"/>
                <a:gd name="connsiteX1" fmla="*/ 8770 w 444198"/>
                <a:gd name="connsiteY1" fmla="*/ 443397 h 617569"/>
                <a:gd name="connsiteX2" fmla="*/ 204713 w 444198"/>
                <a:gd name="connsiteY2" fmla="*/ 432511 h 617569"/>
                <a:gd name="connsiteX3" fmla="*/ 161170 w 444198"/>
                <a:gd name="connsiteY3" fmla="*/ 225683 h 617569"/>
                <a:gd name="connsiteX4" fmla="*/ 346227 w 444198"/>
                <a:gd name="connsiteY4" fmla="*/ 214797 h 617569"/>
                <a:gd name="connsiteX5" fmla="*/ 280913 w 444198"/>
                <a:gd name="connsiteY5" fmla="*/ 18854 h 617569"/>
                <a:gd name="connsiteX6" fmla="*/ 444198 w 444198"/>
                <a:gd name="connsiteY6" fmla="*/ 18854 h 6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198" h="617569">
                  <a:moveTo>
                    <a:pt x="52313" y="617569"/>
                  </a:moveTo>
                  <a:cubicBezTo>
                    <a:pt x="17841" y="545904"/>
                    <a:pt x="-16630" y="474240"/>
                    <a:pt x="8770" y="443397"/>
                  </a:cubicBezTo>
                  <a:cubicBezTo>
                    <a:pt x="34170" y="412554"/>
                    <a:pt x="179313" y="468797"/>
                    <a:pt x="204713" y="432511"/>
                  </a:cubicBezTo>
                  <a:cubicBezTo>
                    <a:pt x="230113" y="396225"/>
                    <a:pt x="137584" y="261969"/>
                    <a:pt x="161170" y="225683"/>
                  </a:cubicBezTo>
                  <a:cubicBezTo>
                    <a:pt x="184756" y="189397"/>
                    <a:pt x="326270" y="249268"/>
                    <a:pt x="346227" y="214797"/>
                  </a:cubicBezTo>
                  <a:cubicBezTo>
                    <a:pt x="366184" y="180326"/>
                    <a:pt x="264585" y="51511"/>
                    <a:pt x="280913" y="18854"/>
                  </a:cubicBezTo>
                  <a:cubicBezTo>
                    <a:pt x="297241" y="-13803"/>
                    <a:pt x="370719" y="2525"/>
                    <a:pt x="444198" y="18854"/>
                  </a:cubicBezTo>
                </a:path>
              </a:pathLst>
            </a:custGeom>
            <a:ln w="38100">
              <a:solidFill>
                <a:srgbClr val="CCCC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60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E4D87D9F-3BA5-512D-9274-260D5E481A63}"/>
              </a:ext>
            </a:extLst>
          </p:cNvPr>
          <p:cNvGrpSpPr/>
          <p:nvPr/>
        </p:nvGrpSpPr>
        <p:grpSpPr>
          <a:xfrm>
            <a:off x="1194649" y="1965878"/>
            <a:ext cx="8639161" cy="4028547"/>
            <a:chOff x="1194649" y="1965878"/>
            <a:chExt cx="8639161" cy="402854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D9500FE-9F49-B662-1B1D-F43372108C66}"/>
                </a:ext>
              </a:extLst>
            </p:cNvPr>
            <p:cNvGrpSpPr/>
            <p:nvPr/>
          </p:nvGrpSpPr>
          <p:grpSpPr>
            <a:xfrm>
              <a:off x="1194649" y="1965878"/>
              <a:ext cx="8639161" cy="4028547"/>
              <a:chOff x="1194649" y="1965878"/>
              <a:chExt cx="8639161" cy="402854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7239818-C61B-D861-5C77-D1CEFA5522C6}"/>
                  </a:ext>
                </a:extLst>
              </p:cNvPr>
              <p:cNvSpPr/>
              <p:nvPr/>
            </p:nvSpPr>
            <p:spPr>
              <a:xfrm>
                <a:off x="2545443" y="4145640"/>
                <a:ext cx="6464300" cy="1130303"/>
              </a:xfrm>
              <a:custGeom>
                <a:avLst/>
                <a:gdLst>
                  <a:gd name="connsiteX0" fmla="*/ 0 w 6464300"/>
                  <a:gd name="connsiteY0" fmla="*/ 1130303 h 1130303"/>
                  <a:gd name="connsiteX1" fmla="*/ 1549400 w 6464300"/>
                  <a:gd name="connsiteY1" fmla="*/ 38103 h 1130303"/>
                  <a:gd name="connsiteX2" fmla="*/ 3213100 w 6464300"/>
                  <a:gd name="connsiteY2" fmla="*/ 1079503 h 1130303"/>
                  <a:gd name="connsiteX3" fmla="*/ 4813300 w 6464300"/>
                  <a:gd name="connsiteY3" fmla="*/ 3 h 1130303"/>
                  <a:gd name="connsiteX4" fmla="*/ 6464300 w 6464300"/>
                  <a:gd name="connsiteY4" fmla="*/ 1092203 h 1130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64300" h="1130303">
                    <a:moveTo>
                      <a:pt x="0" y="1130303"/>
                    </a:moveTo>
                    <a:cubicBezTo>
                      <a:pt x="506941" y="588436"/>
                      <a:pt x="1013883" y="46570"/>
                      <a:pt x="1549400" y="38103"/>
                    </a:cubicBezTo>
                    <a:cubicBezTo>
                      <a:pt x="2084917" y="29636"/>
                      <a:pt x="2669117" y="1085853"/>
                      <a:pt x="3213100" y="1079503"/>
                    </a:cubicBezTo>
                    <a:cubicBezTo>
                      <a:pt x="3757083" y="1073153"/>
                      <a:pt x="4271433" y="-2114"/>
                      <a:pt x="4813300" y="3"/>
                    </a:cubicBezTo>
                    <a:cubicBezTo>
                      <a:pt x="5355167" y="2120"/>
                      <a:pt x="6189133" y="924986"/>
                      <a:pt x="6464300" y="1092203"/>
                    </a:cubicBezTo>
                  </a:path>
                </a:pathLst>
              </a:custGeom>
              <a:gradFill>
                <a:gsLst>
                  <a:gs pos="60921">
                    <a:schemeClr val="bg1">
                      <a:lumMod val="75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74000">
                    <a:schemeClr val="bg1">
                      <a:lumMod val="50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n w="38100"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0883E8-5952-A2E1-6BAA-B94789071F08}"/>
                  </a:ext>
                </a:extLst>
              </p:cNvPr>
              <p:cNvSpPr txBox="1"/>
              <p:nvPr/>
            </p:nvSpPr>
            <p:spPr>
              <a:xfrm>
                <a:off x="5683599" y="5345475"/>
                <a:ext cx="14561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Night Side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9C1A37-2071-B08D-5151-9F1C9DE14831}"/>
                  </a:ext>
                </a:extLst>
              </p:cNvPr>
              <p:cNvSpPr txBox="1"/>
              <p:nvPr/>
            </p:nvSpPr>
            <p:spPr>
              <a:xfrm>
                <a:off x="6749143" y="400196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368D43-D52B-A306-908E-2DD974CA8F9A}"/>
                  </a:ext>
                </a:extLst>
              </p:cNvPr>
              <p:cNvSpPr txBox="1"/>
              <p:nvPr/>
            </p:nvSpPr>
            <p:spPr>
              <a:xfrm>
                <a:off x="6579866" y="414564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79DD99-B99A-013D-26A4-E3721ECE43DE}"/>
                  </a:ext>
                </a:extLst>
              </p:cNvPr>
              <p:cNvSpPr txBox="1"/>
              <p:nvPr/>
            </p:nvSpPr>
            <p:spPr>
              <a:xfrm>
                <a:off x="6411683" y="429588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BC4536-174F-0CD9-BFF6-81F99C4A53AB}"/>
                  </a:ext>
                </a:extLst>
              </p:cNvPr>
              <p:cNvSpPr txBox="1"/>
              <p:nvPr/>
            </p:nvSpPr>
            <p:spPr>
              <a:xfrm>
                <a:off x="6248400" y="444828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10B765-187D-7C28-03B8-57010E5C1CB9}"/>
                  </a:ext>
                </a:extLst>
              </p:cNvPr>
              <p:cNvSpPr txBox="1"/>
              <p:nvPr/>
            </p:nvSpPr>
            <p:spPr>
              <a:xfrm>
                <a:off x="6079123" y="459195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077288-3195-C065-D0FC-80D655470AB4}"/>
                  </a:ext>
                </a:extLst>
              </p:cNvPr>
              <p:cNvSpPr txBox="1"/>
              <p:nvPr/>
            </p:nvSpPr>
            <p:spPr>
              <a:xfrm>
                <a:off x="5926724" y="4733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564ED8-9988-942F-D9DF-CE0F22F1163D}"/>
                  </a:ext>
                </a:extLst>
              </p:cNvPr>
              <p:cNvSpPr txBox="1"/>
              <p:nvPr/>
            </p:nvSpPr>
            <p:spPr>
              <a:xfrm>
                <a:off x="3156860" y="415436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72FB57-E014-6B61-3C39-3B0E18D188C1}"/>
                  </a:ext>
                </a:extLst>
              </p:cNvPr>
              <p:cNvSpPr txBox="1"/>
              <p:nvPr/>
            </p:nvSpPr>
            <p:spPr>
              <a:xfrm>
                <a:off x="2987583" y="429804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587DC2-98E7-CA74-6277-C577800AC09F}"/>
                  </a:ext>
                </a:extLst>
              </p:cNvPr>
              <p:cNvSpPr txBox="1"/>
              <p:nvPr/>
            </p:nvSpPr>
            <p:spPr>
              <a:xfrm>
                <a:off x="2819400" y="444828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49A7FF-50C5-7739-DADA-F1C7B10835A9}"/>
                  </a:ext>
                </a:extLst>
              </p:cNvPr>
              <p:cNvSpPr txBox="1"/>
              <p:nvPr/>
            </p:nvSpPr>
            <p:spPr>
              <a:xfrm>
                <a:off x="2656117" y="460068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374201-C17C-F1DD-FA2A-4EBB6D9AADD3}"/>
                  </a:ext>
                </a:extLst>
              </p:cNvPr>
              <p:cNvSpPr txBox="1"/>
              <p:nvPr/>
            </p:nvSpPr>
            <p:spPr>
              <a:xfrm>
                <a:off x="2486840" y="474435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A59B95-ED5C-649F-5FD1-AAEB8D8C5495}"/>
                  </a:ext>
                </a:extLst>
              </p:cNvPr>
              <p:cNvSpPr txBox="1"/>
              <p:nvPr/>
            </p:nvSpPr>
            <p:spPr>
              <a:xfrm>
                <a:off x="4345923" y="400196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657F6E-265A-A8DD-223B-D7CCE33497E3}"/>
                  </a:ext>
                </a:extLst>
              </p:cNvPr>
              <p:cNvSpPr txBox="1"/>
              <p:nvPr/>
            </p:nvSpPr>
            <p:spPr>
              <a:xfrm>
                <a:off x="4520095" y="4143479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E77EC5-89C4-3129-50C5-8BDF4E2F4523}"/>
                  </a:ext>
                </a:extLst>
              </p:cNvPr>
              <p:cNvSpPr txBox="1"/>
              <p:nvPr/>
            </p:nvSpPr>
            <p:spPr>
              <a:xfrm>
                <a:off x="4683381" y="4284993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F8F3B0-C0C9-893A-F81D-ACF358BA6F48}"/>
                  </a:ext>
                </a:extLst>
              </p:cNvPr>
              <p:cNvSpPr txBox="1"/>
              <p:nvPr/>
            </p:nvSpPr>
            <p:spPr>
              <a:xfrm>
                <a:off x="4835783" y="4426511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C67F8F-0CB4-EDDF-C394-E5001BE91DCC}"/>
                  </a:ext>
                </a:extLst>
              </p:cNvPr>
              <p:cNvSpPr txBox="1"/>
              <p:nvPr/>
            </p:nvSpPr>
            <p:spPr>
              <a:xfrm>
                <a:off x="5009954" y="4546251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7105F6-A259-A6CC-C585-9FA37B939CC0}"/>
                  </a:ext>
                </a:extLst>
              </p:cNvPr>
              <p:cNvSpPr txBox="1"/>
              <p:nvPr/>
            </p:nvSpPr>
            <p:spPr>
              <a:xfrm>
                <a:off x="5140582" y="4676881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81EC32-B15A-F1DA-4FF0-989B95F62947}"/>
                  </a:ext>
                </a:extLst>
              </p:cNvPr>
              <p:cNvSpPr txBox="1"/>
              <p:nvPr/>
            </p:nvSpPr>
            <p:spPr>
              <a:xfrm>
                <a:off x="7894664" y="4067278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B72B63-8DC8-015B-07A9-93D373130CE4}"/>
                  </a:ext>
                </a:extLst>
              </p:cNvPr>
              <p:cNvSpPr txBox="1"/>
              <p:nvPr/>
            </p:nvSpPr>
            <p:spPr>
              <a:xfrm>
                <a:off x="8068836" y="420879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44B0EF-D9F6-876F-E8D6-977E3AF9542A}"/>
                  </a:ext>
                </a:extLst>
              </p:cNvPr>
              <p:cNvSpPr txBox="1"/>
              <p:nvPr/>
            </p:nvSpPr>
            <p:spPr>
              <a:xfrm>
                <a:off x="8232122" y="435030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64FA4B-6065-838B-7FA4-CEAD81C988A4}"/>
                  </a:ext>
                </a:extLst>
              </p:cNvPr>
              <p:cNvSpPr txBox="1"/>
              <p:nvPr/>
            </p:nvSpPr>
            <p:spPr>
              <a:xfrm>
                <a:off x="8384524" y="449182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E3222E-0CEC-9821-D937-D4D2B6AA4289}"/>
                  </a:ext>
                </a:extLst>
              </p:cNvPr>
              <p:cNvSpPr txBox="1"/>
              <p:nvPr/>
            </p:nvSpPr>
            <p:spPr>
              <a:xfrm>
                <a:off x="8558695" y="461156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39EAA4E-33B9-6C7E-40AE-99DF620F3691}"/>
                  </a:ext>
                </a:extLst>
              </p:cNvPr>
              <p:cNvSpPr txBox="1"/>
              <p:nvPr/>
            </p:nvSpPr>
            <p:spPr>
              <a:xfrm>
                <a:off x="8711095" y="478573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9F1FE30-3077-5EFB-B37B-D3BE3B5913AA}"/>
                  </a:ext>
                </a:extLst>
              </p:cNvPr>
              <p:cNvSpPr txBox="1"/>
              <p:nvPr/>
            </p:nvSpPr>
            <p:spPr>
              <a:xfrm>
                <a:off x="5851967" y="3607775"/>
                <a:ext cx="1251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Day Side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F32CA2-3B3B-48F5-8B1C-D400AC758C57}"/>
                  </a:ext>
                </a:extLst>
              </p:cNvPr>
              <p:cNvSpPr txBox="1"/>
              <p:nvPr/>
            </p:nvSpPr>
            <p:spPr>
              <a:xfrm rot="16200000">
                <a:off x="1133367" y="4084586"/>
                <a:ext cx="1798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Equatorward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0E96C2-445C-E020-12C3-04DF39D56831}"/>
                  </a:ext>
                </a:extLst>
              </p:cNvPr>
              <p:cNvSpPr txBox="1"/>
              <p:nvPr/>
            </p:nvSpPr>
            <p:spPr>
              <a:xfrm rot="16200000">
                <a:off x="8498559" y="4081164"/>
                <a:ext cx="1350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Poleward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72909E8-AED1-66C6-A72A-546517BCA8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1514" y="2829797"/>
                <a:ext cx="0" cy="237622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5F21F7F-5FFB-C5B7-2580-C21E59A95F5F}"/>
                  </a:ext>
                </a:extLst>
              </p:cNvPr>
              <p:cNvCxnSpPr/>
              <p:nvPr/>
            </p:nvCxnSpPr>
            <p:spPr>
              <a:xfrm flipV="1">
                <a:off x="5642117" y="2829797"/>
                <a:ext cx="0" cy="239534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58D01FB-0E2F-3CB6-055D-908D9B463B61}"/>
                  </a:ext>
                </a:extLst>
              </p:cNvPr>
              <p:cNvCxnSpPr/>
              <p:nvPr/>
            </p:nvCxnSpPr>
            <p:spPr>
              <a:xfrm flipV="1">
                <a:off x="3809999" y="2869605"/>
                <a:ext cx="0" cy="239534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1F4B617-DDA9-AA40-0D18-7E968AA3449E}"/>
                  </a:ext>
                </a:extLst>
              </p:cNvPr>
              <p:cNvSpPr txBox="1"/>
              <p:nvPr/>
            </p:nvSpPr>
            <p:spPr>
              <a:xfrm>
                <a:off x="6630433" y="2259796"/>
                <a:ext cx="3203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Plasma Convection Flow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C316164-2AD3-948A-F4D8-755C22EDDD16}"/>
                  </a:ext>
                </a:extLst>
              </p:cNvPr>
              <p:cNvCxnSpPr/>
              <p:nvPr/>
            </p:nvCxnSpPr>
            <p:spPr>
              <a:xfrm flipH="1" flipV="1">
                <a:off x="5049509" y="4374311"/>
                <a:ext cx="1215769" cy="10886"/>
              </a:xfrm>
              <a:prstGeom prst="straightConnector1">
                <a:avLst/>
              </a:prstGeom>
              <a:ln w="50800">
                <a:solidFill>
                  <a:srgbClr val="CD64E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D612167D-C5F4-30A8-DF9D-E3C33A67319F}"/>
                  </a:ext>
                </a:extLst>
              </p:cNvPr>
              <p:cNvGrpSpPr/>
              <p:nvPr/>
            </p:nvGrpSpPr>
            <p:grpSpPr>
              <a:xfrm>
                <a:off x="1556657" y="2233172"/>
                <a:ext cx="1528902" cy="1300048"/>
                <a:chOff x="903514" y="437029"/>
                <a:chExt cx="1528902" cy="1300048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274A6AE-91B1-E89A-0EF6-2E73DDC0E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3514" y="1620022"/>
                  <a:ext cx="1438014" cy="0"/>
                </a:xfrm>
                <a:prstGeom prst="straightConnector1">
                  <a:avLst/>
                </a:prstGeom>
                <a:ln w="50800">
                  <a:solidFill>
                    <a:srgbClr val="7030A0"/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7527C4F3-3501-21AF-9F62-E0AB0732E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08688" y="437029"/>
                  <a:ext cx="7088" cy="1193250"/>
                </a:xfrm>
                <a:prstGeom prst="straightConnector1">
                  <a:avLst/>
                </a:prstGeom>
                <a:ln w="508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68B5831-EACC-E2D0-BE0E-5CEC039CAC39}"/>
                    </a:ext>
                  </a:extLst>
                </p:cNvPr>
                <p:cNvSpPr/>
                <p:nvPr/>
              </p:nvSpPr>
              <p:spPr>
                <a:xfrm>
                  <a:off x="2158096" y="1462757"/>
                  <a:ext cx="274320" cy="274320"/>
                </a:xfrm>
                <a:prstGeom prst="ellipse">
                  <a:avLst/>
                </a:prstGeom>
                <a:no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017CA0A-7295-DC3F-376C-5747746ED85B}"/>
                    </a:ext>
                  </a:extLst>
                </p:cNvPr>
                <p:cNvSpPr/>
                <p:nvPr/>
              </p:nvSpPr>
              <p:spPr>
                <a:xfrm>
                  <a:off x="2280016" y="1589757"/>
                  <a:ext cx="45720" cy="45720"/>
                </a:xfrm>
                <a:prstGeom prst="ellipse">
                  <a:avLst/>
                </a:prstGeom>
                <a:solidFill>
                  <a:srgbClr val="0070C0"/>
                </a:solidFill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9494D4F-B062-73B3-004F-4B2DD8F116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94649" y="3125184"/>
                    <a:ext cx="572016" cy="5064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9494D4F-B062-73B3-004F-4B2DD8F116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4649" y="3125184"/>
                    <a:ext cx="572016" cy="5064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9EA45DC4-64D3-9074-D703-A9C3EC172517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723" y="1970792"/>
                    <a:ext cx="6179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9EA45DC4-64D3-9074-D703-A9C3EC1725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723" y="1970792"/>
                    <a:ext cx="61792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14BE9A5-C9AD-02BA-7B0B-62262E61ED6B}"/>
                      </a:ext>
                    </a:extLst>
                  </p:cNvPr>
                  <p:cNvSpPr txBox="1"/>
                  <p:nvPr/>
                </p:nvSpPr>
                <p:spPr>
                  <a:xfrm>
                    <a:off x="2960917" y="2933771"/>
                    <a:ext cx="837024" cy="5450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A14BE9A5-C9AD-02BA-7B0B-62262E61ED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0917" y="2933771"/>
                    <a:ext cx="837024" cy="5450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3B15F9E-63B0-58CF-E96D-18E134D7FA6F}"/>
                      </a:ext>
                    </a:extLst>
                  </p:cNvPr>
                  <p:cNvSpPr txBox="1"/>
                  <p:nvPr/>
                </p:nvSpPr>
                <p:spPr>
                  <a:xfrm>
                    <a:off x="4823533" y="3789232"/>
                    <a:ext cx="763158" cy="5434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CD64E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CD64E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3B15F9E-63B0-58CF-E96D-18E134D7FA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3533" y="3789232"/>
                    <a:ext cx="763158" cy="54348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C5ADE62A-62C0-4F0B-B669-4464EA6BA9B5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7358743" y="3533220"/>
                <a:ext cx="0" cy="612423"/>
              </a:xfrm>
              <a:prstGeom prst="straightConnector1">
                <a:avLst/>
              </a:prstGeom>
              <a:ln w="50800">
                <a:solidFill>
                  <a:srgbClr val="52CE67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5A1F892-2D37-9398-83FA-CD3880C08489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V="1">
                <a:off x="4094843" y="3533220"/>
                <a:ext cx="11845" cy="650523"/>
              </a:xfrm>
              <a:prstGeom prst="straightConnector1">
                <a:avLst/>
              </a:prstGeom>
              <a:ln w="50800">
                <a:solidFill>
                  <a:srgbClr val="52CE67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234B18D-EAE4-CFBF-2A1B-E3180849BB41}"/>
                      </a:ext>
                    </a:extLst>
                  </p:cNvPr>
                  <p:cNvSpPr txBox="1"/>
                  <p:nvPr/>
                </p:nvSpPr>
                <p:spPr>
                  <a:xfrm>
                    <a:off x="3893695" y="3033610"/>
                    <a:ext cx="558871" cy="4901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52CE6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A234B18D-EAE4-CFBF-2A1B-E3180849BB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3695" y="3033610"/>
                    <a:ext cx="558871" cy="4901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753170B-AC4E-0713-6D79-FFF28B63FC6D}"/>
                      </a:ext>
                    </a:extLst>
                  </p:cNvPr>
                  <p:cNvSpPr txBox="1"/>
                  <p:nvPr/>
                </p:nvSpPr>
                <p:spPr>
                  <a:xfrm>
                    <a:off x="3368087" y="5449404"/>
                    <a:ext cx="2489464" cy="5450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CD64E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CD64E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753170B-AC4E-0713-6D79-FFF28B63FC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8087" y="5449404"/>
                    <a:ext cx="2489464" cy="5450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A178690-CDF1-437B-F5EC-B6D858B62682}"/>
                  </a:ext>
                </a:extLst>
              </p:cNvPr>
              <p:cNvSpPr txBox="1"/>
              <p:nvPr/>
            </p:nvSpPr>
            <p:spPr>
              <a:xfrm>
                <a:off x="3809999" y="1965878"/>
                <a:ext cx="40163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(b) Look direction from ground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56225BA-7AD2-CB8D-A97D-27DFF7F5038F}"/>
                    </a:ext>
                  </a:extLst>
                </p:cNvPr>
                <p:cNvSpPr txBox="1"/>
                <p:nvPr/>
              </p:nvSpPr>
              <p:spPr>
                <a:xfrm>
                  <a:off x="7103335" y="3044005"/>
                  <a:ext cx="558871" cy="490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56225BA-7AD2-CB8D-A97D-27DFF7F50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335" y="3044005"/>
                  <a:ext cx="558871" cy="490199"/>
                </a:xfrm>
                <a:prstGeom prst="rect">
                  <a:avLst/>
                </a:prstGeom>
                <a:blipFill>
                  <a:blip r:embed="rId8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395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17599D28-0D5B-E0CF-E859-514ADA26707F}"/>
              </a:ext>
            </a:extLst>
          </p:cNvPr>
          <p:cNvCxnSpPr>
            <a:cxnSpLocks/>
          </p:cNvCxnSpPr>
          <p:nvPr/>
        </p:nvCxnSpPr>
        <p:spPr>
          <a:xfrm>
            <a:off x="1023257" y="2612571"/>
            <a:ext cx="88500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D5B996CB-90B4-3E89-AE8A-1941C8BA56B8}"/>
              </a:ext>
            </a:extLst>
          </p:cNvPr>
          <p:cNvGrpSpPr/>
          <p:nvPr/>
        </p:nvGrpSpPr>
        <p:grpSpPr>
          <a:xfrm>
            <a:off x="1324403" y="-2510912"/>
            <a:ext cx="8260948" cy="5021823"/>
            <a:chOff x="943403" y="1498719"/>
            <a:chExt cx="8260948" cy="5021823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A7AA1DF7-57AF-5204-FDC3-6CDE0FD28AF3}"/>
                </a:ext>
              </a:extLst>
            </p:cNvPr>
            <p:cNvGrpSpPr/>
            <p:nvPr/>
          </p:nvGrpSpPr>
          <p:grpSpPr>
            <a:xfrm>
              <a:off x="943403" y="1498719"/>
              <a:ext cx="8260948" cy="5021823"/>
              <a:chOff x="758341" y="1498719"/>
              <a:chExt cx="8260948" cy="5021823"/>
            </a:xfrm>
          </p:grpSpPr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D3110721-F04C-9583-524E-73CCA0F54877}"/>
                  </a:ext>
                </a:extLst>
              </p:cNvPr>
              <p:cNvSpPr/>
              <p:nvPr/>
            </p:nvSpPr>
            <p:spPr>
              <a:xfrm>
                <a:off x="2698454" y="2862942"/>
                <a:ext cx="3657600" cy="36576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86CB107C-B211-1A85-6130-6F62D27E4851}"/>
                  </a:ext>
                </a:extLst>
              </p:cNvPr>
              <p:cNvSpPr/>
              <p:nvPr/>
            </p:nvSpPr>
            <p:spPr>
              <a:xfrm>
                <a:off x="2698454" y="4463142"/>
                <a:ext cx="3657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5F1AD66D-57E6-4ECB-1F78-BF83EBA7CE3F}"/>
                  </a:ext>
                </a:extLst>
              </p:cNvPr>
              <p:cNvCxnSpPr>
                <a:stCxn id="267" idx="0"/>
                <a:endCxn id="267" idx="4"/>
              </p:cNvCxnSpPr>
              <p:nvPr/>
            </p:nvCxnSpPr>
            <p:spPr>
              <a:xfrm>
                <a:off x="4527254" y="2862942"/>
                <a:ext cx="0" cy="36576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C2E54B72-1375-BA3B-B25B-E797CDF695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074" y="4467390"/>
                <a:ext cx="3832085" cy="106700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10C79923-7374-1FE9-9ED9-6F4F4FF444BB}"/>
                  </a:ext>
                </a:extLst>
              </p:cNvPr>
              <p:cNvCxnSpPr>
                <a:cxnSpLocks/>
                <a:stCxn id="268" idx="3"/>
                <a:endCxn id="268" idx="7"/>
              </p:cNvCxnSpPr>
              <p:nvPr/>
            </p:nvCxnSpPr>
            <p:spPr>
              <a:xfrm flipV="1">
                <a:off x="3234097" y="4530097"/>
                <a:ext cx="2586314" cy="32329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2" name="Arc 271">
                <a:extLst>
                  <a:ext uri="{FF2B5EF4-FFF2-40B4-BE49-F238E27FC236}">
                    <a16:creationId xmlns:a16="http://schemas.microsoft.com/office/drawing/2014/main" id="{88AD5B32-B0B1-99D8-E3EB-61D00995F2E9}"/>
                  </a:ext>
                </a:extLst>
              </p:cNvPr>
              <p:cNvSpPr/>
              <p:nvPr/>
            </p:nvSpPr>
            <p:spPr>
              <a:xfrm>
                <a:off x="3206008" y="2908300"/>
                <a:ext cx="1946264" cy="3565525"/>
              </a:xfrm>
              <a:prstGeom prst="arc">
                <a:avLst>
                  <a:gd name="adj1" fmla="val 5623380"/>
                  <a:gd name="adj2" fmla="val 1605250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p14="http://schemas.microsoft.com/office/powerpoint/2010/main" Requires="p14">
              <p:contentPart p14:bwMode="auto" r:id="rId2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2FE4E0F6-D577-539F-DE76-FB7E571C4185}"/>
                      </a:ext>
                    </a:extLst>
                  </p14:cNvPr>
                  <p14:cNvContentPartPr/>
                  <p14:nvPr/>
                </p14:nvContentPartPr>
                <p14:xfrm>
                  <a:off x="3279114" y="3111540"/>
                  <a:ext cx="392400" cy="466920"/>
                </p14:xfrm>
              </p:contentPart>
            </mc:Choice>
            <mc:Fallback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2FE4E0F6-D577-539F-DE76-FB7E571C418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61114" y="3075540"/>
                    <a:ext cx="428040" cy="53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E8F17538-70FF-633F-11B2-5D06EFCC34C9}"/>
                      </a:ext>
                    </a:extLst>
                  </p14:cNvPr>
                  <p14:cNvContentPartPr/>
                  <p14:nvPr/>
                </p14:nvContentPartPr>
                <p14:xfrm>
                  <a:off x="3495474" y="3136740"/>
                  <a:ext cx="158400" cy="191160"/>
                </p14:xfrm>
              </p:contentPart>
            </mc:Choice>
            <mc:Fallback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E8F17538-70FF-633F-11B2-5D06EFCC34C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77433" y="3100740"/>
                    <a:ext cx="194121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93E06553-75DF-9984-8D23-0231A05DA4F2}"/>
                      </a:ext>
                    </a:extLst>
                  </p14:cNvPr>
                  <p14:cNvContentPartPr/>
                  <p14:nvPr/>
                </p14:nvContentPartPr>
                <p14:xfrm>
                  <a:off x="3253554" y="3262020"/>
                  <a:ext cx="297360" cy="455400"/>
                </p14:xfrm>
              </p:contentPart>
            </mc:Choice>
            <mc:Fallback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93E06553-75DF-9984-8D23-0231A05DA4F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235554" y="3226020"/>
                    <a:ext cx="333000" cy="52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499B2EC6-0121-38AC-4601-A2893B18D83B}"/>
                      </a:ext>
                    </a:extLst>
                  </p14:cNvPr>
                  <p14:cNvContentPartPr/>
                  <p14:nvPr/>
                </p14:nvContentPartPr>
                <p14:xfrm>
                  <a:off x="3094794" y="3187410"/>
                  <a:ext cx="460800" cy="486720"/>
                </p14:xfrm>
              </p:contentPart>
            </mc:Choice>
            <mc:Fallback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499B2EC6-0121-38AC-4601-A2893B18D83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76794" y="3151410"/>
                    <a:ext cx="496440" cy="55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836F9D36-3DBA-105F-B6FC-8DF2FEA88033}"/>
                      </a:ext>
                    </a:extLst>
                  </p14:cNvPr>
                  <p14:cNvContentPartPr/>
                  <p14:nvPr/>
                </p14:nvContentPartPr>
                <p14:xfrm>
                  <a:off x="3032514" y="3387570"/>
                  <a:ext cx="275400" cy="365400"/>
                </p14:xfrm>
              </p:contentPart>
            </mc:Choice>
            <mc:Fallback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836F9D36-3DBA-105F-B6FC-8DF2FEA88033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014490" y="3351534"/>
                    <a:ext cx="311087" cy="437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7A293B5E-339B-D820-0483-791D689D603F}"/>
                      </a:ext>
                    </a:extLst>
                  </p14:cNvPr>
                  <p14:cNvContentPartPr/>
                  <p14:nvPr/>
                </p14:nvContentPartPr>
                <p14:xfrm>
                  <a:off x="3035754" y="3435090"/>
                  <a:ext cx="306720" cy="414000"/>
                </p14:xfrm>
              </p:contentPart>
            </mc:Choice>
            <mc:Fallback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7A293B5E-339B-D820-0483-791D689D603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017754" y="3399059"/>
                    <a:ext cx="342360" cy="4857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21DA4218-7661-2BB2-B729-5635F325BD74}"/>
                      </a:ext>
                    </a:extLst>
                  </p14:cNvPr>
                  <p14:cNvContentPartPr/>
                  <p14:nvPr/>
                </p14:nvContentPartPr>
                <p14:xfrm>
                  <a:off x="3463074" y="3298650"/>
                  <a:ext cx="63720" cy="87480"/>
                </p14:xfrm>
              </p:contentPart>
            </mc:Choice>
            <mc:Fallback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21DA4218-7661-2BB2-B729-5635F325BD7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45175" y="3262650"/>
                    <a:ext cx="9916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C2CB359B-1E5D-4F3B-F144-E056BECD89D0}"/>
                      </a:ext>
                    </a:extLst>
                  </p14:cNvPr>
                  <p14:cNvContentPartPr/>
                  <p14:nvPr/>
                </p14:nvContentPartPr>
                <p14:xfrm>
                  <a:off x="3432474" y="3370290"/>
                  <a:ext cx="61200" cy="93600"/>
                </p14:xfrm>
              </p:contentPart>
            </mc:Choice>
            <mc:Fallback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C2CB359B-1E5D-4F3B-F144-E056BECD89D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414474" y="3334290"/>
                    <a:ext cx="9684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3DD59B93-CBB8-4BAA-985C-04F7D0ABE0DC}"/>
                      </a:ext>
                    </a:extLst>
                  </p14:cNvPr>
                  <p14:cNvContentPartPr/>
                  <p14:nvPr/>
                </p14:nvContentPartPr>
                <p14:xfrm>
                  <a:off x="3230874" y="3428250"/>
                  <a:ext cx="34200" cy="30240"/>
                </p14:xfrm>
              </p:contentPart>
            </mc:Choice>
            <mc:Fallback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3DD59B93-CBB8-4BAA-985C-04F7D0ABE0D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212874" y="3392250"/>
                    <a:ext cx="6984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F264F5E4-2CFB-0BAC-366F-B56D330C4DB9}"/>
                      </a:ext>
                    </a:extLst>
                  </p14:cNvPr>
                  <p14:cNvContentPartPr/>
                  <p14:nvPr/>
                </p14:nvContentPartPr>
                <p14:xfrm>
                  <a:off x="3108834" y="3440130"/>
                  <a:ext cx="136800" cy="144720"/>
                </p14:xfrm>
              </p:contentPart>
            </mc:Choice>
            <mc:Fallback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F264F5E4-2CFB-0BAC-366F-B56D330C4DB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090881" y="3404130"/>
                    <a:ext cx="172346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8138E00B-6BFD-F973-9EDE-7880C93F1D0E}"/>
                      </a:ext>
                    </a:extLst>
                  </p14:cNvPr>
                  <p14:cNvContentPartPr/>
                  <p14:nvPr/>
                </p14:nvContentPartPr>
                <p14:xfrm>
                  <a:off x="3002634" y="3578010"/>
                  <a:ext cx="120960" cy="167040"/>
                </p14:xfrm>
              </p:contentPart>
            </mc:Choice>
            <mc:Fallback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8138E00B-6BFD-F973-9EDE-7880C93F1D0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84634" y="3542010"/>
                    <a:ext cx="1566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68C24D0D-AB69-3B7C-615A-CF3922FFDF95}"/>
                      </a:ext>
                    </a:extLst>
                  </p14:cNvPr>
                  <p14:cNvContentPartPr/>
                  <p14:nvPr/>
                </p14:nvContentPartPr>
                <p14:xfrm>
                  <a:off x="3193794" y="3413850"/>
                  <a:ext cx="277920" cy="285480"/>
                </p14:xfrm>
              </p:contentPart>
            </mc:Choice>
            <mc:Fallback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68C24D0D-AB69-3B7C-615A-CF3922FFDF95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175794" y="3377850"/>
                    <a:ext cx="313560" cy="35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4CD7FD65-AC61-3151-5C92-DBE99B3D73F6}"/>
                      </a:ext>
                    </a:extLst>
                  </p14:cNvPr>
                  <p14:cNvContentPartPr/>
                  <p14:nvPr/>
                </p14:nvContentPartPr>
                <p14:xfrm>
                  <a:off x="3375144" y="3497262"/>
                  <a:ext cx="60480" cy="165600"/>
                </p14:xfrm>
              </p:contentPart>
            </mc:Choice>
            <mc:Fallback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4CD7FD65-AC61-3151-5C92-DBE99B3D73F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357144" y="3461262"/>
                    <a:ext cx="9612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F1CE570E-2DB9-3365-21BC-4FB472B9D194}"/>
                      </a:ext>
                    </a:extLst>
                  </p14:cNvPr>
                  <p14:cNvContentPartPr/>
                  <p14:nvPr/>
                </p14:nvContentPartPr>
                <p14:xfrm>
                  <a:off x="3266154" y="3571890"/>
                  <a:ext cx="119520" cy="165960"/>
                </p14:xfrm>
              </p:contentPart>
            </mc:Choice>
            <mc:Fallback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F1CE570E-2DB9-3365-21BC-4FB472B9D194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248154" y="3535890"/>
                    <a:ext cx="15516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1FB7335D-3558-A233-A939-709981AFDFD5}"/>
                      </a:ext>
                    </a:extLst>
                  </p14:cNvPr>
                  <p14:cNvContentPartPr/>
                  <p14:nvPr/>
                </p14:nvContentPartPr>
                <p14:xfrm>
                  <a:off x="3303594" y="3628770"/>
                  <a:ext cx="59760" cy="141120"/>
                </p14:xfrm>
              </p:contentPart>
            </mc:Choice>
            <mc:Fallback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1FB7335D-3558-A233-A939-709981AFDFD5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285485" y="3592770"/>
                    <a:ext cx="95616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473638ED-62FC-9CDC-989B-939667ABA95B}"/>
                      </a:ext>
                    </a:extLst>
                  </p14:cNvPr>
                  <p14:cNvContentPartPr/>
                  <p14:nvPr/>
                </p14:nvContentPartPr>
                <p14:xfrm>
                  <a:off x="3090474" y="3612930"/>
                  <a:ext cx="205920" cy="271800"/>
                </p14:xfrm>
              </p:contentPart>
            </mc:Choice>
            <mc:Fallback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473638ED-62FC-9CDC-989B-939667ABA95B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072442" y="3576930"/>
                    <a:ext cx="241622" cy="34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97891787-9819-E6B7-D551-DEB8BD9A5EFF}"/>
                      </a:ext>
                    </a:extLst>
                  </p14:cNvPr>
                  <p14:cNvContentPartPr/>
                  <p14:nvPr/>
                </p14:nvContentPartPr>
                <p14:xfrm>
                  <a:off x="2923119" y="3708393"/>
                  <a:ext cx="256680" cy="609480"/>
                </p14:xfrm>
              </p:contentPart>
            </mc:Choice>
            <mc:Fallback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97891787-9819-E6B7-D551-DEB8BD9A5EFF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05119" y="3672393"/>
                    <a:ext cx="29232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E047E646-467B-3FDA-BFF1-2870E6CC53E8}"/>
                      </a:ext>
                    </a:extLst>
                  </p14:cNvPr>
                  <p14:cNvContentPartPr/>
                  <p14:nvPr/>
                </p14:nvContentPartPr>
                <p14:xfrm>
                  <a:off x="2957319" y="3765273"/>
                  <a:ext cx="31680" cy="68400"/>
                </p14:xfrm>
              </p:contentPart>
            </mc:Choice>
            <mc:Fallback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E047E646-467B-3FDA-BFF1-2870E6CC53E8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939319" y="3729083"/>
                    <a:ext cx="67320" cy="1404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F89216E4-52F4-E049-AA0F-7F0018E1EE8E}"/>
                      </a:ext>
                    </a:extLst>
                  </p14:cNvPr>
                  <p14:cNvContentPartPr/>
                  <p14:nvPr/>
                </p14:nvContentPartPr>
                <p14:xfrm>
                  <a:off x="2827719" y="3828993"/>
                  <a:ext cx="144720" cy="559080"/>
                </p14:xfrm>
              </p:contentPart>
            </mc:Choice>
            <mc:Fallback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F89216E4-52F4-E049-AA0F-7F0018E1EE8E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809719" y="3793016"/>
                    <a:ext cx="180360" cy="6306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D8876B59-A40E-56D5-89AF-2549CE2274FB}"/>
                      </a:ext>
                    </a:extLst>
                  </p14:cNvPr>
                  <p14:cNvContentPartPr/>
                  <p14:nvPr/>
                </p14:nvContentPartPr>
                <p14:xfrm>
                  <a:off x="2837439" y="3593193"/>
                  <a:ext cx="498960" cy="826920"/>
                </p14:xfrm>
              </p:contentPart>
            </mc:Choice>
            <mc:Fallback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D8876B59-A40E-56D5-89AF-2549CE2274FB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819439" y="3557177"/>
                    <a:ext cx="534600" cy="8985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5D77B7C5-974A-785E-64DC-9A791D9E9376}"/>
                      </a:ext>
                    </a:extLst>
                  </p14:cNvPr>
                  <p14:cNvContentPartPr/>
                  <p14:nvPr/>
                </p14:nvContentPartPr>
                <p14:xfrm>
                  <a:off x="2855439" y="3805593"/>
                  <a:ext cx="432360" cy="675000"/>
                </p14:xfrm>
              </p:contentPart>
            </mc:Choice>
            <mc:Fallback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5D77B7C5-974A-785E-64DC-9A791D9E9376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837439" y="3769593"/>
                    <a:ext cx="468000" cy="74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08C1430B-124E-A89A-CFEC-2D26A6A4E5E0}"/>
                      </a:ext>
                    </a:extLst>
                  </p14:cNvPr>
                  <p14:cNvContentPartPr/>
                  <p14:nvPr/>
                </p14:nvContentPartPr>
                <p14:xfrm>
                  <a:off x="2806839" y="3873393"/>
                  <a:ext cx="125280" cy="658080"/>
                </p14:xfrm>
              </p:contentPart>
            </mc:Choice>
            <mc:Fallback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08C1430B-124E-A89A-CFEC-2D26A6A4E5E0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788839" y="3837413"/>
                    <a:ext cx="160920" cy="729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A7860787-D6CD-6239-DA40-0B63D0145E25}"/>
                      </a:ext>
                    </a:extLst>
                  </p14:cNvPr>
                  <p14:cNvContentPartPr/>
                  <p14:nvPr/>
                </p14:nvContentPartPr>
                <p14:xfrm>
                  <a:off x="2783799" y="4002633"/>
                  <a:ext cx="89280" cy="535680"/>
                </p14:xfrm>
              </p:contentPart>
            </mc:Choice>
            <mc:Fallback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A7860787-D6CD-6239-DA40-0B63D0145E25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765799" y="3966633"/>
                    <a:ext cx="124920" cy="60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AA5D6593-FB74-5D65-06C4-B17BBFBABF75}"/>
                      </a:ext>
                    </a:extLst>
                  </p14:cNvPr>
                  <p14:cNvContentPartPr/>
                  <p14:nvPr/>
                </p14:nvContentPartPr>
                <p14:xfrm>
                  <a:off x="2844999" y="3902193"/>
                  <a:ext cx="414360" cy="761760"/>
                </p14:xfrm>
              </p:contentPart>
            </mc:Choice>
            <mc:Fallback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AA5D6593-FB74-5D65-06C4-B17BBFBABF75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826999" y="3866193"/>
                    <a:ext cx="450000" cy="83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E8CDE343-8E40-9D4F-A74A-3CB3A79D26A8}"/>
                      </a:ext>
                    </a:extLst>
                  </p14:cNvPr>
                  <p14:cNvContentPartPr/>
                  <p14:nvPr/>
                </p14:nvContentPartPr>
                <p14:xfrm>
                  <a:off x="2800359" y="4038273"/>
                  <a:ext cx="74520" cy="207360"/>
                </p14:xfrm>
              </p:contentPart>
            </mc:Choice>
            <mc:Fallback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E8CDE343-8E40-9D4F-A74A-3CB3A79D26A8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782359" y="4002273"/>
                    <a:ext cx="110160" cy="27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0C3473B7-56D3-0E1B-A6CC-0EC113CD2263}"/>
                      </a:ext>
                    </a:extLst>
                  </p14:cNvPr>
                  <p14:cNvContentPartPr/>
                  <p14:nvPr/>
                </p14:nvContentPartPr>
                <p14:xfrm>
                  <a:off x="2818404" y="3795450"/>
                  <a:ext cx="154080" cy="344880"/>
                </p14:xfrm>
              </p:contentPart>
            </mc:Choice>
            <mc:Fallback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0C3473B7-56D3-0E1B-A6CC-0EC113CD226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00404" y="3759450"/>
                    <a:ext cx="189720" cy="41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99ADF2BB-53C3-9271-0066-2493DC3F24AF}"/>
                      </a:ext>
                    </a:extLst>
                  </p14:cNvPr>
                  <p14:cNvContentPartPr/>
                  <p14:nvPr/>
                </p14:nvContentPartPr>
                <p14:xfrm>
                  <a:off x="2829924" y="3979770"/>
                  <a:ext cx="60480" cy="130320"/>
                </p14:xfrm>
              </p:contentPart>
            </mc:Choice>
            <mc:Fallback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99ADF2BB-53C3-9271-0066-2493DC3F24A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11924" y="3943770"/>
                    <a:ext cx="9612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4F68F668-0DAC-286E-6F52-EE93AF8FA93A}"/>
                      </a:ext>
                    </a:extLst>
                  </p14:cNvPr>
                  <p14:cNvContentPartPr/>
                  <p14:nvPr/>
                </p14:nvContentPartPr>
                <p14:xfrm>
                  <a:off x="2935764" y="3873210"/>
                  <a:ext cx="360" cy="1080"/>
                </p14:xfrm>
              </p:contentPart>
            </mc:Choice>
            <mc:Fallback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4F68F668-0DAC-286E-6F52-EE93AF8FA93A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917764" y="383721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301" name="Ink 300">
                    <a:extLst>
                      <a:ext uri="{FF2B5EF4-FFF2-40B4-BE49-F238E27FC236}">
                        <a16:creationId xmlns:a16="http://schemas.microsoft.com/office/drawing/2014/main" id="{24C256A2-362E-EFA8-B931-DB0C73D904E0}"/>
                      </a:ext>
                    </a:extLst>
                  </p14:cNvPr>
                  <p14:cNvContentPartPr/>
                  <p14:nvPr/>
                </p14:nvContentPartPr>
                <p14:xfrm>
                  <a:off x="2910564" y="3889410"/>
                  <a:ext cx="16200" cy="35280"/>
                </p14:xfrm>
              </p:contentPart>
            </mc:Choice>
            <mc:Fallback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24C256A2-362E-EFA8-B931-DB0C73D904E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892564" y="3853410"/>
                    <a:ext cx="51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663EC597-6D37-D44E-32C9-80E82A2C2130}"/>
                      </a:ext>
                    </a:extLst>
                  </p14:cNvPr>
                  <p14:cNvContentPartPr/>
                  <p14:nvPr/>
                </p14:nvContentPartPr>
                <p14:xfrm>
                  <a:off x="2855124" y="4039890"/>
                  <a:ext cx="390960" cy="721440"/>
                </p14:xfrm>
              </p:contentPart>
            </mc:Choice>
            <mc:Fallback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663EC597-6D37-D44E-32C9-80E82A2C2130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837124" y="4003890"/>
                    <a:ext cx="426600" cy="79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3BD872A4-AF7C-D4DE-74D1-9EFCAD6D6F17}"/>
                      </a:ext>
                    </a:extLst>
                  </p14:cNvPr>
                  <p14:cNvContentPartPr/>
                  <p14:nvPr/>
                </p14:nvContentPartPr>
                <p14:xfrm>
                  <a:off x="3197844" y="4114770"/>
                  <a:ext cx="35280" cy="195840"/>
                </p14:xfrm>
              </p:contentPart>
            </mc:Choice>
            <mc:Fallback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3BD872A4-AF7C-D4DE-74D1-9EFCAD6D6F17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3179658" y="4078770"/>
                    <a:ext cx="71287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1523E06C-A0AF-21C0-D4A4-830D7DE5A295}"/>
                      </a:ext>
                    </a:extLst>
                  </p14:cNvPr>
                  <p14:cNvContentPartPr/>
                  <p14:nvPr/>
                </p14:nvContentPartPr>
                <p14:xfrm>
                  <a:off x="3182004" y="4284690"/>
                  <a:ext cx="27360" cy="252720"/>
                </p14:xfrm>
              </p:contentPart>
            </mc:Choice>
            <mc:Fallback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1523E06C-A0AF-21C0-D4A4-830D7DE5A295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164004" y="4248690"/>
                    <a:ext cx="63000" cy="32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111A3F2C-850D-F80C-774E-525C7854BD2C}"/>
                      </a:ext>
                    </a:extLst>
                  </p14:cNvPr>
                  <p14:cNvContentPartPr/>
                  <p14:nvPr/>
                </p14:nvContentPartPr>
                <p14:xfrm>
                  <a:off x="3176964" y="4406730"/>
                  <a:ext cx="720" cy="432360"/>
                </p14:xfrm>
              </p:contentPart>
            </mc:Choice>
            <mc:Fallback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111A3F2C-850D-F80C-774E-525C7854BD2C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140964" y="4370730"/>
                    <a:ext cx="72000" cy="50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90407FEC-46E5-ACA8-8718-B773AD45322C}"/>
                      </a:ext>
                    </a:extLst>
                  </p14:cNvPr>
                  <p14:cNvContentPartPr/>
                  <p14:nvPr/>
                </p14:nvContentPartPr>
                <p14:xfrm>
                  <a:off x="3161124" y="4476570"/>
                  <a:ext cx="24120" cy="494280"/>
                </p14:xfrm>
              </p:contentPart>
            </mc:Choice>
            <mc:Fallback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90407FEC-46E5-ACA8-8718-B773AD45322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3143124" y="4440544"/>
                    <a:ext cx="59760" cy="5659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AD263E42-8D26-BCEA-B9E9-CA0D8C6A55BB}"/>
                      </a:ext>
                    </a:extLst>
                  </p14:cNvPr>
                  <p14:cNvContentPartPr/>
                  <p14:nvPr/>
                </p14:nvContentPartPr>
                <p14:xfrm>
                  <a:off x="3182004" y="4547850"/>
                  <a:ext cx="720" cy="413640"/>
                </p14:xfrm>
              </p:contentPart>
            </mc:Choice>
            <mc:Fallback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AD263E42-8D26-BCEA-B9E9-CA0D8C6A55BB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146004" y="4511850"/>
                    <a:ext cx="72000" cy="48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D10499BC-70B9-048A-FF0D-8C19A7C612A7}"/>
                      </a:ext>
                    </a:extLst>
                  </p14:cNvPr>
                  <p14:cNvContentPartPr/>
                  <p14:nvPr/>
                </p14:nvContentPartPr>
                <p14:xfrm>
                  <a:off x="3183444" y="4786170"/>
                  <a:ext cx="18000" cy="208800"/>
                </p14:xfrm>
              </p:contentPart>
            </mc:Choice>
            <mc:Fallback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D10499BC-70B9-048A-FF0D-8C19A7C612A7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165444" y="4750170"/>
                    <a:ext cx="5364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DFCEBEC5-D8C5-5392-6663-6FD8D8A6882F}"/>
                      </a:ext>
                    </a:extLst>
                  </p14:cNvPr>
                  <p14:cNvContentPartPr/>
                  <p14:nvPr/>
                </p14:nvContentPartPr>
                <p14:xfrm>
                  <a:off x="3187764" y="4762410"/>
                  <a:ext cx="1080" cy="73800"/>
                </p14:xfrm>
              </p:contentPart>
            </mc:Choice>
            <mc:Fallback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DFCEBEC5-D8C5-5392-6663-6FD8D8A6882F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3169764" y="4726410"/>
                    <a:ext cx="3672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3FAC70EC-6459-40A7-8B47-9D40A3C92D1E}"/>
                      </a:ext>
                    </a:extLst>
                  </p14:cNvPr>
                  <p14:cNvContentPartPr/>
                  <p14:nvPr/>
                </p14:nvContentPartPr>
                <p14:xfrm>
                  <a:off x="3189924" y="4566930"/>
                  <a:ext cx="360" cy="360"/>
                </p14:xfrm>
              </p:contentPart>
            </mc:Choice>
            <mc:Fallback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3FAC70EC-6459-40A7-8B47-9D40A3C92D1E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171924" y="453093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311" name="Ink 310">
                    <a:extLst>
                      <a:ext uri="{FF2B5EF4-FFF2-40B4-BE49-F238E27FC236}">
                        <a16:creationId xmlns:a16="http://schemas.microsoft.com/office/drawing/2014/main" id="{231AE728-EBE9-82BB-245D-C3E2D7AF8264}"/>
                      </a:ext>
                    </a:extLst>
                  </p14:cNvPr>
                  <p14:cNvContentPartPr/>
                  <p14:nvPr/>
                </p14:nvContentPartPr>
                <p14:xfrm>
                  <a:off x="3189924" y="4867170"/>
                  <a:ext cx="360" cy="360"/>
                </p14:xfrm>
              </p:contentPart>
            </mc:Choice>
            <mc:Fallback>
              <p:pic>
                <p:nvPicPr>
                  <p:cNvPr id="311" name="Ink 310">
                    <a:extLst>
                      <a:ext uri="{FF2B5EF4-FFF2-40B4-BE49-F238E27FC236}">
                        <a16:creationId xmlns:a16="http://schemas.microsoft.com/office/drawing/2014/main" id="{231AE728-EBE9-82BB-245D-C3E2D7AF8264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171924" y="48311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54A3DA45-EA45-484C-7626-63EC7C059A3A}"/>
                      </a:ext>
                    </a:extLst>
                  </p14:cNvPr>
                  <p14:cNvContentPartPr/>
                  <p14:nvPr/>
                </p14:nvContentPartPr>
                <p14:xfrm>
                  <a:off x="2805804" y="4165350"/>
                  <a:ext cx="360" cy="360"/>
                </p14:xfrm>
              </p:contentPart>
            </mc:Choice>
            <mc:Fallback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54A3DA45-EA45-484C-7626-63EC7C059A3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87804" y="412935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3EBF5426-740F-A009-03A1-3ABE1568FD44}"/>
                      </a:ext>
                    </a:extLst>
                  </p14:cNvPr>
                  <p14:cNvContentPartPr/>
                  <p14:nvPr/>
                </p14:nvContentPartPr>
                <p14:xfrm>
                  <a:off x="2797884" y="4187670"/>
                  <a:ext cx="360" cy="360"/>
                </p14:xfrm>
              </p:contentPart>
            </mc:Choice>
            <mc:Fallback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3EBF5426-740F-A009-03A1-3ABE1568FD44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79884" y="41516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7EC8F256-1B7F-7089-6387-AF137C9297A3}"/>
                      </a:ext>
                    </a:extLst>
                  </p14:cNvPr>
                  <p14:cNvContentPartPr/>
                  <p14:nvPr/>
                </p14:nvContentPartPr>
                <p14:xfrm>
                  <a:off x="2793204" y="4202070"/>
                  <a:ext cx="360" cy="1080"/>
                </p14:xfrm>
              </p:contentPart>
            </mc:Choice>
            <mc:Fallback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7EC8F256-1B7F-7089-6387-AF137C9297A3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75204" y="416607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4F6F35A2-F703-54EA-90C2-E9FCC9980E21}"/>
                      </a:ext>
                    </a:extLst>
                  </p14:cNvPr>
                  <p14:cNvContentPartPr/>
                  <p14:nvPr/>
                </p14:nvContentPartPr>
                <p14:xfrm>
                  <a:off x="2785284" y="4227270"/>
                  <a:ext cx="360" cy="360"/>
                </p14:xfrm>
              </p:contentPart>
            </mc:Choice>
            <mc:Fallback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4F6F35A2-F703-54EA-90C2-E9FCC9980E21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67284" y="41912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BCB1D9C5-6A80-FCAF-C433-6025856D4AFA}"/>
                      </a:ext>
                    </a:extLst>
                  </p14:cNvPr>
                  <p14:cNvContentPartPr/>
                  <p14:nvPr/>
                </p14:nvContentPartPr>
                <p14:xfrm>
                  <a:off x="2775564" y="4249590"/>
                  <a:ext cx="360" cy="360"/>
                </p14:xfrm>
              </p:contentPart>
            </mc:Choice>
            <mc:Fallback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BCB1D9C5-6A80-FCAF-C433-6025856D4AF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57564" y="42135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317" name="Ink 316">
                    <a:extLst>
                      <a:ext uri="{FF2B5EF4-FFF2-40B4-BE49-F238E27FC236}">
                        <a16:creationId xmlns:a16="http://schemas.microsoft.com/office/drawing/2014/main" id="{2A812ACE-F8C8-BE36-57EE-EE653465DBB2}"/>
                      </a:ext>
                    </a:extLst>
                  </p14:cNvPr>
                  <p14:cNvContentPartPr/>
                  <p14:nvPr/>
                </p14:nvContentPartPr>
                <p14:xfrm>
                  <a:off x="2764404" y="4273350"/>
                  <a:ext cx="360" cy="4680"/>
                </p14:xfrm>
              </p:contentPart>
            </mc:Choice>
            <mc:Fallback>
              <p:pic>
                <p:nvPicPr>
                  <p:cNvPr id="317" name="Ink 316">
                    <a:extLst>
                      <a:ext uri="{FF2B5EF4-FFF2-40B4-BE49-F238E27FC236}">
                        <a16:creationId xmlns:a16="http://schemas.microsoft.com/office/drawing/2014/main" id="{2A812ACE-F8C8-BE36-57EE-EE653465DBB2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46404" y="4234350"/>
                    <a:ext cx="36000" cy="822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EB81CA27-AA19-8D58-4EB3-2C48A18D3966}"/>
                      </a:ext>
                    </a:extLst>
                  </p14:cNvPr>
                  <p14:cNvContentPartPr/>
                  <p14:nvPr/>
                </p14:nvContentPartPr>
                <p14:xfrm>
                  <a:off x="2763324" y="4297110"/>
                  <a:ext cx="1440" cy="5760"/>
                </p14:xfrm>
              </p:contentPart>
            </mc:Choice>
            <mc:Fallback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EB81CA27-AA19-8D58-4EB3-2C48A18D3966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748924" y="4261110"/>
                    <a:ext cx="29952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319" name="Ink 318">
                    <a:extLst>
                      <a:ext uri="{FF2B5EF4-FFF2-40B4-BE49-F238E27FC236}">
                        <a16:creationId xmlns:a16="http://schemas.microsoft.com/office/drawing/2014/main" id="{46C221A1-81B0-F568-4F8C-64023F8D9A1A}"/>
                      </a:ext>
                    </a:extLst>
                  </p14:cNvPr>
                  <p14:cNvContentPartPr/>
                  <p14:nvPr/>
                </p14:nvContentPartPr>
                <p14:xfrm>
                  <a:off x="2758644" y="4316190"/>
                  <a:ext cx="2880" cy="10080"/>
                </p14:xfrm>
              </p:contentPart>
            </mc:Choice>
            <mc:Fallback>
              <p:pic>
                <p:nvPicPr>
                  <p:cNvPr id="319" name="Ink 318">
                    <a:extLst>
                      <a:ext uri="{FF2B5EF4-FFF2-40B4-BE49-F238E27FC236}">
                        <a16:creationId xmlns:a16="http://schemas.microsoft.com/office/drawing/2014/main" id="{46C221A1-81B0-F568-4F8C-64023F8D9A1A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740644" y="4280190"/>
                    <a:ext cx="3852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CF0E5FCE-9119-6762-20B7-2EC9DEB1A2B1}"/>
                      </a:ext>
                    </a:extLst>
                  </p14:cNvPr>
                  <p14:cNvContentPartPr/>
                  <p14:nvPr/>
                </p14:nvContentPartPr>
                <p14:xfrm>
                  <a:off x="2754324" y="4346430"/>
                  <a:ext cx="1080" cy="6120"/>
                </p14:xfrm>
              </p:contentPart>
            </mc:Choice>
            <mc:Fallback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CF0E5FCE-9119-6762-20B7-2EC9DEB1A2B1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727324" y="4308180"/>
                    <a:ext cx="54540" cy="822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7E9ABD53-4DDD-129A-6243-DD4B32CBFEA7}"/>
                      </a:ext>
                    </a:extLst>
                  </p14:cNvPr>
                  <p14:cNvContentPartPr/>
                  <p14:nvPr/>
                </p14:nvContentPartPr>
                <p14:xfrm>
                  <a:off x="2750364" y="4360830"/>
                  <a:ext cx="1800" cy="3960"/>
                </p14:xfrm>
              </p:contentPart>
            </mc:Choice>
            <mc:Fallback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7E9ABD53-4DDD-129A-6243-DD4B32CBFEA7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2727864" y="4324830"/>
                    <a:ext cx="4635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AB9C5ABD-6862-A847-38FD-63E07BBB9E16}"/>
                      </a:ext>
                    </a:extLst>
                  </p14:cNvPr>
                  <p14:cNvContentPartPr/>
                  <p14:nvPr/>
                </p14:nvContentPartPr>
                <p14:xfrm>
                  <a:off x="2747484" y="4371990"/>
                  <a:ext cx="1440" cy="3600"/>
                </p14:xfrm>
              </p:contentPart>
            </mc:Choice>
            <mc:Fallback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AB9C5ABD-6862-A847-38FD-63E07BBB9E16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729484" y="4335990"/>
                    <a:ext cx="370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F44133CC-9E3D-4BD7-C0D8-FCDF18F0B909}"/>
                      </a:ext>
                    </a:extLst>
                  </p14:cNvPr>
                  <p14:cNvContentPartPr/>
                  <p14:nvPr/>
                </p14:nvContentPartPr>
                <p14:xfrm>
                  <a:off x="2745324" y="4387830"/>
                  <a:ext cx="360" cy="10440"/>
                </p14:xfrm>
              </p:contentPart>
            </mc:Choice>
            <mc:Fallback>
              <p:pic>
                <p:nvPicPr>
                  <p:cNvPr id="323" name="Ink 322">
                    <a:extLst>
                      <a:ext uri="{FF2B5EF4-FFF2-40B4-BE49-F238E27FC236}">
                        <a16:creationId xmlns:a16="http://schemas.microsoft.com/office/drawing/2014/main" id="{F44133CC-9E3D-4BD7-C0D8-FCDF18F0B909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727324" y="4351830"/>
                    <a:ext cx="3600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7">
                <p14:nvContentPartPr>
                  <p14:cNvPr id="324" name="Ink 323">
                    <a:extLst>
                      <a:ext uri="{FF2B5EF4-FFF2-40B4-BE49-F238E27FC236}">
                        <a16:creationId xmlns:a16="http://schemas.microsoft.com/office/drawing/2014/main" id="{488F8767-8BF6-8A79-64B8-5AE3B13FF697}"/>
                      </a:ext>
                    </a:extLst>
                  </p14:cNvPr>
                  <p14:cNvContentPartPr/>
                  <p14:nvPr/>
                </p14:nvContentPartPr>
                <p14:xfrm>
                  <a:off x="2745324" y="4413030"/>
                  <a:ext cx="360" cy="9360"/>
                </p14:xfrm>
              </p:contentPart>
            </mc:Choice>
            <mc:Fallback>
              <p:pic>
                <p:nvPicPr>
                  <p:cNvPr id="324" name="Ink 323">
                    <a:extLst>
                      <a:ext uri="{FF2B5EF4-FFF2-40B4-BE49-F238E27FC236}">
                        <a16:creationId xmlns:a16="http://schemas.microsoft.com/office/drawing/2014/main" id="{488F8767-8BF6-8A79-64B8-5AE3B13FF697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727324" y="4377030"/>
                    <a:ext cx="3600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9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C657F7C6-B639-BA64-5717-2A06B78FEF8A}"/>
                      </a:ext>
                    </a:extLst>
                  </p14:cNvPr>
                  <p14:cNvContentPartPr/>
                  <p14:nvPr/>
                </p14:nvContentPartPr>
                <p14:xfrm>
                  <a:off x="2743884" y="4435350"/>
                  <a:ext cx="360" cy="3240"/>
                </p14:xfrm>
              </p:contentPart>
            </mc:Choice>
            <mc:Fallback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C657F7C6-B639-BA64-5717-2A06B78FEF8A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725884" y="4399350"/>
                    <a:ext cx="3600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216F8170-CFE6-CA83-2BC7-B3A9E16CE508}"/>
                      </a:ext>
                    </a:extLst>
                  </p14:cNvPr>
                  <p14:cNvContentPartPr/>
                  <p14:nvPr/>
                </p14:nvContentPartPr>
                <p14:xfrm>
                  <a:off x="2743884" y="4440030"/>
                  <a:ext cx="360" cy="360"/>
                </p14:xfrm>
              </p:contentPart>
            </mc:Choice>
            <mc:Fallback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216F8170-CFE6-CA83-2BC7-B3A9E16CE508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25884" y="440403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16D9492A-90F3-35B1-229D-C7994373ADC0}"/>
                      </a:ext>
                    </a:extLst>
                  </p14:cNvPr>
                  <p14:cNvContentPartPr/>
                  <p14:nvPr/>
                </p14:nvContentPartPr>
                <p14:xfrm>
                  <a:off x="2732724" y="4489350"/>
                  <a:ext cx="3600" cy="14040"/>
                </p14:xfrm>
              </p:contentPart>
            </mc:Choice>
            <mc:Fallback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16D9492A-90F3-35B1-229D-C7994373ADC0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712724" y="4454250"/>
                    <a:ext cx="43200" cy="838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9C712B6F-B62E-3ED1-C825-47EF982DD49C}"/>
                      </a:ext>
                    </a:extLst>
                  </p14:cNvPr>
                  <p14:cNvContentPartPr/>
                  <p14:nvPr/>
                </p14:nvContentPartPr>
                <p14:xfrm>
                  <a:off x="2731284" y="4524270"/>
                  <a:ext cx="360" cy="16200"/>
                </p14:xfrm>
              </p:contentPart>
            </mc:Choice>
            <mc:Fallback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9C712B6F-B62E-3ED1-C825-47EF982DD49C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713284" y="4488270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2759C21B-71CF-48CD-5A23-66E463B843EF}"/>
                      </a:ext>
                    </a:extLst>
                  </p14:cNvPr>
                  <p14:cNvContentPartPr/>
                  <p14:nvPr/>
                </p14:nvContentPartPr>
                <p14:xfrm>
                  <a:off x="2737404" y="4438590"/>
                  <a:ext cx="360" cy="360"/>
                </p14:xfrm>
              </p:contentPart>
            </mc:Choice>
            <mc:Fallback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2759C21B-71CF-48CD-5A23-66E463B843E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19404" y="44025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330" name="Ink 329">
                    <a:extLst>
                      <a:ext uri="{FF2B5EF4-FFF2-40B4-BE49-F238E27FC236}">
                        <a16:creationId xmlns:a16="http://schemas.microsoft.com/office/drawing/2014/main" id="{13602B15-9A60-6EA6-BB33-DFEFBB0CA147}"/>
                      </a:ext>
                    </a:extLst>
                  </p14:cNvPr>
                  <p14:cNvContentPartPr/>
                  <p14:nvPr/>
                </p14:nvContentPartPr>
                <p14:xfrm>
                  <a:off x="2772324" y="4436790"/>
                  <a:ext cx="3600" cy="47520"/>
                </p14:xfrm>
              </p:contentPart>
            </mc:Choice>
            <mc:Fallback>
              <p:pic>
                <p:nvPicPr>
                  <p:cNvPr id="330" name="Ink 329">
                    <a:extLst>
                      <a:ext uri="{FF2B5EF4-FFF2-40B4-BE49-F238E27FC236}">
                        <a16:creationId xmlns:a16="http://schemas.microsoft.com/office/drawing/2014/main" id="{13602B15-9A60-6EA6-BB33-DFEFBB0CA147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754324" y="4400790"/>
                    <a:ext cx="3924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36D077CB-108C-7496-B8D1-F7F2384CCE53}"/>
                      </a:ext>
                    </a:extLst>
                  </p14:cNvPr>
                  <p14:cNvContentPartPr/>
                  <p14:nvPr/>
                </p14:nvContentPartPr>
                <p14:xfrm>
                  <a:off x="2771604" y="4489350"/>
                  <a:ext cx="1440" cy="5400"/>
                </p14:xfrm>
              </p:contentPart>
            </mc:Choice>
            <mc:Fallback>
              <p:pic>
                <p:nvPicPr>
                  <p:cNvPr id="331" name="Ink 330">
                    <a:extLst>
                      <a:ext uri="{FF2B5EF4-FFF2-40B4-BE49-F238E27FC236}">
                        <a16:creationId xmlns:a16="http://schemas.microsoft.com/office/drawing/2014/main" id="{36D077CB-108C-7496-B8D1-F7F2384CCE53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753604" y="4453350"/>
                    <a:ext cx="3708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1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10636DFB-7B83-4868-981E-15AA160BED92}"/>
                      </a:ext>
                    </a:extLst>
                  </p14:cNvPr>
                  <p14:cNvContentPartPr/>
                  <p14:nvPr/>
                </p14:nvContentPartPr>
                <p14:xfrm>
                  <a:off x="2764404" y="4517790"/>
                  <a:ext cx="3600" cy="24120"/>
                </p14:xfrm>
              </p:contentPart>
            </mc:Choice>
            <mc:Fallback>
              <p:pic>
                <p:nvPicPr>
                  <p:cNvPr id="332" name="Ink 331">
                    <a:extLst>
                      <a:ext uri="{FF2B5EF4-FFF2-40B4-BE49-F238E27FC236}">
                        <a16:creationId xmlns:a16="http://schemas.microsoft.com/office/drawing/2014/main" id="{10636DFB-7B83-4868-981E-15AA160BED92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746404" y="4481790"/>
                    <a:ext cx="3924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333" name="Ink 332">
                    <a:extLst>
                      <a:ext uri="{FF2B5EF4-FFF2-40B4-BE49-F238E27FC236}">
                        <a16:creationId xmlns:a16="http://schemas.microsoft.com/office/drawing/2014/main" id="{82B83AA6-CB29-5A27-C41D-8A67B7D20E5E}"/>
                      </a:ext>
                    </a:extLst>
                  </p14:cNvPr>
                  <p14:cNvContentPartPr/>
                  <p14:nvPr/>
                </p14:nvContentPartPr>
                <p14:xfrm>
                  <a:off x="2762964" y="4562430"/>
                  <a:ext cx="1800" cy="14400"/>
                </p14:xfrm>
              </p:contentPart>
            </mc:Choice>
            <mc:Fallback>
              <p:pic>
                <p:nvPicPr>
                  <p:cNvPr id="333" name="Ink 332">
                    <a:extLst>
                      <a:ext uri="{FF2B5EF4-FFF2-40B4-BE49-F238E27FC236}">
                        <a16:creationId xmlns:a16="http://schemas.microsoft.com/office/drawing/2014/main" id="{82B83AA6-CB29-5A27-C41D-8A67B7D20E5E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2747964" y="4526430"/>
                    <a:ext cx="3150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C331E7D6-9F2C-41C2-8AF9-1F75379E5B58}"/>
                      </a:ext>
                    </a:extLst>
                  </p14:cNvPr>
                  <p14:cNvContentPartPr/>
                  <p14:nvPr/>
                </p14:nvContentPartPr>
                <p14:xfrm>
                  <a:off x="2761164" y="4586190"/>
                  <a:ext cx="360" cy="1800"/>
                </p14:xfrm>
              </p:contentPart>
            </mc:Choice>
            <mc:Fallback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C331E7D6-9F2C-41C2-8AF9-1F75379E5B58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2743164" y="4556190"/>
                    <a:ext cx="36000" cy="615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335" name="Ink 334">
                    <a:extLst>
                      <a:ext uri="{FF2B5EF4-FFF2-40B4-BE49-F238E27FC236}">
                        <a16:creationId xmlns:a16="http://schemas.microsoft.com/office/drawing/2014/main" id="{775D860C-20E4-62AD-FF0E-56F434D02BC3}"/>
                      </a:ext>
                    </a:extLst>
                  </p14:cNvPr>
                  <p14:cNvContentPartPr/>
                  <p14:nvPr/>
                </p14:nvContentPartPr>
                <p14:xfrm>
                  <a:off x="2774124" y="4551630"/>
                  <a:ext cx="16560" cy="25200"/>
                </p14:xfrm>
              </p:contentPart>
            </mc:Choice>
            <mc:Fallback>
              <p:pic>
                <p:nvPicPr>
                  <p:cNvPr id="335" name="Ink 334">
                    <a:extLst>
                      <a:ext uri="{FF2B5EF4-FFF2-40B4-BE49-F238E27FC236}">
                        <a16:creationId xmlns:a16="http://schemas.microsoft.com/office/drawing/2014/main" id="{775D860C-20E4-62AD-FF0E-56F434D02BC3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2756124" y="4515630"/>
                    <a:ext cx="522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336" name="Ink 335">
                    <a:extLst>
                      <a:ext uri="{FF2B5EF4-FFF2-40B4-BE49-F238E27FC236}">
                        <a16:creationId xmlns:a16="http://schemas.microsoft.com/office/drawing/2014/main" id="{08F15F0E-D817-FE3C-02F7-2C8A2779BABB}"/>
                      </a:ext>
                    </a:extLst>
                  </p14:cNvPr>
                  <p14:cNvContentPartPr/>
                  <p14:nvPr/>
                </p14:nvContentPartPr>
                <p14:xfrm>
                  <a:off x="2820204" y="4467390"/>
                  <a:ext cx="6480" cy="17280"/>
                </p14:xfrm>
              </p:contentPart>
            </mc:Choice>
            <mc:Fallback>
              <p:pic>
                <p:nvPicPr>
                  <p:cNvPr id="336" name="Ink 335">
                    <a:extLst>
                      <a:ext uri="{FF2B5EF4-FFF2-40B4-BE49-F238E27FC236}">
                        <a16:creationId xmlns:a16="http://schemas.microsoft.com/office/drawing/2014/main" id="{08F15F0E-D817-FE3C-02F7-2C8A2779BAB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802204" y="4431390"/>
                    <a:ext cx="4212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1">
                <p14:nvContentPartPr>
                  <p14:cNvPr id="337" name="Ink 336">
                    <a:extLst>
                      <a:ext uri="{FF2B5EF4-FFF2-40B4-BE49-F238E27FC236}">
                        <a16:creationId xmlns:a16="http://schemas.microsoft.com/office/drawing/2014/main" id="{3C744F71-6E74-29AE-15BE-7EC0093BDCF4}"/>
                      </a:ext>
                    </a:extLst>
                  </p14:cNvPr>
                  <p14:cNvContentPartPr/>
                  <p14:nvPr/>
                </p14:nvContentPartPr>
                <p14:xfrm>
                  <a:off x="2826324" y="4478190"/>
                  <a:ext cx="360" cy="16200"/>
                </p14:xfrm>
              </p:contentPart>
            </mc:Choice>
            <mc:Fallback>
              <p:pic>
                <p:nvPicPr>
                  <p:cNvPr id="337" name="Ink 336">
                    <a:extLst>
                      <a:ext uri="{FF2B5EF4-FFF2-40B4-BE49-F238E27FC236}">
                        <a16:creationId xmlns:a16="http://schemas.microsoft.com/office/drawing/2014/main" id="{3C744F71-6E74-29AE-15BE-7EC0093BDCF4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808324" y="4441372"/>
                    <a:ext cx="36000" cy="89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3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C5A02621-F1A5-2124-8871-CF33CFF58D6A}"/>
                      </a:ext>
                    </a:extLst>
                  </p14:cNvPr>
                  <p14:cNvContentPartPr/>
                  <p14:nvPr/>
                </p14:nvContentPartPr>
                <p14:xfrm>
                  <a:off x="2826324" y="4528950"/>
                  <a:ext cx="360" cy="23040"/>
                </p14:xfrm>
              </p:contentPart>
            </mc:Choice>
            <mc:Fallback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C5A02621-F1A5-2124-8871-CF33CFF58D6A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808324" y="4492950"/>
                    <a:ext cx="360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5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87623AF0-803A-6205-C809-233E7BF785F4}"/>
                      </a:ext>
                    </a:extLst>
                  </p14:cNvPr>
                  <p14:cNvContentPartPr/>
                  <p14:nvPr/>
                </p14:nvContentPartPr>
                <p14:xfrm>
                  <a:off x="2829564" y="4584390"/>
                  <a:ext cx="360" cy="31680"/>
                </p14:xfrm>
              </p:contentPart>
            </mc:Choice>
            <mc:Fallback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87623AF0-803A-6205-C809-233E7BF785F4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2811564" y="4548390"/>
                    <a:ext cx="3600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7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0C0C1DBF-35EE-E921-A794-EB8ACBBE17EF}"/>
                      </a:ext>
                    </a:extLst>
                  </p14:cNvPr>
                  <p14:cNvContentPartPr/>
                  <p14:nvPr/>
                </p14:nvContentPartPr>
                <p14:xfrm>
                  <a:off x="2829564" y="4643430"/>
                  <a:ext cx="5400" cy="36000"/>
                </p14:xfrm>
              </p:contentPart>
            </mc:Choice>
            <mc:Fallback>
              <p:pic>
                <p:nvPicPr>
                  <p:cNvPr id="340" name="Ink 339">
                    <a:extLst>
                      <a:ext uri="{FF2B5EF4-FFF2-40B4-BE49-F238E27FC236}">
                        <a16:creationId xmlns:a16="http://schemas.microsoft.com/office/drawing/2014/main" id="{0C0C1DBF-35EE-E921-A794-EB8ACBBE17E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2811564" y="4607430"/>
                    <a:ext cx="4104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9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A6A1796E-37B7-6272-8433-E53AEE4C3EAC}"/>
                      </a:ext>
                    </a:extLst>
                  </p14:cNvPr>
                  <p14:cNvContentPartPr/>
                  <p14:nvPr/>
                </p14:nvContentPartPr>
                <p14:xfrm>
                  <a:off x="2836044" y="4716150"/>
                  <a:ext cx="360" cy="16200"/>
                </p14:xfrm>
              </p:contentPart>
            </mc:Choice>
            <mc:Fallback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A6A1796E-37B7-6272-8433-E53AEE4C3EAC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818044" y="4680150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A88D90EC-56F3-D8D5-E501-746C37021CB3}"/>
                      </a:ext>
                    </a:extLst>
                  </p14:cNvPr>
                  <p14:cNvContentPartPr/>
                  <p14:nvPr/>
                </p14:nvContentPartPr>
                <p14:xfrm>
                  <a:off x="2840724" y="4749630"/>
                  <a:ext cx="1440" cy="2520"/>
                </p14:xfrm>
              </p:contentPart>
            </mc:Choice>
            <mc:Fallback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A88D90EC-56F3-D8D5-E501-746C37021CB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822724" y="4713630"/>
                    <a:ext cx="3708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C8E741F9-8ADD-0CDF-0421-2235623B7B80}"/>
                      </a:ext>
                    </a:extLst>
                  </p14:cNvPr>
                  <p14:cNvContentPartPr/>
                  <p14:nvPr/>
                </p14:nvContentPartPr>
                <p14:xfrm>
                  <a:off x="2850084" y="4743870"/>
                  <a:ext cx="11880" cy="6120"/>
                </p14:xfrm>
              </p:contentPart>
            </mc:Choice>
            <mc:Fallback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C8E741F9-8ADD-0CDF-0421-2235623B7B80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832084" y="4709870"/>
                    <a:ext cx="47520" cy="737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3E67103A-1DAA-6235-9FEA-11037AF34CEE}"/>
                      </a:ext>
                    </a:extLst>
                  </p14:cNvPr>
                  <p14:cNvContentPartPr/>
                  <p14:nvPr/>
                </p14:nvContentPartPr>
                <p14:xfrm>
                  <a:off x="2883564" y="4735590"/>
                  <a:ext cx="3240" cy="1800"/>
                </p14:xfrm>
              </p:contentPart>
            </mc:Choice>
            <mc:Fallback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3E67103A-1DAA-6235-9FEA-11037AF34CEE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865564" y="4690590"/>
                    <a:ext cx="38880" cy="91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BA3601E9-BBDF-F794-1064-724F9F0EF633}"/>
                      </a:ext>
                    </a:extLst>
                  </p14:cNvPr>
                  <p14:cNvContentPartPr/>
                  <p14:nvPr/>
                </p14:nvContentPartPr>
                <p14:xfrm>
                  <a:off x="2899404" y="4733790"/>
                  <a:ext cx="12240" cy="5400"/>
                </p14:xfrm>
              </p:contentPart>
            </mc:Choice>
            <mc:Fallback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BA3601E9-BBDF-F794-1064-724F9F0EF633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881918" y="4700040"/>
                    <a:ext cx="46862" cy="725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346" name="Ink 345">
                    <a:extLst>
                      <a:ext uri="{FF2B5EF4-FFF2-40B4-BE49-F238E27FC236}">
                        <a16:creationId xmlns:a16="http://schemas.microsoft.com/office/drawing/2014/main" id="{4AA941D1-86AA-EBD4-C068-CF77182D4605}"/>
                      </a:ext>
                    </a:extLst>
                  </p14:cNvPr>
                  <p14:cNvContentPartPr/>
                  <p14:nvPr/>
                </p14:nvContentPartPr>
                <p14:xfrm>
                  <a:off x="2915964" y="4743150"/>
                  <a:ext cx="6120" cy="360"/>
                </p14:xfrm>
              </p:contentPart>
            </mc:Choice>
            <mc:Fallback>
              <p:pic>
                <p:nvPicPr>
                  <p:cNvPr id="346" name="Ink 345">
                    <a:extLst>
                      <a:ext uri="{FF2B5EF4-FFF2-40B4-BE49-F238E27FC236}">
                        <a16:creationId xmlns:a16="http://schemas.microsoft.com/office/drawing/2014/main" id="{4AA941D1-86AA-EBD4-C068-CF77182D4605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2897964" y="4707150"/>
                    <a:ext cx="4176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038AC668-9E65-EC4D-F3A9-F65C2F4B9304}"/>
                      </a:ext>
                    </a:extLst>
                  </p14:cNvPr>
                  <p14:cNvContentPartPr/>
                  <p14:nvPr/>
                </p14:nvContentPartPr>
                <p14:xfrm>
                  <a:off x="2853324" y="4744950"/>
                  <a:ext cx="9360" cy="3600"/>
                </p14:xfrm>
              </p:contentPart>
            </mc:Choice>
            <mc:Fallback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038AC668-9E65-EC4D-F3A9-F65C2F4B9304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2834604" y="4708950"/>
                    <a:ext cx="46426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9B437816-0574-6E4D-976A-D9C5B0787851}"/>
                      </a:ext>
                    </a:extLst>
                  </p14:cNvPr>
                  <p14:cNvContentPartPr/>
                  <p14:nvPr/>
                </p14:nvContentPartPr>
                <p14:xfrm>
                  <a:off x="2831364" y="4454070"/>
                  <a:ext cx="299520" cy="431640"/>
                </p14:xfrm>
              </p:contentPart>
            </mc:Choice>
            <mc:Fallback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9B437816-0574-6E4D-976A-D9C5B0787851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813364" y="4418100"/>
                    <a:ext cx="335160" cy="5032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8D719636-9755-25A0-F5F4-5E9414BF6724}"/>
                      </a:ext>
                    </a:extLst>
                  </p14:cNvPr>
                  <p14:cNvContentPartPr/>
                  <p14:nvPr/>
                </p14:nvContentPartPr>
                <p14:xfrm>
                  <a:off x="2712204" y="4519590"/>
                  <a:ext cx="446040" cy="573480"/>
                </p14:xfrm>
              </p:contentPart>
            </mc:Choice>
            <mc:Fallback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8D719636-9755-25A0-F5F4-5E9414BF6724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694219" y="4483613"/>
                    <a:ext cx="481651" cy="6450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02054E1F-CD29-CBED-55AE-70A0DB711215}"/>
                      </a:ext>
                    </a:extLst>
                  </p14:cNvPr>
                  <p14:cNvContentPartPr/>
                  <p14:nvPr/>
                </p14:nvContentPartPr>
                <p14:xfrm>
                  <a:off x="2770794" y="4721370"/>
                  <a:ext cx="430560" cy="493200"/>
                </p14:xfrm>
              </p:contentPart>
            </mc:Choice>
            <mc:Fallback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02054E1F-CD29-CBED-55AE-70A0DB711215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752794" y="4685370"/>
                    <a:ext cx="466200" cy="56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0E40B9D8-CACA-F9AE-EAD1-282B56ADCF5A}"/>
                      </a:ext>
                    </a:extLst>
                  </p14:cNvPr>
                  <p14:cNvContentPartPr/>
                  <p14:nvPr/>
                </p14:nvContentPartPr>
                <p14:xfrm>
                  <a:off x="3158154" y="5070300"/>
                  <a:ext cx="73440" cy="329400"/>
                </p14:xfrm>
              </p:contentPart>
            </mc:Choice>
            <mc:Fallback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0E40B9D8-CACA-F9AE-EAD1-282B56ADCF5A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3140154" y="5034300"/>
                    <a:ext cx="109080" cy="40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505A4DF2-74C8-1140-3833-87B01CF46247}"/>
                      </a:ext>
                    </a:extLst>
                  </p14:cNvPr>
                  <p14:cNvContentPartPr/>
                  <p14:nvPr/>
                </p14:nvContentPartPr>
                <p14:xfrm>
                  <a:off x="3226554" y="5214660"/>
                  <a:ext cx="360" cy="360"/>
                </p14:xfrm>
              </p:contentPart>
            </mc:Choice>
            <mc:Fallback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505A4DF2-74C8-1140-3833-87B01CF46247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08554" y="51786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1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744E7B01-7F2C-AF28-63AF-6D7C7D227966}"/>
                      </a:ext>
                    </a:extLst>
                  </p14:cNvPr>
                  <p14:cNvContentPartPr/>
                  <p14:nvPr/>
                </p14:nvContentPartPr>
                <p14:xfrm>
                  <a:off x="3239154" y="5297460"/>
                  <a:ext cx="360" cy="360"/>
                </p14:xfrm>
              </p:contentPart>
            </mc:Choice>
            <mc:Fallback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744E7B01-7F2C-AF28-63AF-6D7C7D227966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21154" y="52614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95141DBC-4AC2-1A6C-1210-32B92623089D}"/>
                      </a:ext>
                    </a:extLst>
                  </p14:cNvPr>
                  <p14:cNvContentPartPr/>
                  <p14:nvPr/>
                </p14:nvContentPartPr>
                <p14:xfrm>
                  <a:off x="3232674" y="5259300"/>
                  <a:ext cx="360" cy="360"/>
                </p14:xfrm>
              </p:contentPart>
            </mc:Choice>
            <mc:Fallback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95141DBC-4AC2-1A6C-1210-32B92623089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14674" y="522330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3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6BCB6691-FC19-0AA2-B1DA-4CA23C5D9C99}"/>
                      </a:ext>
                    </a:extLst>
                  </p14:cNvPr>
                  <p14:cNvContentPartPr/>
                  <p14:nvPr/>
                </p14:nvContentPartPr>
                <p14:xfrm>
                  <a:off x="2905794" y="4941420"/>
                  <a:ext cx="431280" cy="915120"/>
                </p14:xfrm>
              </p:contentPart>
            </mc:Choice>
            <mc:Fallback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6BCB6691-FC19-0AA2-B1DA-4CA23C5D9C99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887794" y="4905420"/>
                    <a:ext cx="466920" cy="9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5">
                <p14:nvContentPartPr>
                  <p14:cNvPr id="356" name="Ink 355">
                    <a:extLst>
                      <a:ext uri="{FF2B5EF4-FFF2-40B4-BE49-F238E27FC236}">
                        <a16:creationId xmlns:a16="http://schemas.microsoft.com/office/drawing/2014/main" id="{D2713ABF-46D0-83D4-4503-5CF327E387F1}"/>
                      </a:ext>
                    </a:extLst>
                  </p14:cNvPr>
                  <p14:cNvContentPartPr/>
                  <p14:nvPr/>
                </p14:nvContentPartPr>
                <p14:xfrm>
                  <a:off x="3232314" y="5314650"/>
                  <a:ext cx="79920" cy="312120"/>
                </p14:xfrm>
              </p:contentPart>
            </mc:Choice>
            <mc:Fallback>
              <p:pic>
                <p:nvPicPr>
                  <p:cNvPr id="356" name="Ink 355">
                    <a:extLst>
                      <a:ext uri="{FF2B5EF4-FFF2-40B4-BE49-F238E27FC236}">
                        <a16:creationId xmlns:a16="http://schemas.microsoft.com/office/drawing/2014/main" id="{D2713ABF-46D0-83D4-4503-5CF327E387F1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214314" y="5278608"/>
                    <a:ext cx="115560" cy="3838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7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02D5EA8D-CDF6-557D-6740-B11C9ED59582}"/>
                      </a:ext>
                    </a:extLst>
                  </p14:cNvPr>
                  <p14:cNvContentPartPr/>
                  <p14:nvPr/>
                </p14:nvContentPartPr>
                <p14:xfrm>
                  <a:off x="3277314" y="5470440"/>
                  <a:ext cx="100080" cy="356040"/>
                </p14:xfrm>
              </p:contentPart>
            </mc:Choice>
            <mc:Fallback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02D5EA8D-CDF6-557D-6740-B11C9ED59582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259314" y="5434476"/>
                    <a:ext cx="135720" cy="4276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9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EFAF620D-DD2D-8757-F68E-63A82AE350CB}"/>
                      </a:ext>
                    </a:extLst>
                  </p14:cNvPr>
                  <p14:cNvContentPartPr/>
                  <p14:nvPr/>
                </p14:nvContentPartPr>
                <p14:xfrm>
                  <a:off x="3337434" y="5667090"/>
                  <a:ext cx="49320" cy="130320"/>
                </p14:xfrm>
              </p:contentPart>
            </mc:Choice>
            <mc:Fallback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EFAF620D-DD2D-8757-F68E-63A82AE350CB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319434" y="5630990"/>
                    <a:ext cx="84960" cy="2021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1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F7D38F6C-04C8-1F34-58AE-A7C135E19F8F}"/>
                      </a:ext>
                    </a:extLst>
                  </p14:cNvPr>
                  <p14:cNvContentPartPr/>
                  <p14:nvPr/>
                </p14:nvContentPartPr>
                <p14:xfrm>
                  <a:off x="3308994" y="5602290"/>
                  <a:ext cx="360" cy="360"/>
                </p14:xfrm>
              </p:contentPart>
            </mc:Choice>
            <mc:Fallback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F7D38F6C-04C8-1F34-58AE-A7C135E19F8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90994" y="55662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7682D4B5-F018-6DED-30AF-D25FB857ECB3}"/>
                      </a:ext>
                    </a:extLst>
                  </p14:cNvPr>
                  <p14:cNvContentPartPr/>
                  <p14:nvPr/>
                </p14:nvContentPartPr>
                <p14:xfrm>
                  <a:off x="2732634" y="4906860"/>
                  <a:ext cx="54360" cy="253440"/>
                </p14:xfrm>
              </p:contentPart>
            </mc:Choice>
            <mc:Fallback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7682D4B5-F018-6DED-30AF-D25FB857ECB3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2714634" y="4870911"/>
                    <a:ext cx="90000" cy="3249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81A89B9F-7C34-FB47-811E-A92D0F91AD23}"/>
                      </a:ext>
                    </a:extLst>
                  </p14:cNvPr>
                  <p14:cNvContentPartPr/>
                  <p14:nvPr/>
                </p14:nvContentPartPr>
                <p14:xfrm>
                  <a:off x="2748474" y="5028900"/>
                  <a:ext cx="360" cy="360"/>
                </p14:xfrm>
              </p:contentPart>
            </mc:Choice>
            <mc:Fallback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81A89B9F-7C34-FB47-811E-A92D0F91AD23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30474" y="499290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5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C5A3B610-A732-7C60-EEA7-E3FC43CBDA71}"/>
                      </a:ext>
                    </a:extLst>
                  </p14:cNvPr>
                  <p14:cNvContentPartPr/>
                  <p14:nvPr/>
                </p14:nvContentPartPr>
                <p14:xfrm>
                  <a:off x="2761434" y="5074980"/>
                  <a:ext cx="1080" cy="360"/>
                </p14:xfrm>
              </p:contentPart>
            </mc:Choice>
            <mc:Fallback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C5A3B610-A732-7C60-EEA7-E3FC43CBDA71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743434" y="5038980"/>
                    <a:ext cx="367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7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8BA3398F-36BB-F2A2-4A15-A1ED5575E682}"/>
                      </a:ext>
                    </a:extLst>
                  </p14:cNvPr>
                  <p14:cNvContentPartPr/>
                  <p14:nvPr/>
                </p14:nvContentPartPr>
                <p14:xfrm>
                  <a:off x="2769354" y="5095860"/>
                  <a:ext cx="360" cy="360"/>
                </p14:xfrm>
              </p:contentPart>
            </mc:Choice>
            <mc:Fallback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8BA3398F-36BB-F2A2-4A15-A1ED5575E68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51354" y="50598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C69F8048-4B86-A789-341F-278816B670BC}"/>
                      </a:ext>
                    </a:extLst>
                  </p14:cNvPr>
                  <p14:cNvContentPartPr/>
                  <p14:nvPr/>
                </p14:nvContentPartPr>
                <p14:xfrm>
                  <a:off x="2774034" y="5122860"/>
                  <a:ext cx="360" cy="1080"/>
                </p14:xfrm>
              </p:contentPart>
            </mc:Choice>
            <mc:Fallback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C69F8048-4B86-A789-341F-278816B670BC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56034" y="508686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9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A9218C40-ECAE-BF0A-48DA-B1B21413F3E4}"/>
                      </a:ext>
                    </a:extLst>
                  </p14:cNvPr>
                  <p14:cNvContentPartPr/>
                  <p14:nvPr/>
                </p14:nvContentPartPr>
                <p14:xfrm>
                  <a:off x="2766834" y="4978140"/>
                  <a:ext cx="181440" cy="388440"/>
                </p14:xfrm>
              </p:contentPart>
            </mc:Choice>
            <mc:Fallback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A9218C40-ECAE-BF0A-48DA-B1B21413F3E4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748834" y="4942140"/>
                    <a:ext cx="217080" cy="46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1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CCB3FDB0-A69F-A7EB-7D46-BE4067BA58B7}"/>
                      </a:ext>
                    </a:extLst>
                  </p14:cNvPr>
                  <p14:cNvContentPartPr/>
                  <p14:nvPr/>
                </p14:nvContentPartPr>
                <p14:xfrm>
                  <a:off x="2961234" y="5196390"/>
                  <a:ext cx="227160" cy="329760"/>
                </p14:xfrm>
              </p:contentPart>
            </mc:Choice>
            <mc:Fallback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CCB3FDB0-A69F-A7EB-7D46-BE4067BA58B7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943234" y="5160390"/>
                    <a:ext cx="262800" cy="40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3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002A912C-DF69-E601-1942-533033FB539F}"/>
                      </a:ext>
                    </a:extLst>
                  </p14:cNvPr>
                  <p14:cNvContentPartPr/>
                  <p14:nvPr/>
                </p14:nvContentPartPr>
                <p14:xfrm>
                  <a:off x="2846754" y="5288820"/>
                  <a:ext cx="462960" cy="585360"/>
                </p14:xfrm>
              </p:contentPart>
            </mc:Choice>
            <mc:Fallback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002A912C-DF69-E601-1942-533033FB539F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2828754" y="5252820"/>
                    <a:ext cx="498600" cy="65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5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40CF065A-B4B3-003B-5FCA-C85DC24A9DF9}"/>
                      </a:ext>
                    </a:extLst>
                  </p14:cNvPr>
                  <p14:cNvContentPartPr/>
                  <p14:nvPr/>
                </p14:nvContentPartPr>
                <p14:xfrm>
                  <a:off x="2802474" y="5203680"/>
                  <a:ext cx="108360" cy="294120"/>
                </p14:xfrm>
              </p:contentPart>
            </mc:Choice>
            <mc:Fallback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40CF065A-B4B3-003B-5FCA-C85DC24A9DF9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784534" y="5167680"/>
                    <a:ext cx="143882" cy="36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7">
                <p14:nvContentPartPr>
                  <p14:cNvPr id="369" name="Ink 368">
                    <a:extLst>
                      <a:ext uri="{FF2B5EF4-FFF2-40B4-BE49-F238E27FC236}">
                        <a16:creationId xmlns:a16="http://schemas.microsoft.com/office/drawing/2014/main" id="{F6896FFA-3071-964C-314D-087A8627B26F}"/>
                      </a:ext>
                    </a:extLst>
                  </p14:cNvPr>
                  <p14:cNvContentPartPr/>
                  <p14:nvPr/>
                </p14:nvContentPartPr>
                <p14:xfrm>
                  <a:off x="2923074" y="5495640"/>
                  <a:ext cx="141840" cy="241560"/>
                </p14:xfrm>
              </p:contentPart>
            </mc:Choice>
            <mc:Fallback>
              <p:pic>
                <p:nvPicPr>
                  <p:cNvPr id="369" name="Ink 368">
                    <a:extLst>
                      <a:ext uri="{FF2B5EF4-FFF2-40B4-BE49-F238E27FC236}">
                        <a16:creationId xmlns:a16="http://schemas.microsoft.com/office/drawing/2014/main" id="{F6896FFA-3071-964C-314D-087A8627B26F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2905028" y="5459640"/>
                    <a:ext cx="177571" cy="31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9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6BAB797D-95EB-8CBA-E1BE-4507AE9BBFD6}"/>
                      </a:ext>
                    </a:extLst>
                  </p14:cNvPr>
                  <p14:cNvContentPartPr/>
                  <p14:nvPr/>
                </p14:nvContentPartPr>
                <p14:xfrm>
                  <a:off x="3056634" y="5668800"/>
                  <a:ext cx="238320" cy="237600"/>
                </p14:xfrm>
              </p:contentPart>
            </mc:Choice>
            <mc:Fallback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6BAB797D-95EB-8CBA-E1BE-4507AE9BBFD6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038634" y="5632800"/>
                    <a:ext cx="27396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1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C9BE242A-7295-53A6-A457-6B0A20EDC1D2}"/>
                      </a:ext>
                    </a:extLst>
                  </p14:cNvPr>
                  <p14:cNvContentPartPr/>
                  <p14:nvPr/>
                </p14:nvContentPartPr>
                <p14:xfrm>
                  <a:off x="3069234" y="5735400"/>
                  <a:ext cx="165600" cy="192600"/>
                </p14:xfrm>
              </p:contentPart>
            </mc:Choice>
            <mc:Fallback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C9BE242A-7295-53A6-A457-6B0A20EDC1D2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051195" y="5699333"/>
                    <a:ext cx="201318" cy="2643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3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23763EDC-757B-0241-F42F-994355602D5A}"/>
                      </a:ext>
                    </a:extLst>
                  </p14:cNvPr>
                  <p14:cNvContentPartPr/>
                  <p14:nvPr/>
                </p14:nvContentPartPr>
                <p14:xfrm>
                  <a:off x="3302514" y="5819730"/>
                  <a:ext cx="176400" cy="237960"/>
                </p14:xfrm>
              </p:contentPart>
            </mc:Choice>
            <mc:Fallback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23763EDC-757B-0241-F42F-994355602D5A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284514" y="5783730"/>
                    <a:ext cx="21204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5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162B4891-C5A2-850B-4DE5-D7D4AA239BE9}"/>
                      </a:ext>
                    </a:extLst>
                  </p14:cNvPr>
                  <p14:cNvContentPartPr/>
                  <p14:nvPr/>
                </p14:nvContentPartPr>
                <p14:xfrm>
                  <a:off x="3250314" y="5905410"/>
                  <a:ext cx="312480" cy="261000"/>
                </p14:xfrm>
              </p:contentPart>
            </mc:Choice>
            <mc:Fallback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162B4891-C5A2-850B-4DE5-D7D4AA239BE9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232314" y="5869460"/>
                    <a:ext cx="348120" cy="3325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7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807A1F09-EEB7-0C0D-F40A-F702836B2AF1}"/>
                      </a:ext>
                    </a:extLst>
                  </p14:cNvPr>
                  <p14:cNvContentPartPr/>
                  <p14:nvPr/>
                </p14:nvContentPartPr>
                <p14:xfrm>
                  <a:off x="3428154" y="5914770"/>
                  <a:ext cx="146160" cy="250560"/>
                </p14:xfrm>
              </p:contentPart>
            </mc:Choice>
            <mc:Fallback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807A1F09-EEB7-0C0D-F40A-F702836B2AF1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410154" y="5878770"/>
                    <a:ext cx="18180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9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FC317FFD-D892-2AF5-1B3B-95ED2818F2CE}"/>
                      </a:ext>
                    </a:extLst>
                  </p14:cNvPr>
                  <p14:cNvContentPartPr/>
                  <p14:nvPr/>
                </p14:nvContentPartPr>
                <p14:xfrm>
                  <a:off x="3554874" y="6130950"/>
                  <a:ext cx="105480" cy="136800"/>
                </p14:xfrm>
              </p:contentPart>
            </mc:Choice>
            <mc:Fallback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FC317FFD-D892-2AF5-1B3B-95ED2818F2CE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536874" y="6094950"/>
                    <a:ext cx="14112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1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CF3298F4-A253-8186-D1B6-1D954C2FC9C9}"/>
                      </a:ext>
                    </a:extLst>
                  </p14:cNvPr>
                  <p14:cNvContentPartPr/>
                  <p14:nvPr/>
                </p14:nvContentPartPr>
                <p14:xfrm>
                  <a:off x="3250314" y="5955990"/>
                  <a:ext cx="90720" cy="52200"/>
                </p14:xfrm>
              </p:contentPart>
            </mc:Choice>
            <mc:Fallback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CF3298F4-A253-8186-D1B6-1D954C2FC9C9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3232385" y="5919990"/>
                    <a:ext cx="126219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3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3A61C84A-64DF-0DEF-1556-9AD26DB2D99B}"/>
                      </a:ext>
                    </a:extLst>
                  </p14:cNvPr>
                  <p14:cNvContentPartPr/>
                  <p14:nvPr/>
                </p14:nvContentPartPr>
                <p14:xfrm>
                  <a:off x="3239154" y="5945190"/>
                  <a:ext cx="1440" cy="6120"/>
                </p14:xfrm>
              </p:contentPart>
            </mc:Choice>
            <mc:Fallback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3A61C84A-64DF-0DEF-1556-9AD26DB2D99B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3221154" y="5909190"/>
                    <a:ext cx="3708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5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0D3AF8B0-1114-FC32-1A20-E587A7A26483}"/>
                      </a:ext>
                    </a:extLst>
                  </p14:cNvPr>
                  <p14:cNvContentPartPr/>
                  <p14:nvPr/>
                </p14:nvContentPartPr>
                <p14:xfrm>
                  <a:off x="3289914" y="5990910"/>
                  <a:ext cx="175680" cy="126360"/>
                </p14:xfrm>
              </p:contentPart>
            </mc:Choice>
            <mc:Fallback>
              <p:pic>
                <p:nvPicPr>
                  <p:cNvPr id="378" name="Ink 377">
                    <a:extLst>
                      <a:ext uri="{FF2B5EF4-FFF2-40B4-BE49-F238E27FC236}">
                        <a16:creationId xmlns:a16="http://schemas.microsoft.com/office/drawing/2014/main" id="{0D3AF8B0-1114-FC32-1A20-E587A7A26483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3271914" y="5955012"/>
                    <a:ext cx="211320" cy="1977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7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A8213DBB-8970-F493-6035-4041886D660B}"/>
                      </a:ext>
                    </a:extLst>
                  </p14:cNvPr>
                  <p14:cNvContentPartPr/>
                  <p14:nvPr/>
                </p14:nvContentPartPr>
                <p14:xfrm>
                  <a:off x="3402594" y="6081270"/>
                  <a:ext cx="205200" cy="149760"/>
                </p14:xfrm>
              </p:contentPart>
            </mc:Choice>
            <mc:Fallback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A8213DBB-8970-F493-6035-4041886D660B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3384562" y="6045270"/>
                    <a:ext cx="240903" cy="22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9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ADA7CACF-9BAB-32C8-F9A5-21583B3A404D}"/>
                      </a:ext>
                    </a:extLst>
                  </p14:cNvPr>
                  <p14:cNvContentPartPr/>
                  <p14:nvPr/>
                </p14:nvContentPartPr>
                <p14:xfrm>
                  <a:off x="3685194" y="6272070"/>
                  <a:ext cx="360" cy="360"/>
                </p14:xfrm>
              </p:contentPart>
            </mc:Choice>
            <mc:Fallback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ADA7CACF-9BAB-32C8-F9A5-21583B3A404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67194" y="62360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0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501C1BF5-AA79-6D3D-95BE-938CDC1A7CFF}"/>
                      </a:ext>
                    </a:extLst>
                  </p14:cNvPr>
                  <p14:cNvContentPartPr/>
                  <p14:nvPr/>
                </p14:nvContentPartPr>
                <p14:xfrm>
                  <a:off x="3669354" y="6248310"/>
                  <a:ext cx="360" cy="360"/>
                </p14:xfrm>
              </p:contentPart>
            </mc:Choice>
            <mc:Fallback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501C1BF5-AA79-6D3D-95BE-938CDC1A7CF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51354" y="621231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1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55865964-4039-9449-9735-82D6666B3745}"/>
                      </a:ext>
                    </a:extLst>
                  </p14:cNvPr>
                  <p14:cNvContentPartPr/>
                  <p14:nvPr/>
                </p14:nvContentPartPr>
                <p14:xfrm>
                  <a:off x="3696354" y="6278550"/>
                  <a:ext cx="360" cy="360"/>
                </p14:xfrm>
              </p:contentPart>
            </mc:Choice>
            <mc:Fallback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55865964-4039-9449-9735-82D6666B3745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78354" y="624255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2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4EB2E1F0-5956-DD87-AF03-BE08621BF1FF}"/>
                      </a:ext>
                    </a:extLst>
                  </p14:cNvPr>
                  <p14:cNvContentPartPr/>
                  <p14:nvPr/>
                </p14:nvContentPartPr>
                <p14:xfrm>
                  <a:off x="3707514" y="6284670"/>
                  <a:ext cx="360" cy="360"/>
                </p14:xfrm>
              </p:contentPart>
            </mc:Choice>
            <mc:Fallback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4EB2E1F0-5956-DD87-AF03-BE08621BF1F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89514" y="62486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84" name="Arc 383">
                <a:extLst>
                  <a:ext uri="{FF2B5EF4-FFF2-40B4-BE49-F238E27FC236}">
                    <a16:creationId xmlns:a16="http://schemas.microsoft.com/office/drawing/2014/main" id="{EACE3619-046C-DDAA-8FA5-DC9720B9CA76}"/>
                  </a:ext>
                </a:extLst>
              </p:cNvPr>
              <p:cNvSpPr/>
              <p:nvPr/>
            </p:nvSpPr>
            <p:spPr>
              <a:xfrm>
                <a:off x="3355433" y="2933130"/>
                <a:ext cx="2328125" cy="914400"/>
              </a:xfrm>
              <a:prstGeom prst="arc">
                <a:avLst>
                  <a:gd name="adj1" fmla="val 20801622"/>
                  <a:gd name="adj2" fmla="val 11347098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Arc 384">
                <a:extLst>
                  <a:ext uri="{FF2B5EF4-FFF2-40B4-BE49-F238E27FC236}">
                    <a16:creationId xmlns:a16="http://schemas.microsoft.com/office/drawing/2014/main" id="{333BF15B-0193-C5F5-EAC3-6D418B5EDC28}"/>
                  </a:ext>
                </a:extLst>
              </p:cNvPr>
              <p:cNvSpPr/>
              <p:nvPr/>
            </p:nvSpPr>
            <p:spPr>
              <a:xfrm>
                <a:off x="3554128" y="2823323"/>
                <a:ext cx="1896250" cy="850807"/>
              </a:xfrm>
              <a:prstGeom prst="arc">
                <a:avLst>
                  <a:gd name="adj1" fmla="val 20801622"/>
                  <a:gd name="adj2" fmla="val 11347098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6DF7AB72-4751-5E68-F527-B84DB874F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7874" y="2980267"/>
                <a:ext cx="1272318" cy="5763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50D0229C-321F-013D-7E47-9BC8FF5A8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1934" y="2950630"/>
                <a:ext cx="1273444" cy="57308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>
                <a:extLst>
                  <a:ext uri="{FF2B5EF4-FFF2-40B4-BE49-F238E27FC236}">
                    <a16:creationId xmlns:a16="http://schemas.microsoft.com/office/drawing/2014/main" id="{6BF2BE1B-6B53-EDBF-BCC5-79853EB16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6649" y="3799186"/>
                <a:ext cx="155925" cy="234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>
                <a:extLst>
                  <a:ext uri="{FF2B5EF4-FFF2-40B4-BE49-F238E27FC236}">
                    <a16:creationId xmlns:a16="http://schemas.microsoft.com/office/drawing/2014/main" id="{3338E7DC-6555-C591-86F2-43A74AB86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9049" y="3638321"/>
                <a:ext cx="155925" cy="234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>
                <a:extLst>
                  <a:ext uri="{FF2B5EF4-FFF2-40B4-BE49-F238E27FC236}">
                    <a16:creationId xmlns:a16="http://schemas.microsoft.com/office/drawing/2014/main" id="{348A25DA-5363-BF1F-8665-08DAFF7C8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9187" y="3270419"/>
                <a:ext cx="56978" cy="135218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>
                <a:extLst>
                  <a:ext uri="{FF2B5EF4-FFF2-40B4-BE49-F238E27FC236}">
                    <a16:creationId xmlns:a16="http://schemas.microsoft.com/office/drawing/2014/main" id="{9B4E59C0-328D-AB91-2DE4-ECBEEA06FD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4714" y="3388953"/>
                <a:ext cx="56978" cy="135218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Arrow Connector 391">
                <a:extLst>
                  <a:ext uri="{FF2B5EF4-FFF2-40B4-BE49-F238E27FC236}">
                    <a16:creationId xmlns:a16="http://schemas.microsoft.com/office/drawing/2014/main" id="{5B0426BD-823D-8158-C46B-4721DC5607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3272" y="3213564"/>
                <a:ext cx="162435" cy="88991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7C47C3A8-BDD6-C821-AC09-5A2DC1FFCDF3}"/>
                  </a:ext>
                </a:extLst>
              </p:cNvPr>
              <p:cNvGrpSpPr/>
              <p:nvPr/>
            </p:nvGrpSpPr>
            <p:grpSpPr>
              <a:xfrm>
                <a:off x="758341" y="1950285"/>
                <a:ext cx="2913173" cy="4316495"/>
                <a:chOff x="4278435" y="590507"/>
                <a:chExt cx="2913173" cy="3565525"/>
              </a:xfrm>
            </p:grpSpPr>
            <p:sp>
              <p:nvSpPr>
                <p:cNvPr id="424" name="Arc 423">
                  <a:extLst>
                    <a:ext uri="{FF2B5EF4-FFF2-40B4-BE49-F238E27FC236}">
                      <a16:creationId xmlns:a16="http://schemas.microsoft.com/office/drawing/2014/main" id="{68F5BDA3-D1B5-63AD-9305-8314E16515F3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5" name="Straight Arrow Connector 424">
                  <a:extLst>
                    <a:ext uri="{FF2B5EF4-FFF2-40B4-BE49-F238E27FC236}">
                      <a16:creationId xmlns:a16="http://schemas.microsoft.com/office/drawing/2014/main" id="{E786AB5C-91AD-ED44-6A5E-F0B2384D2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EF50147B-BD55-00ED-D4D8-BD45034F8A3C}"/>
                  </a:ext>
                </a:extLst>
              </p:cNvPr>
              <p:cNvGrpSpPr/>
              <p:nvPr/>
            </p:nvGrpSpPr>
            <p:grpSpPr>
              <a:xfrm>
                <a:off x="1073674" y="2417257"/>
                <a:ext cx="2434053" cy="3565525"/>
                <a:chOff x="4278435" y="590507"/>
                <a:chExt cx="2913173" cy="3565525"/>
              </a:xfrm>
            </p:grpSpPr>
            <p:sp>
              <p:nvSpPr>
                <p:cNvPr id="422" name="Arc 421">
                  <a:extLst>
                    <a:ext uri="{FF2B5EF4-FFF2-40B4-BE49-F238E27FC236}">
                      <a16:creationId xmlns:a16="http://schemas.microsoft.com/office/drawing/2014/main" id="{54DC440B-2F0E-E418-51F1-9DCAF86215A4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3" name="Straight Arrow Connector 422">
                  <a:extLst>
                    <a:ext uri="{FF2B5EF4-FFF2-40B4-BE49-F238E27FC236}">
                      <a16:creationId xmlns:a16="http://schemas.microsoft.com/office/drawing/2014/main" id="{C405C247-91E4-8698-64FD-8145B19AFF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69DC8C54-EB46-1C2D-4B14-7B973168E729}"/>
                  </a:ext>
                </a:extLst>
              </p:cNvPr>
              <p:cNvGrpSpPr/>
              <p:nvPr/>
            </p:nvGrpSpPr>
            <p:grpSpPr>
              <a:xfrm>
                <a:off x="4992429" y="1950285"/>
                <a:ext cx="2913173" cy="4316495"/>
                <a:chOff x="4278435" y="590507"/>
                <a:chExt cx="2913173" cy="3565525"/>
              </a:xfrm>
              <a:scene3d>
                <a:camera prst="orthographicFront">
                  <a:rot lat="0" lon="10800000" rev="0"/>
                </a:camera>
                <a:lightRig rig="threePt" dir="t"/>
              </a:scene3d>
            </p:grpSpPr>
            <p:sp>
              <p:nvSpPr>
                <p:cNvPr id="420" name="Arc 419">
                  <a:extLst>
                    <a:ext uri="{FF2B5EF4-FFF2-40B4-BE49-F238E27FC236}">
                      <a16:creationId xmlns:a16="http://schemas.microsoft.com/office/drawing/2014/main" id="{421D55F5-30FA-F10C-15A6-7B4D58686B5B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1" name="Straight Arrow Connector 420">
                  <a:extLst>
                    <a:ext uri="{FF2B5EF4-FFF2-40B4-BE49-F238E27FC236}">
                      <a16:creationId xmlns:a16="http://schemas.microsoft.com/office/drawing/2014/main" id="{522E3041-B562-75E6-4F17-27C01B0D6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F3FCC13E-066D-B7FA-3916-42546216B536}"/>
                  </a:ext>
                </a:extLst>
              </p:cNvPr>
              <p:cNvGrpSpPr/>
              <p:nvPr/>
            </p:nvGrpSpPr>
            <p:grpSpPr>
              <a:xfrm>
                <a:off x="3271929" y="3488063"/>
                <a:ext cx="526569" cy="385131"/>
                <a:chOff x="6858022" y="1562223"/>
                <a:chExt cx="392454" cy="287037"/>
              </a:xfrm>
            </p:grpSpPr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AA2DBDBF-1D71-47FE-E9CE-E0915AEF8C2B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9" name="Straight Arrow Connector 418">
                  <a:extLst>
                    <a:ext uri="{FF2B5EF4-FFF2-40B4-BE49-F238E27FC236}">
                      <a16:creationId xmlns:a16="http://schemas.microsoft.com/office/drawing/2014/main" id="{64B93BFB-3F78-DF1E-13E8-7C54C257E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7" name="Group 396">
                <a:extLst>
                  <a:ext uri="{FF2B5EF4-FFF2-40B4-BE49-F238E27FC236}">
                    <a16:creationId xmlns:a16="http://schemas.microsoft.com/office/drawing/2014/main" id="{AA8B1D9E-0925-1893-8347-1E121A79F702}"/>
                  </a:ext>
                </a:extLst>
              </p:cNvPr>
              <p:cNvGrpSpPr/>
              <p:nvPr/>
            </p:nvGrpSpPr>
            <p:grpSpPr>
              <a:xfrm>
                <a:off x="3420389" y="3332802"/>
                <a:ext cx="526569" cy="385131"/>
                <a:chOff x="6858022" y="1562223"/>
                <a:chExt cx="392454" cy="287037"/>
              </a:xfrm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0AB31D3F-12AD-EC55-391F-ECF14781957A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7" name="Straight Arrow Connector 416">
                  <a:extLst>
                    <a:ext uri="{FF2B5EF4-FFF2-40B4-BE49-F238E27FC236}">
                      <a16:creationId xmlns:a16="http://schemas.microsoft.com/office/drawing/2014/main" id="{16D4DD89-CAF7-EBBA-8D01-7044AC96E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33A6250C-F4D6-D773-5680-6792FEF2CD90}"/>
                  </a:ext>
                </a:extLst>
              </p:cNvPr>
              <p:cNvGrpSpPr/>
              <p:nvPr/>
            </p:nvGrpSpPr>
            <p:grpSpPr>
              <a:xfrm>
                <a:off x="3565093" y="3165336"/>
                <a:ext cx="526569" cy="385131"/>
                <a:chOff x="6858022" y="1562223"/>
                <a:chExt cx="392454" cy="287037"/>
              </a:xfrm>
            </p:grpSpPr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4FC51F9E-DDB8-90BE-0519-D3F00143C331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5" name="Straight Arrow Connector 414">
                  <a:extLst>
                    <a:ext uri="{FF2B5EF4-FFF2-40B4-BE49-F238E27FC236}">
                      <a16:creationId xmlns:a16="http://schemas.microsoft.com/office/drawing/2014/main" id="{E1F0F4ED-16C8-F894-A691-B0CB076D2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2929824E-8E3D-AAA2-1C4B-48B9365C51C3}"/>
                  </a:ext>
                </a:extLst>
              </p:cNvPr>
              <p:cNvGrpSpPr/>
              <p:nvPr/>
            </p:nvGrpSpPr>
            <p:grpSpPr>
              <a:xfrm>
                <a:off x="3501928" y="3276909"/>
                <a:ext cx="266691" cy="665043"/>
                <a:chOff x="6515109" y="1270000"/>
                <a:chExt cx="266691" cy="665043"/>
              </a:xfrm>
            </p:grpSpPr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A1F665A5-F928-55C1-3F62-7FD4BB0B40BC}"/>
                    </a:ext>
                  </a:extLst>
                </p:cNvPr>
                <p:cNvSpPr/>
                <p:nvPr/>
              </p:nvSpPr>
              <p:spPr>
                <a:xfrm>
                  <a:off x="6527520" y="1270000"/>
                  <a:ext cx="254280" cy="501650"/>
                </a:xfrm>
                <a:custGeom>
                  <a:avLst/>
                  <a:gdLst>
                    <a:gd name="connsiteX0" fmla="*/ 254280 w 254280"/>
                    <a:gd name="connsiteY0" fmla="*/ 0 h 501650"/>
                    <a:gd name="connsiteX1" fmla="*/ 82830 w 254280"/>
                    <a:gd name="connsiteY1" fmla="*/ 184150 h 501650"/>
                    <a:gd name="connsiteX2" fmla="*/ 280 w 254280"/>
                    <a:gd name="connsiteY2" fmla="*/ 501650 h 50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4280" h="501650">
                      <a:moveTo>
                        <a:pt x="254280" y="0"/>
                      </a:moveTo>
                      <a:cubicBezTo>
                        <a:pt x="189721" y="50271"/>
                        <a:pt x="125163" y="100542"/>
                        <a:pt x="82830" y="184150"/>
                      </a:cubicBezTo>
                      <a:cubicBezTo>
                        <a:pt x="40497" y="267758"/>
                        <a:pt x="-3953" y="437092"/>
                        <a:pt x="280" y="501650"/>
                      </a:cubicBezTo>
                    </a:path>
                  </a:pathLst>
                </a:cu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3" name="Straight Arrow Connector 412">
                  <a:extLst>
                    <a:ext uri="{FF2B5EF4-FFF2-40B4-BE49-F238E27FC236}">
                      <a16:creationId xmlns:a16="http://schemas.microsoft.com/office/drawing/2014/main" id="{0E7A1EC4-E35A-9E92-0CFB-2081A5F11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15109" y="1737689"/>
                  <a:ext cx="12966" cy="197354"/>
                </a:xfrm>
                <a:prstGeom prst="straightConnector1">
                  <a:avLst/>
                </a:prstGeom>
                <a:ln w="63500"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3E888B73-C27C-ECBC-B0DB-86EE20EFB573}"/>
                  </a:ext>
                </a:extLst>
              </p:cNvPr>
              <p:cNvSpPr txBox="1"/>
              <p:nvPr/>
            </p:nvSpPr>
            <p:spPr>
              <a:xfrm>
                <a:off x="7364185" y="5305794"/>
                <a:ext cx="6495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Sun</a:t>
                </a: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2E3A5D2E-D22D-E269-8ABE-261E2395EB3F}"/>
                  </a:ext>
                </a:extLst>
              </p:cNvPr>
              <p:cNvSpPr txBox="1"/>
              <p:nvPr/>
            </p:nvSpPr>
            <p:spPr>
              <a:xfrm>
                <a:off x="5525771" y="411009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18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865D964D-2CF6-0C34-E4AD-7F5DF897171F}"/>
                  </a:ext>
                </a:extLst>
              </p:cNvPr>
              <p:cNvSpPr txBox="1"/>
              <p:nvPr/>
            </p:nvSpPr>
            <p:spPr>
              <a:xfrm>
                <a:off x="5075610" y="487104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AA83B26-42C5-EC0B-9F52-6C9B3D659F7C}"/>
                  </a:ext>
                </a:extLst>
              </p:cNvPr>
              <p:cNvSpPr txBox="1"/>
              <p:nvPr/>
            </p:nvSpPr>
            <p:spPr>
              <a:xfrm>
                <a:off x="2790684" y="4757297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06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308BF4C9-CC20-9A80-46F3-ACC26C31778E}"/>
                  </a:ext>
                </a:extLst>
              </p:cNvPr>
              <p:cNvSpPr txBox="1"/>
              <p:nvPr/>
            </p:nvSpPr>
            <p:spPr>
              <a:xfrm>
                <a:off x="3416133" y="411009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</a:t>
                </a:r>
              </a:p>
            </p:txBody>
          </p: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EE247143-E5D1-532F-7CAE-14572FB2E341}"/>
                  </a:ext>
                </a:extLst>
              </p:cNvPr>
              <p:cNvSpPr txBox="1"/>
              <p:nvPr/>
            </p:nvSpPr>
            <p:spPr>
              <a:xfrm rot="16200000">
                <a:off x="1567304" y="4430598"/>
                <a:ext cx="1695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Night Shade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6BB6336D-C955-BECC-1953-3FCF666DA888}"/>
                      </a:ext>
                    </a:extLst>
                  </p:cNvPr>
                  <p:cNvSpPr txBox="1"/>
                  <p:nvPr/>
                </p:nvSpPr>
                <p:spPr>
                  <a:xfrm>
                    <a:off x="1468917" y="2725745"/>
                    <a:ext cx="1404487" cy="5450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Lines</a:t>
                    </a:r>
                  </a:p>
                </p:txBody>
              </p:sp>
            </mc:Choice>
            <mc:Fallback>
              <p:sp>
                <p:nvSpPr>
                  <p:cNvPr id="406" name="TextBox 405">
                    <a:extLst>
                      <a:ext uri="{FF2B5EF4-FFF2-40B4-BE49-F238E27FC236}">
                        <a16:creationId xmlns:a16="http://schemas.microsoft.com/office/drawing/2014/main" id="{6BB6336D-C955-BECC-1953-3FCF666DA8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8917" y="2725745"/>
                    <a:ext cx="1404487" cy="545021"/>
                  </a:xfrm>
                  <a:prstGeom prst="rect">
                    <a:avLst/>
                  </a:prstGeom>
                  <a:blipFill>
                    <a:blip r:embed="rId203"/>
                    <a:stretch>
                      <a:fillRect r="-5652" b="-1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7" name="TextBox 406">
                <a:extLst>
                  <a:ext uri="{FF2B5EF4-FFF2-40B4-BE49-F238E27FC236}">
                    <a16:creationId xmlns:a16="http://schemas.microsoft.com/office/drawing/2014/main" id="{67669FFF-FFDD-B020-8C24-885526552458}"/>
                  </a:ext>
                </a:extLst>
              </p:cNvPr>
              <p:cNvSpPr txBox="1"/>
              <p:nvPr/>
            </p:nvSpPr>
            <p:spPr>
              <a:xfrm>
                <a:off x="5815912" y="2966585"/>
                <a:ext cx="3203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Plasma Convection Flow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538D8929-F46B-3DC1-CB51-9E1EF0CFD3E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3232" y="3806414"/>
                    <a:ext cx="572016" cy="5064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538D8929-F46B-3DC1-CB51-9E1EF0CFD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232" y="3806414"/>
                    <a:ext cx="572016" cy="506421"/>
                  </a:xfrm>
                  <a:prstGeom prst="rect">
                    <a:avLst/>
                  </a:prstGeom>
                  <a:blipFill>
                    <a:blip r:embed="rId20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1D91CF3D-81CE-49CC-AF5F-500D409B5EE1}"/>
                      </a:ext>
                    </a:extLst>
                  </p:cNvPr>
                  <p:cNvSpPr txBox="1"/>
                  <p:nvPr/>
                </p:nvSpPr>
                <p:spPr>
                  <a:xfrm>
                    <a:off x="2853789" y="3577387"/>
                    <a:ext cx="6179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09" name="TextBox 408">
                    <a:extLst>
                      <a:ext uri="{FF2B5EF4-FFF2-40B4-BE49-F238E27FC236}">
                        <a16:creationId xmlns:a16="http://schemas.microsoft.com/office/drawing/2014/main" id="{1D91CF3D-81CE-49CC-AF5F-500D409B5E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789" y="3577387"/>
                    <a:ext cx="617925" cy="461665"/>
                  </a:xfrm>
                  <a:prstGeom prst="rect">
                    <a:avLst/>
                  </a:prstGeom>
                  <a:blipFill>
                    <a:blip r:embed="rId2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B73B5DFC-99BD-08BB-358A-565BAD3BB2FD}"/>
                  </a:ext>
                </a:extLst>
              </p:cNvPr>
              <p:cNvSpPr/>
              <p:nvPr/>
            </p:nvSpPr>
            <p:spPr>
              <a:xfrm>
                <a:off x="2910564" y="2946400"/>
                <a:ext cx="1201970" cy="1298453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8E47A728-C8A6-D3AE-2A02-69E1F390F07A}"/>
                  </a:ext>
                </a:extLst>
              </p:cNvPr>
              <p:cNvSpPr txBox="1"/>
              <p:nvPr/>
            </p:nvSpPr>
            <p:spPr>
              <a:xfrm>
                <a:off x="2445274" y="1498719"/>
                <a:ext cx="4059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(a) Look direction from the Sun</a:t>
                </a:r>
              </a:p>
            </p:txBody>
          </p:sp>
        </p:grp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2D43A64-758C-394E-837C-B3DA22CBCE60}"/>
                </a:ext>
              </a:extLst>
            </p:cNvPr>
            <p:cNvSpPr/>
            <p:nvPr/>
          </p:nvSpPr>
          <p:spPr>
            <a:xfrm rot="20729217">
              <a:off x="3485544" y="3203315"/>
              <a:ext cx="444198" cy="617569"/>
            </a:xfrm>
            <a:custGeom>
              <a:avLst/>
              <a:gdLst>
                <a:gd name="connsiteX0" fmla="*/ 52313 w 444198"/>
                <a:gd name="connsiteY0" fmla="*/ 617569 h 617569"/>
                <a:gd name="connsiteX1" fmla="*/ 8770 w 444198"/>
                <a:gd name="connsiteY1" fmla="*/ 443397 h 617569"/>
                <a:gd name="connsiteX2" fmla="*/ 204713 w 444198"/>
                <a:gd name="connsiteY2" fmla="*/ 432511 h 617569"/>
                <a:gd name="connsiteX3" fmla="*/ 161170 w 444198"/>
                <a:gd name="connsiteY3" fmla="*/ 225683 h 617569"/>
                <a:gd name="connsiteX4" fmla="*/ 346227 w 444198"/>
                <a:gd name="connsiteY4" fmla="*/ 214797 h 617569"/>
                <a:gd name="connsiteX5" fmla="*/ 280913 w 444198"/>
                <a:gd name="connsiteY5" fmla="*/ 18854 h 617569"/>
                <a:gd name="connsiteX6" fmla="*/ 444198 w 444198"/>
                <a:gd name="connsiteY6" fmla="*/ 18854 h 6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198" h="617569">
                  <a:moveTo>
                    <a:pt x="52313" y="617569"/>
                  </a:moveTo>
                  <a:cubicBezTo>
                    <a:pt x="17841" y="545904"/>
                    <a:pt x="-16630" y="474240"/>
                    <a:pt x="8770" y="443397"/>
                  </a:cubicBezTo>
                  <a:cubicBezTo>
                    <a:pt x="34170" y="412554"/>
                    <a:pt x="179313" y="468797"/>
                    <a:pt x="204713" y="432511"/>
                  </a:cubicBezTo>
                  <a:cubicBezTo>
                    <a:pt x="230113" y="396225"/>
                    <a:pt x="137584" y="261969"/>
                    <a:pt x="161170" y="225683"/>
                  </a:cubicBezTo>
                  <a:cubicBezTo>
                    <a:pt x="184756" y="189397"/>
                    <a:pt x="326270" y="249268"/>
                    <a:pt x="346227" y="214797"/>
                  </a:cubicBezTo>
                  <a:cubicBezTo>
                    <a:pt x="366184" y="180326"/>
                    <a:pt x="264585" y="51511"/>
                    <a:pt x="280913" y="18854"/>
                  </a:cubicBezTo>
                  <a:cubicBezTo>
                    <a:pt x="297241" y="-13803"/>
                    <a:pt x="370719" y="2525"/>
                    <a:pt x="444198" y="18854"/>
                  </a:cubicBezTo>
                </a:path>
              </a:pathLst>
            </a:custGeom>
            <a:ln w="38100">
              <a:solidFill>
                <a:srgbClr val="CCCC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66"/>
                </a:solidFill>
              </a:endParaRPr>
            </a:p>
          </p:txBody>
        </p: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B61700A1-E114-A197-6E42-69C8FBAA6777}"/>
              </a:ext>
            </a:extLst>
          </p:cNvPr>
          <p:cNvGrpSpPr/>
          <p:nvPr/>
        </p:nvGrpSpPr>
        <p:grpSpPr>
          <a:xfrm>
            <a:off x="1128719" y="2677887"/>
            <a:ext cx="8639161" cy="4028547"/>
            <a:chOff x="1194649" y="1965878"/>
            <a:chExt cx="8639161" cy="4028547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392AE8F1-D865-B09F-FD6D-8C6C32DA749E}"/>
                </a:ext>
              </a:extLst>
            </p:cNvPr>
            <p:cNvGrpSpPr/>
            <p:nvPr/>
          </p:nvGrpSpPr>
          <p:grpSpPr>
            <a:xfrm>
              <a:off x="1194649" y="1965878"/>
              <a:ext cx="8639161" cy="4028547"/>
              <a:chOff x="1194649" y="1965878"/>
              <a:chExt cx="8639161" cy="4028547"/>
            </a:xfrm>
          </p:grpSpPr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CB783473-8477-82E5-0EC7-3F21C5C03E71}"/>
                  </a:ext>
                </a:extLst>
              </p:cNvPr>
              <p:cNvSpPr/>
              <p:nvPr/>
            </p:nvSpPr>
            <p:spPr>
              <a:xfrm>
                <a:off x="2545443" y="4145640"/>
                <a:ext cx="6464300" cy="1130303"/>
              </a:xfrm>
              <a:custGeom>
                <a:avLst/>
                <a:gdLst>
                  <a:gd name="connsiteX0" fmla="*/ 0 w 6464300"/>
                  <a:gd name="connsiteY0" fmla="*/ 1130303 h 1130303"/>
                  <a:gd name="connsiteX1" fmla="*/ 1549400 w 6464300"/>
                  <a:gd name="connsiteY1" fmla="*/ 38103 h 1130303"/>
                  <a:gd name="connsiteX2" fmla="*/ 3213100 w 6464300"/>
                  <a:gd name="connsiteY2" fmla="*/ 1079503 h 1130303"/>
                  <a:gd name="connsiteX3" fmla="*/ 4813300 w 6464300"/>
                  <a:gd name="connsiteY3" fmla="*/ 3 h 1130303"/>
                  <a:gd name="connsiteX4" fmla="*/ 6464300 w 6464300"/>
                  <a:gd name="connsiteY4" fmla="*/ 1092203 h 1130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64300" h="1130303">
                    <a:moveTo>
                      <a:pt x="0" y="1130303"/>
                    </a:moveTo>
                    <a:cubicBezTo>
                      <a:pt x="506941" y="588436"/>
                      <a:pt x="1013883" y="46570"/>
                      <a:pt x="1549400" y="38103"/>
                    </a:cubicBezTo>
                    <a:cubicBezTo>
                      <a:pt x="2084917" y="29636"/>
                      <a:pt x="2669117" y="1085853"/>
                      <a:pt x="3213100" y="1079503"/>
                    </a:cubicBezTo>
                    <a:cubicBezTo>
                      <a:pt x="3757083" y="1073153"/>
                      <a:pt x="4271433" y="-2114"/>
                      <a:pt x="4813300" y="3"/>
                    </a:cubicBezTo>
                    <a:cubicBezTo>
                      <a:pt x="5355167" y="2120"/>
                      <a:pt x="6189133" y="924986"/>
                      <a:pt x="6464300" y="1092203"/>
                    </a:cubicBezTo>
                  </a:path>
                </a:pathLst>
              </a:custGeom>
              <a:gradFill>
                <a:gsLst>
                  <a:gs pos="60921">
                    <a:schemeClr val="bg1">
                      <a:lumMod val="75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74000">
                    <a:schemeClr val="bg1">
                      <a:lumMod val="50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n w="38100"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363A5F4D-BA84-A862-AF18-ADD96A992C8D}"/>
                  </a:ext>
                </a:extLst>
              </p:cNvPr>
              <p:cNvSpPr txBox="1"/>
              <p:nvPr/>
            </p:nvSpPr>
            <p:spPr>
              <a:xfrm>
                <a:off x="5683599" y="5345475"/>
                <a:ext cx="14561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Night Side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B670F196-BBED-C62C-E843-033ECD4C78EF}"/>
                  </a:ext>
                </a:extLst>
              </p:cNvPr>
              <p:cNvSpPr txBox="1"/>
              <p:nvPr/>
            </p:nvSpPr>
            <p:spPr>
              <a:xfrm>
                <a:off x="6749143" y="400196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FD713064-050B-739B-980C-98D2045415CC}"/>
                  </a:ext>
                </a:extLst>
              </p:cNvPr>
              <p:cNvSpPr txBox="1"/>
              <p:nvPr/>
            </p:nvSpPr>
            <p:spPr>
              <a:xfrm>
                <a:off x="6579866" y="414564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1B088CDF-871B-1E34-C6A0-620773833D18}"/>
                  </a:ext>
                </a:extLst>
              </p:cNvPr>
              <p:cNvSpPr txBox="1"/>
              <p:nvPr/>
            </p:nvSpPr>
            <p:spPr>
              <a:xfrm>
                <a:off x="6411683" y="429588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E19DC3FE-59AF-E6B3-5177-7A3B5DF76CBA}"/>
                  </a:ext>
                </a:extLst>
              </p:cNvPr>
              <p:cNvSpPr txBox="1"/>
              <p:nvPr/>
            </p:nvSpPr>
            <p:spPr>
              <a:xfrm>
                <a:off x="6248400" y="444828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8F27A546-61B4-9496-EF67-C2CAE75D439C}"/>
                  </a:ext>
                </a:extLst>
              </p:cNvPr>
              <p:cNvSpPr txBox="1"/>
              <p:nvPr/>
            </p:nvSpPr>
            <p:spPr>
              <a:xfrm>
                <a:off x="6079123" y="459195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282D2512-2E13-BB75-DB3A-9617ED87F205}"/>
                  </a:ext>
                </a:extLst>
              </p:cNvPr>
              <p:cNvSpPr txBox="1"/>
              <p:nvPr/>
            </p:nvSpPr>
            <p:spPr>
              <a:xfrm>
                <a:off x="5926724" y="473347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CDBDB0B3-4C21-74B1-2477-BFFB9825DF5B}"/>
                  </a:ext>
                </a:extLst>
              </p:cNvPr>
              <p:cNvSpPr txBox="1"/>
              <p:nvPr/>
            </p:nvSpPr>
            <p:spPr>
              <a:xfrm>
                <a:off x="3156860" y="415436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83D27C84-38E5-3ED2-D0FB-90EBE0A365A5}"/>
                  </a:ext>
                </a:extLst>
              </p:cNvPr>
              <p:cNvSpPr txBox="1"/>
              <p:nvPr/>
            </p:nvSpPr>
            <p:spPr>
              <a:xfrm>
                <a:off x="2987583" y="429804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807D913B-26CC-3CF3-8299-A90C424E9AB4}"/>
                  </a:ext>
                </a:extLst>
              </p:cNvPr>
              <p:cNvSpPr txBox="1"/>
              <p:nvPr/>
            </p:nvSpPr>
            <p:spPr>
              <a:xfrm>
                <a:off x="2819400" y="444828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1E958D2E-A88F-15F9-D730-5C828232B0A0}"/>
                  </a:ext>
                </a:extLst>
              </p:cNvPr>
              <p:cNvSpPr txBox="1"/>
              <p:nvPr/>
            </p:nvSpPr>
            <p:spPr>
              <a:xfrm>
                <a:off x="2656117" y="4600682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0715E29A-BDBD-E301-4897-24AFB0550C82}"/>
                  </a:ext>
                </a:extLst>
              </p:cNvPr>
              <p:cNvSpPr txBox="1"/>
              <p:nvPr/>
            </p:nvSpPr>
            <p:spPr>
              <a:xfrm>
                <a:off x="2486840" y="474435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  <p:sp>
            <p:nvSpPr>
              <p:cNvPr id="442" name="TextBox 441">
                <a:extLst>
                  <a:ext uri="{FF2B5EF4-FFF2-40B4-BE49-F238E27FC236}">
                    <a16:creationId xmlns:a16="http://schemas.microsoft.com/office/drawing/2014/main" id="{239B6561-2DA4-24D5-8FA3-C62AE2192974}"/>
                  </a:ext>
                </a:extLst>
              </p:cNvPr>
              <p:cNvSpPr txBox="1"/>
              <p:nvPr/>
            </p:nvSpPr>
            <p:spPr>
              <a:xfrm>
                <a:off x="4345923" y="4001965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43" name="TextBox 442">
                <a:extLst>
                  <a:ext uri="{FF2B5EF4-FFF2-40B4-BE49-F238E27FC236}">
                    <a16:creationId xmlns:a16="http://schemas.microsoft.com/office/drawing/2014/main" id="{E700B617-9482-8F83-EAEB-76C497C242BD}"/>
                  </a:ext>
                </a:extLst>
              </p:cNvPr>
              <p:cNvSpPr txBox="1"/>
              <p:nvPr/>
            </p:nvSpPr>
            <p:spPr>
              <a:xfrm>
                <a:off x="4520095" y="4143479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44" name="TextBox 443">
                <a:extLst>
                  <a:ext uri="{FF2B5EF4-FFF2-40B4-BE49-F238E27FC236}">
                    <a16:creationId xmlns:a16="http://schemas.microsoft.com/office/drawing/2014/main" id="{012F789F-F751-1B07-66D6-6FFD7051BF5F}"/>
                  </a:ext>
                </a:extLst>
              </p:cNvPr>
              <p:cNvSpPr txBox="1"/>
              <p:nvPr/>
            </p:nvSpPr>
            <p:spPr>
              <a:xfrm>
                <a:off x="4683381" y="4284993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45" name="TextBox 444">
                <a:extLst>
                  <a:ext uri="{FF2B5EF4-FFF2-40B4-BE49-F238E27FC236}">
                    <a16:creationId xmlns:a16="http://schemas.microsoft.com/office/drawing/2014/main" id="{0CD84AF7-F036-320D-EAE3-7818AECBF80F}"/>
                  </a:ext>
                </a:extLst>
              </p:cNvPr>
              <p:cNvSpPr txBox="1"/>
              <p:nvPr/>
            </p:nvSpPr>
            <p:spPr>
              <a:xfrm>
                <a:off x="4835783" y="4426511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46" name="TextBox 445">
                <a:extLst>
                  <a:ext uri="{FF2B5EF4-FFF2-40B4-BE49-F238E27FC236}">
                    <a16:creationId xmlns:a16="http://schemas.microsoft.com/office/drawing/2014/main" id="{991E8506-124D-FA0C-E7D8-8366A41189CA}"/>
                  </a:ext>
                </a:extLst>
              </p:cNvPr>
              <p:cNvSpPr txBox="1"/>
              <p:nvPr/>
            </p:nvSpPr>
            <p:spPr>
              <a:xfrm>
                <a:off x="5009954" y="4546251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47" name="TextBox 446">
                <a:extLst>
                  <a:ext uri="{FF2B5EF4-FFF2-40B4-BE49-F238E27FC236}">
                    <a16:creationId xmlns:a16="http://schemas.microsoft.com/office/drawing/2014/main" id="{D989819F-5A06-2EBF-ADEB-F0DC4EB3E292}"/>
                  </a:ext>
                </a:extLst>
              </p:cNvPr>
              <p:cNvSpPr txBox="1"/>
              <p:nvPr/>
            </p:nvSpPr>
            <p:spPr>
              <a:xfrm>
                <a:off x="5140582" y="4676881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7006FB0A-6FB1-4F94-11DB-C699DC6E4ECD}"/>
                  </a:ext>
                </a:extLst>
              </p:cNvPr>
              <p:cNvSpPr txBox="1"/>
              <p:nvPr/>
            </p:nvSpPr>
            <p:spPr>
              <a:xfrm>
                <a:off x="7894664" y="4067278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742A0FB2-5D51-C98A-90A5-27CAD17CB83A}"/>
                  </a:ext>
                </a:extLst>
              </p:cNvPr>
              <p:cNvSpPr txBox="1"/>
              <p:nvPr/>
            </p:nvSpPr>
            <p:spPr>
              <a:xfrm>
                <a:off x="8068836" y="420879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E5F42849-9B45-F6ED-6F10-75D67531B060}"/>
                  </a:ext>
                </a:extLst>
              </p:cNvPr>
              <p:cNvSpPr txBox="1"/>
              <p:nvPr/>
            </p:nvSpPr>
            <p:spPr>
              <a:xfrm>
                <a:off x="8232122" y="435030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34024A69-A138-67B7-CF8C-9315C25458B4}"/>
                  </a:ext>
                </a:extLst>
              </p:cNvPr>
              <p:cNvSpPr txBox="1"/>
              <p:nvPr/>
            </p:nvSpPr>
            <p:spPr>
              <a:xfrm>
                <a:off x="8384524" y="449182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8FC1AFE3-15CF-D898-9D65-195E9A6B8554}"/>
                  </a:ext>
                </a:extLst>
              </p:cNvPr>
              <p:cNvSpPr txBox="1"/>
              <p:nvPr/>
            </p:nvSpPr>
            <p:spPr>
              <a:xfrm>
                <a:off x="8558695" y="461156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326890C0-B6E0-8611-9537-AF4AA907A301}"/>
                  </a:ext>
                </a:extLst>
              </p:cNvPr>
              <p:cNvSpPr txBox="1"/>
              <p:nvPr/>
            </p:nvSpPr>
            <p:spPr>
              <a:xfrm>
                <a:off x="8711095" y="478573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293FF992-9522-659E-B4C1-D052A907F1B4}"/>
                  </a:ext>
                </a:extLst>
              </p:cNvPr>
              <p:cNvSpPr txBox="1"/>
              <p:nvPr/>
            </p:nvSpPr>
            <p:spPr>
              <a:xfrm>
                <a:off x="5851967" y="3607775"/>
                <a:ext cx="12513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Day Side</a:t>
                </a:r>
              </a:p>
            </p:txBody>
          </p:sp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BB46AC74-83BE-2B8F-57C3-97EF3A6A3567}"/>
                  </a:ext>
                </a:extLst>
              </p:cNvPr>
              <p:cNvSpPr txBox="1"/>
              <p:nvPr/>
            </p:nvSpPr>
            <p:spPr>
              <a:xfrm rot="16200000">
                <a:off x="1133367" y="4084586"/>
                <a:ext cx="17985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Equatorward</a:t>
                </a:r>
              </a:p>
            </p:txBody>
          </p:sp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F0C6E22C-00AE-BB02-A426-B097B1FF3FAB}"/>
                  </a:ext>
                </a:extLst>
              </p:cNvPr>
              <p:cNvSpPr txBox="1"/>
              <p:nvPr/>
            </p:nvSpPr>
            <p:spPr>
              <a:xfrm rot="16200000">
                <a:off x="8498559" y="4081164"/>
                <a:ext cx="1350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Poleward</a:t>
                </a:r>
              </a:p>
            </p:txBody>
          </p:sp>
          <p:cxnSp>
            <p:nvCxnSpPr>
              <p:cNvPr id="457" name="Straight Arrow Connector 456">
                <a:extLst>
                  <a:ext uri="{FF2B5EF4-FFF2-40B4-BE49-F238E27FC236}">
                    <a16:creationId xmlns:a16="http://schemas.microsoft.com/office/drawing/2014/main" id="{F0B51AA9-57DA-362F-FD15-5CDE00D48A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61514" y="2829797"/>
                <a:ext cx="0" cy="237622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Arrow Connector 457">
                <a:extLst>
                  <a:ext uri="{FF2B5EF4-FFF2-40B4-BE49-F238E27FC236}">
                    <a16:creationId xmlns:a16="http://schemas.microsoft.com/office/drawing/2014/main" id="{AB3D7649-6FD9-3A4D-206F-DD71664222E7}"/>
                  </a:ext>
                </a:extLst>
              </p:cNvPr>
              <p:cNvCxnSpPr/>
              <p:nvPr/>
            </p:nvCxnSpPr>
            <p:spPr>
              <a:xfrm flipV="1">
                <a:off x="5642117" y="2829797"/>
                <a:ext cx="0" cy="239534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Arrow Connector 458">
                <a:extLst>
                  <a:ext uri="{FF2B5EF4-FFF2-40B4-BE49-F238E27FC236}">
                    <a16:creationId xmlns:a16="http://schemas.microsoft.com/office/drawing/2014/main" id="{103DC864-F723-BF62-BA49-2E33AD1297B3}"/>
                  </a:ext>
                </a:extLst>
              </p:cNvPr>
              <p:cNvCxnSpPr/>
              <p:nvPr/>
            </p:nvCxnSpPr>
            <p:spPr>
              <a:xfrm flipV="1">
                <a:off x="3809999" y="2869605"/>
                <a:ext cx="0" cy="239534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6DB0E4C9-15A6-8448-0AC9-33CEB3FD6A22}"/>
                  </a:ext>
                </a:extLst>
              </p:cNvPr>
              <p:cNvSpPr txBox="1"/>
              <p:nvPr/>
            </p:nvSpPr>
            <p:spPr>
              <a:xfrm>
                <a:off x="6630433" y="2259796"/>
                <a:ext cx="3203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Plasma Convection Flow</a:t>
                </a:r>
              </a:p>
            </p:txBody>
          </p:sp>
          <p:cxnSp>
            <p:nvCxnSpPr>
              <p:cNvPr id="461" name="Straight Arrow Connector 460">
                <a:extLst>
                  <a:ext uri="{FF2B5EF4-FFF2-40B4-BE49-F238E27FC236}">
                    <a16:creationId xmlns:a16="http://schemas.microsoft.com/office/drawing/2014/main" id="{0B89F87D-BDF7-13FF-9760-B4841260DFBB}"/>
                  </a:ext>
                </a:extLst>
              </p:cNvPr>
              <p:cNvCxnSpPr/>
              <p:nvPr/>
            </p:nvCxnSpPr>
            <p:spPr>
              <a:xfrm flipH="1" flipV="1">
                <a:off x="5049509" y="4374311"/>
                <a:ext cx="1215769" cy="10886"/>
              </a:xfrm>
              <a:prstGeom prst="straightConnector1">
                <a:avLst/>
              </a:prstGeom>
              <a:ln w="50800">
                <a:solidFill>
                  <a:srgbClr val="CD64E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0E09B1A2-B102-F071-1868-F1AEE579736B}"/>
                  </a:ext>
                </a:extLst>
              </p:cNvPr>
              <p:cNvGrpSpPr/>
              <p:nvPr/>
            </p:nvGrpSpPr>
            <p:grpSpPr>
              <a:xfrm>
                <a:off x="1556657" y="2233172"/>
                <a:ext cx="1528902" cy="1300048"/>
                <a:chOff x="903514" y="437029"/>
                <a:chExt cx="1528902" cy="1300048"/>
              </a:xfrm>
            </p:grpSpPr>
            <p:cxnSp>
              <p:nvCxnSpPr>
                <p:cNvPr id="472" name="Straight Arrow Connector 471">
                  <a:extLst>
                    <a:ext uri="{FF2B5EF4-FFF2-40B4-BE49-F238E27FC236}">
                      <a16:creationId xmlns:a16="http://schemas.microsoft.com/office/drawing/2014/main" id="{E141D0BE-1F30-8DE9-D245-201A27F92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3514" y="1620022"/>
                  <a:ext cx="1438014" cy="0"/>
                </a:xfrm>
                <a:prstGeom prst="straightConnector1">
                  <a:avLst/>
                </a:prstGeom>
                <a:ln w="50800">
                  <a:solidFill>
                    <a:srgbClr val="7030A0"/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Arrow Connector 472">
                  <a:extLst>
                    <a:ext uri="{FF2B5EF4-FFF2-40B4-BE49-F238E27FC236}">
                      <a16:creationId xmlns:a16="http://schemas.microsoft.com/office/drawing/2014/main" id="{E77EBEAB-E334-822B-7C0F-2A243762B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08688" y="437029"/>
                  <a:ext cx="7088" cy="1193250"/>
                </a:xfrm>
                <a:prstGeom prst="straightConnector1">
                  <a:avLst/>
                </a:prstGeom>
                <a:ln w="508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74" name="Oval 473">
                  <a:extLst>
                    <a:ext uri="{FF2B5EF4-FFF2-40B4-BE49-F238E27FC236}">
                      <a16:creationId xmlns:a16="http://schemas.microsoft.com/office/drawing/2014/main" id="{A52ED2A5-1EFA-A022-B3D5-5EA0865A6879}"/>
                    </a:ext>
                  </a:extLst>
                </p:cNvPr>
                <p:cNvSpPr/>
                <p:nvPr/>
              </p:nvSpPr>
              <p:spPr>
                <a:xfrm>
                  <a:off x="2158096" y="1462757"/>
                  <a:ext cx="274320" cy="274320"/>
                </a:xfrm>
                <a:prstGeom prst="ellipse">
                  <a:avLst/>
                </a:prstGeom>
                <a:noFill/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75" name="Oval 474">
                  <a:extLst>
                    <a:ext uri="{FF2B5EF4-FFF2-40B4-BE49-F238E27FC236}">
                      <a16:creationId xmlns:a16="http://schemas.microsoft.com/office/drawing/2014/main" id="{219179B4-4BB6-789B-F61A-1A094A45D221}"/>
                    </a:ext>
                  </a:extLst>
                </p:cNvPr>
                <p:cNvSpPr/>
                <p:nvPr/>
              </p:nvSpPr>
              <p:spPr>
                <a:xfrm>
                  <a:off x="2280016" y="1589757"/>
                  <a:ext cx="45720" cy="45720"/>
                </a:xfrm>
                <a:prstGeom prst="ellipse">
                  <a:avLst/>
                </a:prstGeom>
                <a:solidFill>
                  <a:srgbClr val="0070C0"/>
                </a:solidFill>
                <a:ln w="508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FA708EAF-B656-E4EB-4BC2-9833641A10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94649" y="3125184"/>
                    <a:ext cx="572016" cy="5064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63" name="TextBox 462">
                    <a:extLst>
                      <a:ext uri="{FF2B5EF4-FFF2-40B4-BE49-F238E27FC236}">
                        <a16:creationId xmlns:a16="http://schemas.microsoft.com/office/drawing/2014/main" id="{FA708EAF-B656-E4EB-4BC2-9833641A10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4649" y="3125184"/>
                    <a:ext cx="572016" cy="506421"/>
                  </a:xfrm>
                  <a:prstGeom prst="rect">
                    <a:avLst/>
                  </a:prstGeom>
                  <a:blipFill>
                    <a:blip r:embed="rId2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5BD56EB3-D061-99C6-0C61-74E2005CBD9D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723" y="1970792"/>
                    <a:ext cx="6179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4" name="TextBox 463">
                    <a:extLst>
                      <a:ext uri="{FF2B5EF4-FFF2-40B4-BE49-F238E27FC236}">
                        <a16:creationId xmlns:a16="http://schemas.microsoft.com/office/drawing/2014/main" id="{5BD56EB3-D061-99C6-0C61-74E2005CBD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723" y="1970792"/>
                    <a:ext cx="617925" cy="461665"/>
                  </a:xfrm>
                  <a:prstGeom prst="rect">
                    <a:avLst/>
                  </a:prstGeom>
                  <a:blipFill>
                    <a:blip r:embed="rId20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5" name="TextBox 464">
                    <a:extLst>
                      <a:ext uri="{FF2B5EF4-FFF2-40B4-BE49-F238E27FC236}">
                        <a16:creationId xmlns:a16="http://schemas.microsoft.com/office/drawing/2014/main" id="{6A03C037-F6D0-3015-12B4-BEC841682EC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0917" y="2933771"/>
                    <a:ext cx="837024" cy="5450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5" name="TextBox 464">
                    <a:extLst>
                      <a:ext uri="{FF2B5EF4-FFF2-40B4-BE49-F238E27FC236}">
                        <a16:creationId xmlns:a16="http://schemas.microsoft.com/office/drawing/2014/main" id="{6A03C037-F6D0-3015-12B4-BEC841682E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0917" y="2933771"/>
                    <a:ext cx="837024" cy="545021"/>
                  </a:xfrm>
                  <a:prstGeom prst="rect">
                    <a:avLst/>
                  </a:prstGeom>
                  <a:blipFill>
                    <a:blip r:embed="rId20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6" name="TextBox 465">
                    <a:extLst>
                      <a:ext uri="{FF2B5EF4-FFF2-40B4-BE49-F238E27FC236}">
                        <a16:creationId xmlns:a16="http://schemas.microsoft.com/office/drawing/2014/main" id="{354085E3-820F-E91F-62C9-F8124506494E}"/>
                      </a:ext>
                    </a:extLst>
                  </p:cNvPr>
                  <p:cNvSpPr txBox="1"/>
                  <p:nvPr/>
                </p:nvSpPr>
                <p:spPr>
                  <a:xfrm>
                    <a:off x="4823533" y="3789232"/>
                    <a:ext cx="763158" cy="5434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CD64E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CD64E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6" name="TextBox 465">
                    <a:extLst>
                      <a:ext uri="{FF2B5EF4-FFF2-40B4-BE49-F238E27FC236}">
                        <a16:creationId xmlns:a16="http://schemas.microsoft.com/office/drawing/2014/main" id="{354085E3-820F-E91F-62C9-F812450649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3533" y="3789232"/>
                    <a:ext cx="763158" cy="543482"/>
                  </a:xfrm>
                  <a:prstGeom prst="rect">
                    <a:avLst/>
                  </a:prstGeom>
                  <a:blipFill>
                    <a:blip r:embed="rId20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51BEDC06-9F44-8541-8EA5-4F2DAAB79BA3}"/>
                  </a:ext>
                </a:extLst>
              </p:cNvPr>
              <p:cNvCxnSpPr>
                <a:cxnSpLocks/>
                <a:stCxn id="429" idx="3"/>
              </p:cNvCxnSpPr>
              <p:nvPr/>
            </p:nvCxnSpPr>
            <p:spPr>
              <a:xfrm flipV="1">
                <a:off x="7358743" y="3533220"/>
                <a:ext cx="0" cy="612423"/>
              </a:xfrm>
              <a:prstGeom prst="straightConnector1">
                <a:avLst/>
              </a:prstGeom>
              <a:ln w="50800">
                <a:solidFill>
                  <a:srgbClr val="52CE67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>
                <a:extLst>
                  <a:ext uri="{FF2B5EF4-FFF2-40B4-BE49-F238E27FC236}">
                    <a16:creationId xmlns:a16="http://schemas.microsoft.com/office/drawing/2014/main" id="{DCC84825-FDFC-93FC-C4A1-4F9B0E371E87}"/>
                  </a:ext>
                </a:extLst>
              </p:cNvPr>
              <p:cNvCxnSpPr>
                <a:cxnSpLocks/>
                <a:stCxn id="429" idx="1"/>
              </p:cNvCxnSpPr>
              <p:nvPr/>
            </p:nvCxnSpPr>
            <p:spPr>
              <a:xfrm flipV="1">
                <a:off x="4094843" y="3533220"/>
                <a:ext cx="11845" cy="650523"/>
              </a:xfrm>
              <a:prstGeom prst="straightConnector1">
                <a:avLst/>
              </a:prstGeom>
              <a:ln w="50800">
                <a:solidFill>
                  <a:srgbClr val="52CE67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1FA60A75-6FAE-AD84-8099-8769161EFEF2}"/>
                      </a:ext>
                    </a:extLst>
                  </p:cNvPr>
                  <p:cNvSpPr txBox="1"/>
                  <p:nvPr/>
                </p:nvSpPr>
                <p:spPr>
                  <a:xfrm>
                    <a:off x="3893695" y="3033610"/>
                    <a:ext cx="558871" cy="4901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52CE6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9" name="TextBox 468">
                    <a:extLst>
                      <a:ext uri="{FF2B5EF4-FFF2-40B4-BE49-F238E27FC236}">
                        <a16:creationId xmlns:a16="http://schemas.microsoft.com/office/drawing/2014/main" id="{1FA60A75-6FAE-AD84-8099-8769161EFE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3695" y="3033610"/>
                    <a:ext cx="558871" cy="490199"/>
                  </a:xfrm>
                  <a:prstGeom prst="rect">
                    <a:avLst/>
                  </a:prstGeom>
                  <a:blipFill>
                    <a:blip r:embed="rId210"/>
                    <a:stretch>
                      <a:fillRect b="-61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3E6B1989-A6AC-0EC9-5DEE-556FB33D515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8087" y="5449404"/>
                    <a:ext cx="2489464" cy="5450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CD64E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CD64E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70" name="TextBox 469">
                    <a:extLst>
                      <a:ext uri="{FF2B5EF4-FFF2-40B4-BE49-F238E27FC236}">
                        <a16:creationId xmlns:a16="http://schemas.microsoft.com/office/drawing/2014/main" id="{3E6B1989-A6AC-0EC9-5DEE-556FB33D51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8087" y="5449404"/>
                    <a:ext cx="2489464" cy="545021"/>
                  </a:xfrm>
                  <a:prstGeom prst="rect">
                    <a:avLst/>
                  </a:prstGeom>
                  <a:blipFill>
                    <a:blip r:embed="rId2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FB0EF1ED-4E98-D96E-5BCE-DEC7DABB9184}"/>
                  </a:ext>
                </a:extLst>
              </p:cNvPr>
              <p:cNvSpPr txBox="1"/>
              <p:nvPr/>
            </p:nvSpPr>
            <p:spPr>
              <a:xfrm>
                <a:off x="3809999" y="1965878"/>
                <a:ext cx="40163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(b) Look direction from ground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07A1943F-9403-523C-F753-ADF1AC61B140}"/>
                    </a:ext>
                  </a:extLst>
                </p:cNvPr>
                <p:cNvSpPr txBox="1"/>
                <p:nvPr/>
              </p:nvSpPr>
              <p:spPr>
                <a:xfrm>
                  <a:off x="7103335" y="3044005"/>
                  <a:ext cx="558871" cy="490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28" name="TextBox 427">
                  <a:extLst>
                    <a:ext uri="{FF2B5EF4-FFF2-40B4-BE49-F238E27FC236}">
                      <a16:creationId xmlns:a16="http://schemas.microsoft.com/office/drawing/2014/main" id="{07A1943F-9403-523C-F753-ADF1AC61B1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335" y="3044005"/>
                  <a:ext cx="558871" cy="490199"/>
                </a:xfrm>
                <a:prstGeom prst="rect">
                  <a:avLst/>
                </a:prstGeom>
                <a:blipFill>
                  <a:blip r:embed="rId212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4204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152</Words>
  <Application>Microsoft Office PowerPoint</Application>
  <PresentationFormat>Widescreen</PresentationFormat>
  <Paragraphs>94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Chakraborty, Shibaji</dc:creator>
  <cp:lastModifiedBy>Chakraborty, Shibaji</cp:lastModifiedBy>
  <cp:revision>30</cp:revision>
  <dcterms:created xsi:type="dcterms:W3CDTF">2025-05-28T17:03:59Z</dcterms:created>
  <dcterms:modified xsi:type="dcterms:W3CDTF">2025-05-30T16:17:26Z</dcterms:modified>
</cp:coreProperties>
</file>