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28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A3FD-AEA0-8BB8-92F5-615882ED1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0E177-E54B-8FE3-C0E3-68CBB8232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E4B5-F15D-E291-5E8E-D0679DE0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C6EC-B4A5-5B3C-860B-5B1759EA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5D23-B523-C6D6-DA88-C5CF6C67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E97E-4720-89FA-9CFE-5B4F0CD1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9EA0F-EA76-0A29-FCD9-A40D0208D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98BD-45BC-67A1-98CA-A94A6A3E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FA9BE-DF38-271E-56E5-24F5FDAB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8C02-2560-C03C-802C-834D233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47F37-1D52-94DC-EFD1-D54D2246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7B983-F70B-09B4-AC62-E903152EE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274F-EC1A-32EE-FDBA-3622DC94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019B-4178-87FA-5FF2-ADD189E4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FCC6-24DB-79E8-DCC9-E45C16FF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4225-4A1D-A0CB-12DA-F86E8E73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05FE-CC45-4E61-D08B-08E7DF57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8AC3-6798-A3ED-6D90-0F2003A4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7DDE-69C4-8B0E-8A91-10EF5054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ED6B-28B1-120F-5D10-E7DB794D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FD6A-1A39-E60B-FA2A-D52D608F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641B-0504-79D0-D603-209B2012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858B-54EF-1E78-95F8-F2568C48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5C3D-AF35-1D94-4566-104F017B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BAC6-B7CA-C9A2-89C3-EE748BBC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4007-E1C3-DE11-6278-6F769B00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8106-1B0D-3B2B-523B-9BEF31043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E5787-2BF6-1B82-867C-4DCFA58F9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FF8F7-7272-553A-8E64-46F2D8C9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7D262-FC48-643D-134D-6D5E272C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2856C-C4B9-39EE-6802-BA8F475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90C4-25B6-2B4D-911F-23C1E509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E6684-2491-E366-DF64-56080D46F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A0025-7E7E-4C12-9C0E-0A9D93BA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DB1DE-C34D-10F8-C4A8-CC3B1F6F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2BC5A-A178-9F4F-03A7-A9E6DAB5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54EFD-C26B-3C46-D58C-84D8952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F7FEA-D774-C552-AEB0-10D5C703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5DDC6-2C03-A5B0-47A2-0E985C98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5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D048-578F-5170-3E7B-99EA8A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0FC92-23ED-4F0E-E279-F0E1F00E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52FC2-B70F-77A8-2DD5-BD7BB0BF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E08F5-AEA7-EC48-2A1B-C65FB07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3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F62A3-11D2-3757-57BD-C4468761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88AE1-7828-3705-FCE1-5DCBA059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B4453-91DE-3019-7E87-F0784B50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1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540B-76C8-DA4E-2D08-4B342A98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E4B0-5FDA-9458-F601-68CFC0079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F1D1-0ACB-9387-4F25-B4459B0D5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24F1D-4DCF-7DB7-F7E9-8DE3948E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465EB-5947-1BC9-10CC-EECDDF4A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0449-4257-E573-5D2D-9425C061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0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2DDD-CE03-2137-BA5B-C26A4CBB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521EB-2229-160D-6AFC-B3D385058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72C59-CE49-EA37-A6F3-E49D5703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20BDF-11B5-F3A8-9181-F45A7E9B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3136D-ADD1-4BD3-0361-E1B22604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3889B-1BE1-4FBE-699A-21C2F758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B0B55-ACC5-D6FE-42DF-C065DDF6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64930-D624-A542-7C93-400C9A2FC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0CF1-24A0-D9F6-0EAA-468E986CC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6F370-14AE-43B4-A875-1D4F8322033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901C-7DF2-191F-DC21-3F94AF14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543B-E110-5DDC-8722-8456A1008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6C1F6-C97B-4024-A47D-EAD9E836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E2C37FEA-2FFB-D133-C594-5C5636440D0A}"/>
              </a:ext>
            </a:extLst>
          </p:cNvPr>
          <p:cNvGrpSpPr/>
          <p:nvPr/>
        </p:nvGrpSpPr>
        <p:grpSpPr>
          <a:xfrm>
            <a:off x="237731" y="126823"/>
            <a:ext cx="10250900" cy="5065576"/>
            <a:chOff x="237731" y="126823"/>
            <a:chExt cx="10250900" cy="50655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439078-4BFD-B32D-EF75-575B077DF6AE}"/>
                </a:ext>
              </a:extLst>
            </p:cNvPr>
            <p:cNvGrpSpPr/>
            <p:nvPr/>
          </p:nvGrpSpPr>
          <p:grpSpPr>
            <a:xfrm>
              <a:off x="579605" y="3345072"/>
              <a:ext cx="445921" cy="739998"/>
              <a:chOff x="1346200" y="3181350"/>
              <a:chExt cx="762000" cy="13208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7D87891-19A3-38A7-E37B-8B1AD04976C2}"/>
                  </a:ext>
                </a:extLst>
              </p:cNvPr>
              <p:cNvSpPr/>
              <p:nvPr/>
            </p:nvSpPr>
            <p:spPr>
              <a:xfrm rot="20207503">
                <a:off x="1847850" y="3181350"/>
                <a:ext cx="260350" cy="6921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F729DA7-EF19-98E3-362E-487EB02385CB}"/>
                  </a:ext>
                </a:extLst>
              </p:cNvPr>
              <p:cNvSpPr/>
              <p:nvPr/>
            </p:nvSpPr>
            <p:spPr>
              <a:xfrm>
                <a:off x="1683194" y="3238499"/>
                <a:ext cx="425006" cy="584201"/>
              </a:xfrm>
              <a:custGeom>
                <a:avLst/>
                <a:gdLst>
                  <a:gd name="connsiteX0" fmla="*/ 145606 w 418656"/>
                  <a:gd name="connsiteY0" fmla="*/ 0 h 636149"/>
                  <a:gd name="connsiteX1" fmla="*/ 12256 w 418656"/>
                  <a:gd name="connsiteY1" fmla="*/ 488950 h 636149"/>
                  <a:gd name="connsiteX2" fmla="*/ 418656 w 418656"/>
                  <a:gd name="connsiteY2" fmla="*/ 635000 h 63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8656" h="636149">
                    <a:moveTo>
                      <a:pt x="145606" y="0"/>
                    </a:moveTo>
                    <a:cubicBezTo>
                      <a:pt x="56177" y="191558"/>
                      <a:pt x="-33252" y="383117"/>
                      <a:pt x="12256" y="488950"/>
                    </a:cubicBezTo>
                    <a:cubicBezTo>
                      <a:pt x="57764" y="594783"/>
                      <a:pt x="306473" y="644525"/>
                      <a:pt x="418656" y="635000"/>
                    </a:cubicBezTo>
                  </a:path>
                </a:pathLst>
              </a:cu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7F445E-8944-BBC9-916B-7CAA6981B1D0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 flipH="1">
                <a:off x="1346200" y="3687521"/>
                <a:ext cx="349436" cy="7130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5A7EFEF-42CE-61D5-BA41-A64C7BB99DE8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 flipH="1">
                <a:off x="1683194" y="3687521"/>
                <a:ext cx="12442" cy="8146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9DF4DC-5495-C243-1648-D1A823D321BB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>
                <a:off x="1695636" y="3687520"/>
                <a:ext cx="215972" cy="6027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9E66DC0-E83F-6A39-18A0-3FF4BCE0F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98" y="4018401"/>
                <a:ext cx="132196" cy="10274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CDE9CDB-2178-1A80-902E-8A0CC9479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0432" y="4177725"/>
                <a:ext cx="222762" cy="16567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B54539E-A036-8889-B6AC-38C838E256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4011572"/>
                <a:ext cx="132196" cy="10925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D7A6608-123E-6D78-CAB9-2A03F843E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5450" y="4177725"/>
                <a:ext cx="197072" cy="15412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92DB5F3-D089-AADE-43FE-EFEB0F25EAD9}"/>
                </a:ext>
              </a:extLst>
            </p:cNvPr>
            <p:cNvSpPr/>
            <p:nvPr/>
          </p:nvSpPr>
          <p:spPr>
            <a:xfrm>
              <a:off x="364076" y="3366725"/>
              <a:ext cx="10124555" cy="716910"/>
            </a:xfrm>
            <a:custGeom>
              <a:avLst/>
              <a:gdLst>
                <a:gd name="connsiteX0" fmla="*/ 0 w 8147050"/>
                <a:gd name="connsiteY0" fmla="*/ 2019331 h 2019331"/>
                <a:gd name="connsiteX1" fmla="*/ 4070350 w 8147050"/>
                <a:gd name="connsiteY1" fmla="*/ 31 h 2019331"/>
                <a:gd name="connsiteX2" fmla="*/ 8147050 w 8147050"/>
                <a:gd name="connsiteY2" fmla="*/ 1968531 h 201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7050" h="2019331">
                  <a:moveTo>
                    <a:pt x="0" y="2019331"/>
                  </a:moveTo>
                  <a:cubicBezTo>
                    <a:pt x="1356254" y="1013914"/>
                    <a:pt x="2712508" y="8498"/>
                    <a:pt x="4070350" y="31"/>
                  </a:cubicBezTo>
                  <a:cubicBezTo>
                    <a:pt x="5428192" y="-8436"/>
                    <a:pt x="7414683" y="1683839"/>
                    <a:pt x="8147050" y="19685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66D491-AD96-50FE-5005-BEFBDB1FCCDA}"/>
                </a:ext>
              </a:extLst>
            </p:cNvPr>
            <p:cNvGrpSpPr/>
            <p:nvPr/>
          </p:nvGrpSpPr>
          <p:grpSpPr>
            <a:xfrm>
              <a:off x="237732" y="900447"/>
              <a:ext cx="10169012" cy="1885836"/>
              <a:chOff x="844550" y="2126351"/>
              <a:chExt cx="8159750" cy="1553526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C29474D-319D-BEC6-CAD2-402A4EF2788E}"/>
                  </a:ext>
                </a:extLst>
              </p:cNvPr>
              <p:cNvSpPr/>
              <p:nvPr/>
            </p:nvSpPr>
            <p:spPr>
              <a:xfrm>
                <a:off x="844550" y="2932487"/>
                <a:ext cx="8147050" cy="590581"/>
              </a:xfrm>
              <a:custGeom>
                <a:avLst/>
                <a:gdLst>
                  <a:gd name="connsiteX0" fmla="*/ 0 w 8147050"/>
                  <a:gd name="connsiteY0" fmla="*/ 2019331 h 2019331"/>
                  <a:gd name="connsiteX1" fmla="*/ 4070350 w 8147050"/>
                  <a:gd name="connsiteY1" fmla="*/ 31 h 2019331"/>
                  <a:gd name="connsiteX2" fmla="*/ 8147050 w 8147050"/>
                  <a:gd name="connsiteY2" fmla="*/ 1968531 h 201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7050" h="2019331">
                    <a:moveTo>
                      <a:pt x="0" y="2019331"/>
                    </a:moveTo>
                    <a:cubicBezTo>
                      <a:pt x="1356254" y="1013914"/>
                      <a:pt x="2712508" y="8498"/>
                      <a:pt x="4070350" y="31"/>
                    </a:cubicBezTo>
                    <a:cubicBezTo>
                      <a:pt x="5428192" y="-8436"/>
                      <a:pt x="7414683" y="1683839"/>
                      <a:pt x="8147050" y="1968531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6E28750-5F88-0693-F08E-47FC983EF6DC}"/>
                  </a:ext>
                </a:extLst>
              </p:cNvPr>
              <p:cNvSpPr/>
              <p:nvPr/>
            </p:nvSpPr>
            <p:spPr>
              <a:xfrm>
                <a:off x="844550" y="3085201"/>
                <a:ext cx="8147050" cy="590581"/>
              </a:xfrm>
              <a:custGeom>
                <a:avLst/>
                <a:gdLst>
                  <a:gd name="connsiteX0" fmla="*/ 0 w 8147050"/>
                  <a:gd name="connsiteY0" fmla="*/ 2019331 h 2019331"/>
                  <a:gd name="connsiteX1" fmla="*/ 4070350 w 8147050"/>
                  <a:gd name="connsiteY1" fmla="*/ 31 h 2019331"/>
                  <a:gd name="connsiteX2" fmla="*/ 8147050 w 8147050"/>
                  <a:gd name="connsiteY2" fmla="*/ 1968531 h 201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7050" h="2019331">
                    <a:moveTo>
                      <a:pt x="0" y="2019331"/>
                    </a:moveTo>
                    <a:cubicBezTo>
                      <a:pt x="1356254" y="1013914"/>
                      <a:pt x="2712508" y="8498"/>
                      <a:pt x="4070350" y="31"/>
                    </a:cubicBezTo>
                    <a:cubicBezTo>
                      <a:pt x="5428192" y="-8436"/>
                      <a:pt x="7414683" y="1683839"/>
                      <a:pt x="8147050" y="1968531"/>
                    </a:cubicBezTo>
                  </a:path>
                </a:pathLst>
              </a:cu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56233A6-6C1D-0D2A-C7C2-7EC96D847F76}"/>
                  </a:ext>
                </a:extLst>
              </p:cNvPr>
              <p:cNvSpPr/>
              <p:nvPr/>
            </p:nvSpPr>
            <p:spPr>
              <a:xfrm>
                <a:off x="850900" y="2678801"/>
                <a:ext cx="8147050" cy="590581"/>
              </a:xfrm>
              <a:custGeom>
                <a:avLst/>
                <a:gdLst>
                  <a:gd name="connsiteX0" fmla="*/ 0 w 8147050"/>
                  <a:gd name="connsiteY0" fmla="*/ 2019331 h 2019331"/>
                  <a:gd name="connsiteX1" fmla="*/ 4070350 w 8147050"/>
                  <a:gd name="connsiteY1" fmla="*/ 31 h 2019331"/>
                  <a:gd name="connsiteX2" fmla="*/ 8147050 w 8147050"/>
                  <a:gd name="connsiteY2" fmla="*/ 1968531 h 201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7050" h="2019331">
                    <a:moveTo>
                      <a:pt x="0" y="2019331"/>
                    </a:moveTo>
                    <a:cubicBezTo>
                      <a:pt x="1356254" y="1013914"/>
                      <a:pt x="2712508" y="8498"/>
                      <a:pt x="4070350" y="31"/>
                    </a:cubicBezTo>
                    <a:cubicBezTo>
                      <a:pt x="5428192" y="-8436"/>
                      <a:pt x="7414683" y="1683839"/>
                      <a:pt x="8147050" y="1968531"/>
                    </a:cubicBezTo>
                  </a:path>
                </a:pathLst>
              </a:custGeom>
              <a:noFill/>
              <a:ln w="127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F942DEC-E7A9-0831-4393-3EC7200CC10B}"/>
                  </a:ext>
                </a:extLst>
              </p:cNvPr>
              <p:cNvSpPr/>
              <p:nvPr/>
            </p:nvSpPr>
            <p:spPr>
              <a:xfrm>
                <a:off x="857250" y="2126351"/>
                <a:ext cx="8147050" cy="590581"/>
              </a:xfrm>
              <a:custGeom>
                <a:avLst/>
                <a:gdLst>
                  <a:gd name="connsiteX0" fmla="*/ 0 w 8147050"/>
                  <a:gd name="connsiteY0" fmla="*/ 2019331 h 2019331"/>
                  <a:gd name="connsiteX1" fmla="*/ 4070350 w 8147050"/>
                  <a:gd name="connsiteY1" fmla="*/ 31 h 2019331"/>
                  <a:gd name="connsiteX2" fmla="*/ 8147050 w 8147050"/>
                  <a:gd name="connsiteY2" fmla="*/ 1968531 h 2019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47050" h="2019331">
                    <a:moveTo>
                      <a:pt x="0" y="2019331"/>
                    </a:moveTo>
                    <a:cubicBezTo>
                      <a:pt x="1356254" y="1013914"/>
                      <a:pt x="2712508" y="8498"/>
                      <a:pt x="4070350" y="31"/>
                    </a:cubicBezTo>
                    <a:cubicBezTo>
                      <a:pt x="5428192" y="-8436"/>
                      <a:pt x="7414683" y="1683839"/>
                      <a:pt x="8147050" y="1968531"/>
                    </a:cubicBezTo>
                  </a:path>
                </a:pathLst>
              </a:custGeom>
              <a:noFill/>
              <a:ln w="12700"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85B7114-1F66-8B08-CC07-E38CF6B41FBC}"/>
                  </a:ext>
                </a:extLst>
              </p:cNvPr>
              <p:cNvSpPr txBox="1"/>
              <p:nvPr/>
            </p:nvSpPr>
            <p:spPr>
              <a:xfrm rot="797264">
                <a:off x="8149421" y="2873865"/>
                <a:ext cx="763427" cy="32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F-Layer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DD57D8B-8609-C926-C427-1E82A2D1DA58}"/>
                  </a:ext>
                </a:extLst>
              </p:cNvPr>
              <p:cNvSpPr txBox="1"/>
              <p:nvPr/>
            </p:nvSpPr>
            <p:spPr>
              <a:xfrm rot="714879">
                <a:off x="8056202" y="3137240"/>
                <a:ext cx="769859" cy="32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E-Layer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A212D5-D303-B9C2-65B2-F335231DFD54}"/>
                  </a:ext>
                </a:extLst>
              </p:cNvPr>
              <p:cNvSpPr txBox="1"/>
              <p:nvPr/>
            </p:nvSpPr>
            <p:spPr>
              <a:xfrm rot="671485">
                <a:off x="7997535" y="3350272"/>
                <a:ext cx="799443" cy="32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D-Layer</a:t>
                </a: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328F30B-2C13-3399-5AA4-E30BD0FE7C42}"/>
                </a:ext>
              </a:extLst>
            </p:cNvPr>
            <p:cNvSpPr/>
            <p:nvPr/>
          </p:nvSpPr>
          <p:spPr>
            <a:xfrm rot="21318535">
              <a:off x="3774277" y="3330127"/>
              <a:ext cx="133776" cy="12227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97DF19-A0EE-0668-64BA-8602237D9241}"/>
                </a:ext>
              </a:extLst>
            </p:cNvPr>
            <p:cNvSpPr/>
            <p:nvPr/>
          </p:nvSpPr>
          <p:spPr>
            <a:xfrm>
              <a:off x="5062244" y="3233864"/>
              <a:ext cx="133776" cy="12227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97DB49B-216D-6EEA-8763-111F0218AC94}"/>
                </a:ext>
              </a:extLst>
            </p:cNvPr>
            <p:cNvSpPr/>
            <p:nvPr/>
          </p:nvSpPr>
          <p:spPr>
            <a:xfrm>
              <a:off x="928910" y="1863393"/>
              <a:ext cx="2862362" cy="1736444"/>
            </a:xfrm>
            <a:custGeom>
              <a:avLst/>
              <a:gdLst>
                <a:gd name="connsiteX0" fmla="*/ 0 w 3321050"/>
                <a:gd name="connsiteY0" fmla="*/ 1353937 h 1353937"/>
                <a:gd name="connsiteX1" fmla="*/ 1041400 w 3321050"/>
                <a:gd name="connsiteY1" fmla="*/ 1387 h 1353937"/>
                <a:gd name="connsiteX2" fmla="*/ 3321050 w 3321050"/>
                <a:gd name="connsiteY2" fmla="*/ 1150737 h 135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1050" h="1353937">
                  <a:moveTo>
                    <a:pt x="0" y="1353937"/>
                  </a:moveTo>
                  <a:cubicBezTo>
                    <a:pt x="243946" y="694595"/>
                    <a:pt x="487892" y="35254"/>
                    <a:pt x="1041400" y="1387"/>
                  </a:cubicBezTo>
                  <a:cubicBezTo>
                    <a:pt x="1594908" y="-32480"/>
                    <a:pt x="2457979" y="559128"/>
                    <a:pt x="3321050" y="1150737"/>
                  </a:cubicBezTo>
                </a:path>
              </a:pathLst>
            </a:cu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ED783D4-97ED-50CB-48F7-4EB46474A69B}"/>
                </a:ext>
              </a:extLst>
            </p:cNvPr>
            <p:cNvGrpSpPr/>
            <p:nvPr/>
          </p:nvGrpSpPr>
          <p:grpSpPr>
            <a:xfrm>
              <a:off x="2890961" y="993841"/>
              <a:ext cx="817522" cy="577266"/>
              <a:chOff x="3111500" y="2203288"/>
              <a:chExt cx="698500" cy="475544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3BE973E-7B7E-D0D9-FDF8-3DEEB55DD00A}"/>
                  </a:ext>
                </a:extLst>
              </p:cNvPr>
              <p:cNvCxnSpPr/>
              <p:nvPr/>
            </p:nvCxnSpPr>
            <p:spPr>
              <a:xfrm>
                <a:off x="3111500" y="2260438"/>
                <a:ext cx="387350" cy="4183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6C3BC0-A3C2-BE9A-9FB7-3BD2A633C5FD}"/>
                  </a:ext>
                </a:extLst>
              </p:cNvPr>
              <p:cNvCxnSpPr/>
              <p:nvPr/>
            </p:nvCxnSpPr>
            <p:spPr>
              <a:xfrm>
                <a:off x="3270250" y="2228688"/>
                <a:ext cx="387350" cy="4183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2699F68-1099-A6F8-103A-61D736BE813C}"/>
                  </a:ext>
                </a:extLst>
              </p:cNvPr>
              <p:cNvCxnSpPr/>
              <p:nvPr/>
            </p:nvCxnSpPr>
            <p:spPr>
              <a:xfrm>
                <a:off x="3422650" y="2203288"/>
                <a:ext cx="387350" cy="4183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181C18-4E59-5E62-BE96-BD00D5D720FC}"/>
                </a:ext>
              </a:extLst>
            </p:cNvPr>
            <p:cNvSpPr txBox="1"/>
            <p:nvPr/>
          </p:nvSpPr>
          <p:spPr>
            <a:xfrm>
              <a:off x="3430830" y="984510"/>
              <a:ext cx="241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Plasma Irregularities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D3CF77-FE70-59CF-6287-887D8E2A1B56}"/>
                </a:ext>
              </a:extLst>
            </p:cNvPr>
            <p:cNvSpPr txBox="1"/>
            <p:nvPr/>
          </p:nvSpPr>
          <p:spPr>
            <a:xfrm>
              <a:off x="237731" y="4075355"/>
              <a:ext cx="14656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SuperDARN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8CF70A-0435-0E1C-E5CF-1E48477826D8}"/>
                </a:ext>
              </a:extLst>
            </p:cNvPr>
            <p:cNvSpPr txBox="1"/>
            <p:nvPr/>
          </p:nvSpPr>
          <p:spPr>
            <a:xfrm rot="2476253">
              <a:off x="2333494" y="2455283"/>
              <a:ext cx="788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1F6CEB-35B9-AE2F-851E-A1C2DFAA7947}"/>
                </a:ext>
              </a:extLst>
            </p:cNvPr>
            <p:cNvSpPr txBox="1"/>
            <p:nvPr/>
          </p:nvSpPr>
          <p:spPr>
            <a:xfrm rot="3015793">
              <a:off x="4048897" y="2489615"/>
              <a:ext cx="937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EDF135-56AE-BD75-FE2C-03A6905F6C4F}"/>
                </a:ext>
              </a:extLst>
            </p:cNvPr>
            <p:cNvSpPr txBox="1"/>
            <p:nvPr/>
          </p:nvSpPr>
          <p:spPr>
            <a:xfrm rot="18546539">
              <a:off x="5111595" y="1725252"/>
              <a:ext cx="867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Ray-5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D96FA0-1A77-FEC8-B000-F24EE8AD3D90}"/>
                </a:ext>
              </a:extLst>
            </p:cNvPr>
            <p:cNvCxnSpPr>
              <a:cxnSpLocks/>
            </p:cNvCxnSpPr>
            <p:nvPr/>
          </p:nvCxnSpPr>
          <p:spPr>
            <a:xfrm>
              <a:off x="3103934" y="347086"/>
              <a:ext cx="13703" cy="1717315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C27115-67F3-EC8E-DF58-343CDDDA5065}"/>
                </a:ext>
              </a:extLst>
            </p:cNvPr>
            <p:cNvSpPr txBox="1"/>
            <p:nvPr/>
          </p:nvSpPr>
          <p:spPr>
            <a:xfrm>
              <a:off x="2326322" y="134587"/>
              <a:ext cx="1445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B-field Line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A698765-2C57-FFC7-4CB4-8A6B39282F36}"/>
                </a:ext>
              </a:extLst>
            </p:cNvPr>
            <p:cNvSpPr/>
            <p:nvPr/>
          </p:nvSpPr>
          <p:spPr>
            <a:xfrm rot="1079804">
              <a:off x="8502128" y="3593092"/>
              <a:ext cx="133776" cy="12227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32ACC4F-216A-1738-FCFB-2F431CC1F0A1}"/>
                </a:ext>
              </a:extLst>
            </p:cNvPr>
            <p:cNvGrpSpPr/>
            <p:nvPr/>
          </p:nvGrpSpPr>
          <p:grpSpPr>
            <a:xfrm>
              <a:off x="6580106" y="1115961"/>
              <a:ext cx="817522" cy="577266"/>
              <a:chOff x="3111500" y="2203288"/>
              <a:chExt cx="698500" cy="475544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E0C4F80-5A6B-3F66-8A83-259EC0785BBE}"/>
                  </a:ext>
                </a:extLst>
              </p:cNvPr>
              <p:cNvCxnSpPr/>
              <p:nvPr/>
            </p:nvCxnSpPr>
            <p:spPr>
              <a:xfrm>
                <a:off x="3111500" y="2260438"/>
                <a:ext cx="387350" cy="4183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399456D-ED53-7505-0A59-832786B27B4C}"/>
                  </a:ext>
                </a:extLst>
              </p:cNvPr>
              <p:cNvCxnSpPr/>
              <p:nvPr/>
            </p:nvCxnSpPr>
            <p:spPr>
              <a:xfrm>
                <a:off x="3270250" y="2228688"/>
                <a:ext cx="387350" cy="4183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11369F2-10BA-9605-3C05-BB8CBC2D0EAA}"/>
                  </a:ext>
                </a:extLst>
              </p:cNvPr>
              <p:cNvCxnSpPr/>
              <p:nvPr/>
            </p:nvCxnSpPr>
            <p:spPr>
              <a:xfrm>
                <a:off x="3422650" y="2203288"/>
                <a:ext cx="387350" cy="4183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1883CAD-6DCE-0AFC-CB02-B7379E21260D}"/>
                </a:ext>
              </a:extLst>
            </p:cNvPr>
            <p:cNvSpPr/>
            <p:nvPr/>
          </p:nvSpPr>
          <p:spPr>
            <a:xfrm>
              <a:off x="924846" y="1413411"/>
              <a:ext cx="4200146" cy="2186426"/>
            </a:xfrm>
            <a:custGeom>
              <a:avLst/>
              <a:gdLst>
                <a:gd name="connsiteX0" fmla="*/ 0 w 4114800"/>
                <a:gd name="connsiteY0" fmla="*/ 2223018 h 2223018"/>
                <a:gd name="connsiteX1" fmla="*/ 2144486 w 4114800"/>
                <a:gd name="connsiteY1" fmla="*/ 2333 h 2223018"/>
                <a:gd name="connsiteX2" fmla="*/ 4114800 w 4114800"/>
                <a:gd name="connsiteY2" fmla="*/ 1885561 h 22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4800" h="2223018">
                  <a:moveTo>
                    <a:pt x="0" y="2223018"/>
                  </a:moveTo>
                  <a:cubicBezTo>
                    <a:pt x="729343" y="1140797"/>
                    <a:pt x="1458686" y="58576"/>
                    <a:pt x="2144486" y="2333"/>
                  </a:cubicBezTo>
                  <a:cubicBezTo>
                    <a:pt x="2830286" y="-53910"/>
                    <a:pt x="3472543" y="915825"/>
                    <a:pt x="4114800" y="1885561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3331B5-D462-B056-A942-63BBE5358F03}"/>
                </a:ext>
              </a:extLst>
            </p:cNvPr>
            <p:cNvSpPr/>
            <p:nvPr/>
          </p:nvSpPr>
          <p:spPr>
            <a:xfrm>
              <a:off x="5116286" y="1412771"/>
              <a:ext cx="3418114" cy="2190400"/>
            </a:xfrm>
            <a:custGeom>
              <a:avLst/>
              <a:gdLst>
                <a:gd name="connsiteX0" fmla="*/ 0 w 3418114"/>
                <a:gd name="connsiteY0" fmla="*/ 1852943 h 2190400"/>
                <a:gd name="connsiteX1" fmla="*/ 1774371 w 3418114"/>
                <a:gd name="connsiteY1" fmla="*/ 2372 h 2190400"/>
                <a:gd name="connsiteX2" fmla="*/ 3418114 w 3418114"/>
                <a:gd name="connsiteY2" fmla="*/ 2190400 h 21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8114" h="2190400">
                  <a:moveTo>
                    <a:pt x="0" y="1852943"/>
                  </a:moveTo>
                  <a:cubicBezTo>
                    <a:pt x="602342" y="899536"/>
                    <a:pt x="1204685" y="-53871"/>
                    <a:pt x="1774371" y="2372"/>
                  </a:cubicBezTo>
                  <a:cubicBezTo>
                    <a:pt x="2344057" y="58615"/>
                    <a:pt x="2881085" y="1124507"/>
                    <a:pt x="3418114" y="21904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7EACF7-770B-E752-0597-7E9173E85617}"/>
                </a:ext>
              </a:extLst>
            </p:cNvPr>
            <p:cNvSpPr txBox="1"/>
            <p:nvPr/>
          </p:nvSpPr>
          <p:spPr>
            <a:xfrm rot="3680818">
              <a:off x="7379925" y="2642015"/>
              <a:ext cx="937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476B6D-3B70-8BF6-5BEC-BE076D15A2E9}"/>
                </a:ext>
              </a:extLst>
            </p:cNvPr>
            <p:cNvSpPr txBox="1"/>
            <p:nvPr/>
          </p:nvSpPr>
          <p:spPr>
            <a:xfrm>
              <a:off x="7165332" y="1081863"/>
              <a:ext cx="2411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Plasma Irregularities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FEA7058-3318-7D0D-32CC-ADB8A92843C3}"/>
                </a:ext>
              </a:extLst>
            </p:cNvPr>
            <p:cNvCxnSpPr>
              <a:cxnSpLocks/>
            </p:cNvCxnSpPr>
            <p:nvPr/>
          </p:nvCxnSpPr>
          <p:spPr>
            <a:xfrm>
              <a:off x="6994629" y="339322"/>
              <a:ext cx="13703" cy="1717315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18BB226-D037-90CA-00E5-29FA89DA59E7}"/>
                </a:ext>
              </a:extLst>
            </p:cNvPr>
            <p:cNvSpPr txBox="1"/>
            <p:nvPr/>
          </p:nvSpPr>
          <p:spPr>
            <a:xfrm>
              <a:off x="6217017" y="126823"/>
              <a:ext cx="1445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B-field Line</a:t>
              </a: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78E366A-B479-7ADD-CE6A-933662E9FA8C}"/>
                </a:ext>
              </a:extLst>
            </p:cNvPr>
            <p:cNvSpPr/>
            <p:nvPr/>
          </p:nvSpPr>
          <p:spPr>
            <a:xfrm>
              <a:off x="947057" y="1295400"/>
              <a:ext cx="2177143" cy="2264229"/>
            </a:xfrm>
            <a:custGeom>
              <a:avLst/>
              <a:gdLst>
                <a:gd name="connsiteX0" fmla="*/ 0 w 2177143"/>
                <a:gd name="connsiteY0" fmla="*/ 2264229 h 2264229"/>
                <a:gd name="connsiteX1" fmla="*/ 707572 w 2177143"/>
                <a:gd name="connsiteY1" fmla="*/ 892629 h 2264229"/>
                <a:gd name="connsiteX2" fmla="*/ 1469572 w 2177143"/>
                <a:gd name="connsiteY2" fmla="*/ 250371 h 2264229"/>
                <a:gd name="connsiteX3" fmla="*/ 2177143 w 2177143"/>
                <a:gd name="connsiteY3" fmla="*/ 0 h 226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7143" h="2264229">
                  <a:moveTo>
                    <a:pt x="0" y="2264229"/>
                  </a:moveTo>
                  <a:cubicBezTo>
                    <a:pt x="231321" y="1746250"/>
                    <a:pt x="462643" y="1228272"/>
                    <a:pt x="707572" y="892629"/>
                  </a:cubicBezTo>
                  <a:cubicBezTo>
                    <a:pt x="952501" y="556986"/>
                    <a:pt x="1224644" y="399142"/>
                    <a:pt x="1469572" y="250371"/>
                  </a:cubicBezTo>
                  <a:cubicBezTo>
                    <a:pt x="1714500" y="101600"/>
                    <a:pt x="1945821" y="50800"/>
                    <a:pt x="2177143" y="0"/>
                  </a:cubicBezTo>
                </a:path>
              </a:pathLst>
            </a:custGeom>
            <a:ln w="3810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96191E-EB83-20C6-649F-8FD9470F4C31}"/>
                </a:ext>
              </a:extLst>
            </p:cNvPr>
            <p:cNvSpPr/>
            <p:nvPr/>
          </p:nvSpPr>
          <p:spPr>
            <a:xfrm>
              <a:off x="5179035" y="1409508"/>
              <a:ext cx="1822158" cy="1773765"/>
            </a:xfrm>
            <a:custGeom>
              <a:avLst/>
              <a:gdLst>
                <a:gd name="connsiteX0" fmla="*/ 0 w 2177143"/>
                <a:gd name="connsiteY0" fmla="*/ 2264229 h 2264229"/>
                <a:gd name="connsiteX1" fmla="*/ 707572 w 2177143"/>
                <a:gd name="connsiteY1" fmla="*/ 892629 h 2264229"/>
                <a:gd name="connsiteX2" fmla="*/ 1469572 w 2177143"/>
                <a:gd name="connsiteY2" fmla="*/ 250371 h 2264229"/>
                <a:gd name="connsiteX3" fmla="*/ 2177143 w 2177143"/>
                <a:gd name="connsiteY3" fmla="*/ 0 h 226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7143" h="2264229">
                  <a:moveTo>
                    <a:pt x="0" y="2264229"/>
                  </a:moveTo>
                  <a:cubicBezTo>
                    <a:pt x="231321" y="1746250"/>
                    <a:pt x="462643" y="1228272"/>
                    <a:pt x="707572" y="892629"/>
                  </a:cubicBezTo>
                  <a:cubicBezTo>
                    <a:pt x="952501" y="556986"/>
                    <a:pt x="1224644" y="399142"/>
                    <a:pt x="1469572" y="250371"/>
                  </a:cubicBezTo>
                  <a:cubicBezTo>
                    <a:pt x="1714500" y="101600"/>
                    <a:pt x="1945821" y="50800"/>
                    <a:pt x="2177143" y="0"/>
                  </a:cubicBezTo>
                </a:path>
              </a:pathLst>
            </a:custGeom>
            <a:ln w="38100"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1BC8292-5596-1488-ADEF-E40BDC1C08A3}"/>
                </a:ext>
              </a:extLst>
            </p:cNvPr>
            <p:cNvSpPr txBox="1"/>
            <p:nvPr/>
          </p:nvSpPr>
          <p:spPr>
            <a:xfrm rot="20529758">
              <a:off x="2219533" y="1070438"/>
              <a:ext cx="867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4B025DE-6078-FB22-6094-9D1C8DD496BA}"/>
                </a:ext>
              </a:extLst>
            </p:cNvPr>
            <p:cNvSpPr txBox="1"/>
            <p:nvPr/>
          </p:nvSpPr>
          <p:spPr>
            <a:xfrm>
              <a:off x="1971031" y="3868960"/>
              <a:ext cx="29195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Ground Scatter</a:t>
              </a:r>
            </a:p>
            <a:p>
              <a:pPr marL="457200" indent="-457200">
                <a:buAutoNum type="alphaLcPeriod"/>
              </a:pPr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Ray-1: 1-hop E-region</a:t>
              </a:r>
            </a:p>
            <a:p>
              <a:pPr marL="457200" indent="-457200">
                <a:buAutoNum type="alphaLcPeriod"/>
              </a:pPr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Ray-2: 1-hop F-region</a:t>
              </a:r>
            </a:p>
            <a:p>
              <a:pPr marL="457200" indent="-457200">
                <a:buAutoNum type="alphaLcPeriod"/>
              </a:pPr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Ray-3: 2-hop F-region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C20BC9-7445-1956-FE3B-910F192D7BE9}"/>
                </a:ext>
              </a:extLst>
            </p:cNvPr>
            <p:cNvSpPr txBox="1"/>
            <p:nvPr/>
          </p:nvSpPr>
          <p:spPr>
            <a:xfrm>
              <a:off x="5306107" y="3876663"/>
              <a:ext cx="30907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Ionospheric Scatter</a:t>
              </a:r>
            </a:p>
            <a:p>
              <a:pPr marL="457200" indent="-457200">
                <a:buAutoNum type="alphaLcPeriod"/>
              </a:pPr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Ray-4: ½-hop F-region</a:t>
              </a:r>
            </a:p>
            <a:p>
              <a:pPr marL="457200" indent="-457200">
                <a:buAutoNum type="alphaLcPeriod"/>
              </a:pPr>
              <a:r>
                <a: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Ray-5: 1½-hop F-region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03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Chakraborty, Shibaji</dc:creator>
  <cp:lastModifiedBy>Chakraborty, Shibaji</cp:lastModifiedBy>
  <cp:revision>3</cp:revision>
  <dcterms:created xsi:type="dcterms:W3CDTF">2025-05-22T13:37:05Z</dcterms:created>
  <dcterms:modified xsi:type="dcterms:W3CDTF">2025-05-22T13:59:42Z</dcterms:modified>
</cp:coreProperties>
</file>