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5498E3-27B1-469E-B6E2-5498D26DE364}" type="datetimeFigureOut">
              <a:rPr lang="en-US" smtClean="0"/>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32D99-C5E5-483F-9D2D-8997B1950405}" type="slidenum">
              <a:rPr lang="en-US" smtClean="0"/>
              <a:t>‹#›</a:t>
            </a:fld>
            <a:endParaRPr lang="en-US"/>
          </a:p>
        </p:txBody>
      </p:sp>
    </p:spTree>
    <p:extLst>
      <p:ext uri="{BB962C8B-B14F-4D97-AF65-F5344CB8AC3E}">
        <p14:creationId xmlns:p14="http://schemas.microsoft.com/office/powerpoint/2010/main" val="380123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5498E3-27B1-469E-B6E2-5498D26DE364}" type="datetimeFigureOut">
              <a:rPr lang="en-US" smtClean="0"/>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32D99-C5E5-483F-9D2D-8997B1950405}" type="slidenum">
              <a:rPr lang="en-US" smtClean="0"/>
              <a:t>‹#›</a:t>
            </a:fld>
            <a:endParaRPr lang="en-US"/>
          </a:p>
        </p:txBody>
      </p:sp>
    </p:spTree>
    <p:extLst>
      <p:ext uri="{BB962C8B-B14F-4D97-AF65-F5344CB8AC3E}">
        <p14:creationId xmlns:p14="http://schemas.microsoft.com/office/powerpoint/2010/main" val="2336383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5498E3-27B1-469E-B6E2-5498D26DE364}" type="datetimeFigureOut">
              <a:rPr lang="en-US" smtClean="0"/>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32D99-C5E5-483F-9D2D-8997B1950405}" type="slidenum">
              <a:rPr lang="en-US" smtClean="0"/>
              <a:t>‹#›</a:t>
            </a:fld>
            <a:endParaRPr lang="en-US"/>
          </a:p>
        </p:txBody>
      </p:sp>
    </p:spTree>
    <p:extLst>
      <p:ext uri="{BB962C8B-B14F-4D97-AF65-F5344CB8AC3E}">
        <p14:creationId xmlns:p14="http://schemas.microsoft.com/office/powerpoint/2010/main" val="1004890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5498E3-27B1-469E-B6E2-5498D26DE364}" type="datetimeFigureOut">
              <a:rPr lang="en-US" smtClean="0"/>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32D99-C5E5-483F-9D2D-8997B1950405}" type="slidenum">
              <a:rPr lang="en-US" smtClean="0"/>
              <a:t>‹#›</a:t>
            </a:fld>
            <a:endParaRPr lang="en-US"/>
          </a:p>
        </p:txBody>
      </p:sp>
    </p:spTree>
    <p:extLst>
      <p:ext uri="{BB962C8B-B14F-4D97-AF65-F5344CB8AC3E}">
        <p14:creationId xmlns:p14="http://schemas.microsoft.com/office/powerpoint/2010/main" val="520479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5498E3-27B1-469E-B6E2-5498D26DE364}" type="datetimeFigureOut">
              <a:rPr lang="en-US" smtClean="0"/>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32D99-C5E5-483F-9D2D-8997B1950405}" type="slidenum">
              <a:rPr lang="en-US" smtClean="0"/>
              <a:t>‹#›</a:t>
            </a:fld>
            <a:endParaRPr lang="en-US"/>
          </a:p>
        </p:txBody>
      </p:sp>
    </p:spTree>
    <p:extLst>
      <p:ext uri="{BB962C8B-B14F-4D97-AF65-F5344CB8AC3E}">
        <p14:creationId xmlns:p14="http://schemas.microsoft.com/office/powerpoint/2010/main" val="2435360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5498E3-27B1-469E-B6E2-5498D26DE364}" type="datetimeFigureOut">
              <a:rPr lang="en-US" smtClean="0"/>
              <a:t>5/10/2019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C32D99-C5E5-483F-9D2D-8997B1950405}" type="slidenum">
              <a:rPr lang="en-US" smtClean="0"/>
              <a:t>‹#›</a:t>
            </a:fld>
            <a:endParaRPr lang="en-US"/>
          </a:p>
        </p:txBody>
      </p:sp>
    </p:spTree>
    <p:extLst>
      <p:ext uri="{BB962C8B-B14F-4D97-AF65-F5344CB8AC3E}">
        <p14:creationId xmlns:p14="http://schemas.microsoft.com/office/powerpoint/2010/main" val="2699728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5498E3-27B1-469E-B6E2-5498D26DE364}" type="datetimeFigureOut">
              <a:rPr lang="en-US" smtClean="0"/>
              <a:t>5/10/2019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C32D99-C5E5-483F-9D2D-8997B1950405}" type="slidenum">
              <a:rPr lang="en-US" smtClean="0"/>
              <a:t>‹#›</a:t>
            </a:fld>
            <a:endParaRPr lang="en-US"/>
          </a:p>
        </p:txBody>
      </p:sp>
    </p:spTree>
    <p:extLst>
      <p:ext uri="{BB962C8B-B14F-4D97-AF65-F5344CB8AC3E}">
        <p14:creationId xmlns:p14="http://schemas.microsoft.com/office/powerpoint/2010/main" val="140147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5498E3-27B1-469E-B6E2-5498D26DE364}" type="datetimeFigureOut">
              <a:rPr lang="en-US" smtClean="0"/>
              <a:t>5/10/2019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C32D99-C5E5-483F-9D2D-8997B1950405}" type="slidenum">
              <a:rPr lang="en-US" smtClean="0"/>
              <a:t>‹#›</a:t>
            </a:fld>
            <a:endParaRPr lang="en-US"/>
          </a:p>
        </p:txBody>
      </p:sp>
    </p:spTree>
    <p:extLst>
      <p:ext uri="{BB962C8B-B14F-4D97-AF65-F5344CB8AC3E}">
        <p14:creationId xmlns:p14="http://schemas.microsoft.com/office/powerpoint/2010/main" val="235597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5498E3-27B1-469E-B6E2-5498D26DE364}" type="datetimeFigureOut">
              <a:rPr lang="en-US" smtClean="0"/>
              <a:t>5/10/2019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C32D99-C5E5-483F-9D2D-8997B1950405}" type="slidenum">
              <a:rPr lang="en-US" smtClean="0"/>
              <a:t>‹#›</a:t>
            </a:fld>
            <a:endParaRPr lang="en-US"/>
          </a:p>
        </p:txBody>
      </p:sp>
    </p:spTree>
    <p:extLst>
      <p:ext uri="{BB962C8B-B14F-4D97-AF65-F5344CB8AC3E}">
        <p14:creationId xmlns:p14="http://schemas.microsoft.com/office/powerpoint/2010/main" val="151426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5498E3-27B1-469E-B6E2-5498D26DE364}" type="datetimeFigureOut">
              <a:rPr lang="en-US" smtClean="0"/>
              <a:t>5/10/2019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C32D99-C5E5-483F-9D2D-8997B1950405}" type="slidenum">
              <a:rPr lang="en-US" smtClean="0"/>
              <a:t>‹#›</a:t>
            </a:fld>
            <a:endParaRPr lang="en-US"/>
          </a:p>
        </p:txBody>
      </p:sp>
    </p:spTree>
    <p:extLst>
      <p:ext uri="{BB962C8B-B14F-4D97-AF65-F5344CB8AC3E}">
        <p14:creationId xmlns:p14="http://schemas.microsoft.com/office/powerpoint/2010/main" val="1784547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5498E3-27B1-469E-B6E2-5498D26DE364}" type="datetimeFigureOut">
              <a:rPr lang="en-US" smtClean="0"/>
              <a:t>5/10/2019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C32D99-C5E5-483F-9D2D-8997B1950405}" type="slidenum">
              <a:rPr lang="en-US" smtClean="0"/>
              <a:t>‹#›</a:t>
            </a:fld>
            <a:endParaRPr lang="en-US"/>
          </a:p>
        </p:txBody>
      </p:sp>
    </p:spTree>
    <p:extLst>
      <p:ext uri="{BB962C8B-B14F-4D97-AF65-F5344CB8AC3E}">
        <p14:creationId xmlns:p14="http://schemas.microsoft.com/office/powerpoint/2010/main" val="4005098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5498E3-27B1-469E-B6E2-5498D26DE364}" type="datetimeFigureOut">
              <a:rPr lang="en-US" smtClean="0"/>
              <a:t>5/10/2019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C32D99-C5E5-483F-9D2D-8997B1950405}" type="slidenum">
              <a:rPr lang="en-US" smtClean="0"/>
              <a:t>‹#›</a:t>
            </a:fld>
            <a:endParaRPr lang="en-US"/>
          </a:p>
        </p:txBody>
      </p:sp>
    </p:spTree>
    <p:extLst>
      <p:ext uri="{BB962C8B-B14F-4D97-AF65-F5344CB8AC3E}">
        <p14:creationId xmlns:p14="http://schemas.microsoft.com/office/powerpoint/2010/main" val="2815591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gov.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Analyzing crime data for venues in tourist spots </a:t>
            </a:r>
            <a:endParaRPr lang="en-US" dirty="0"/>
          </a:p>
        </p:txBody>
      </p:sp>
      <p:sp>
        <p:nvSpPr>
          <p:cNvPr id="3" name="Subtitle 2"/>
          <p:cNvSpPr>
            <a:spLocks noGrp="1"/>
          </p:cNvSpPr>
          <p:nvPr>
            <p:ph type="subTitle" idx="1"/>
          </p:nvPr>
        </p:nvSpPr>
        <p:spPr/>
        <p:txBody>
          <a:bodyPr/>
          <a:lstStyle/>
          <a:p>
            <a:r>
              <a:rPr lang="en-US" dirty="0" smtClean="0"/>
              <a:t>This project is for the safety measures of new tourists while visiting any venues of a tourist place.</a:t>
            </a:r>
            <a:endParaRPr lang="en-US" dirty="0"/>
          </a:p>
        </p:txBody>
      </p:sp>
    </p:spTree>
    <p:extLst>
      <p:ext uri="{BB962C8B-B14F-4D97-AF65-F5344CB8AC3E}">
        <p14:creationId xmlns:p14="http://schemas.microsoft.com/office/powerpoint/2010/main" val="2413579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1858962"/>
          </a:xfrm>
        </p:spPr>
        <p:txBody>
          <a:bodyPr>
            <a:normAutofit fontScale="90000"/>
          </a:bodyPr>
          <a:lstStyle/>
          <a:p>
            <a:r>
              <a:rPr lang="en-US" dirty="0" smtClean="0"/>
              <a:t>Planning tour program well in advance by considering safety measures is necessary</a:t>
            </a:r>
            <a:endParaRPr lang="en-US" dirty="0"/>
          </a:p>
        </p:txBody>
      </p:sp>
      <p:sp>
        <p:nvSpPr>
          <p:cNvPr id="3" name="Content Placeholder 2"/>
          <p:cNvSpPr>
            <a:spLocks noGrp="1"/>
          </p:cNvSpPr>
          <p:nvPr>
            <p:ph idx="1"/>
          </p:nvPr>
        </p:nvSpPr>
        <p:spPr>
          <a:xfrm>
            <a:off x="457200" y="2514600"/>
            <a:ext cx="8229600" cy="3611563"/>
          </a:xfrm>
        </p:spPr>
        <p:txBody>
          <a:bodyPr/>
          <a:lstStyle/>
          <a:p>
            <a:endParaRPr lang="en-US" dirty="0" smtClean="0"/>
          </a:p>
          <a:p>
            <a:endParaRPr lang="en-US" dirty="0"/>
          </a:p>
          <a:p>
            <a:r>
              <a:rPr lang="en-US" dirty="0" smtClean="0"/>
              <a:t>This project is about </a:t>
            </a:r>
            <a:r>
              <a:rPr lang="en-US" dirty="0"/>
              <a:t>important venues of different states of India and also </a:t>
            </a:r>
            <a:r>
              <a:rPr lang="en-US" dirty="0" smtClean="0"/>
              <a:t>analyzing crime </a:t>
            </a:r>
            <a:r>
              <a:rPr lang="en-US" dirty="0"/>
              <a:t>rate of those states.</a:t>
            </a:r>
          </a:p>
        </p:txBody>
      </p:sp>
    </p:spTree>
    <p:extLst>
      <p:ext uri="{BB962C8B-B14F-4D97-AF65-F5344CB8AC3E}">
        <p14:creationId xmlns:p14="http://schemas.microsoft.com/office/powerpoint/2010/main" val="1219641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Of Data</a:t>
            </a:r>
            <a:endParaRPr lang="en-US" dirty="0"/>
          </a:p>
        </p:txBody>
      </p:sp>
      <p:sp>
        <p:nvSpPr>
          <p:cNvPr id="3" name="Content Placeholder 2"/>
          <p:cNvSpPr>
            <a:spLocks noGrp="1"/>
          </p:cNvSpPr>
          <p:nvPr>
            <p:ph idx="1"/>
          </p:nvPr>
        </p:nvSpPr>
        <p:spPr/>
        <p:txBody>
          <a:bodyPr/>
          <a:lstStyle/>
          <a:p>
            <a:r>
              <a:rPr lang="en-US" dirty="0" smtClean="0"/>
              <a:t>For top venues information of states of India, the travel site FourSquare.com has been used.</a:t>
            </a:r>
          </a:p>
          <a:p>
            <a:r>
              <a:rPr lang="en-US" dirty="0" smtClean="0"/>
              <a:t>For crime rate data of India, the website </a:t>
            </a:r>
            <a:r>
              <a:rPr lang="en-US" dirty="0" smtClean="0">
                <a:hlinkClick r:id="rId2"/>
              </a:rPr>
              <a:t>https://data.gov.in</a:t>
            </a:r>
            <a:r>
              <a:rPr lang="en-US" dirty="0" smtClean="0"/>
              <a:t> has been used.</a:t>
            </a:r>
          </a:p>
          <a:p>
            <a:r>
              <a:rPr lang="en-US" dirty="0" smtClean="0"/>
              <a:t>For latitude, longitude information and for plotting maps and marking states as per their crime rate, the </a:t>
            </a:r>
            <a:r>
              <a:rPr lang="en-US" dirty="0" err="1" smtClean="0"/>
              <a:t>geopy</a:t>
            </a:r>
            <a:r>
              <a:rPr lang="en-US" dirty="0" smtClean="0"/>
              <a:t> library and folium map function has been used.</a:t>
            </a:r>
          </a:p>
          <a:p>
            <a:endParaRPr lang="en-US" dirty="0"/>
          </a:p>
        </p:txBody>
      </p:sp>
    </p:spTree>
    <p:extLst>
      <p:ext uri="{BB962C8B-B14F-4D97-AF65-F5344CB8AC3E}">
        <p14:creationId xmlns:p14="http://schemas.microsoft.com/office/powerpoint/2010/main" val="2145575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Crime rate data of different states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651" y="1219200"/>
            <a:ext cx="7976697" cy="5334000"/>
          </a:xfrm>
        </p:spPr>
      </p:pic>
    </p:spTree>
    <p:extLst>
      <p:ext uri="{BB962C8B-B14F-4D97-AF65-F5344CB8AC3E}">
        <p14:creationId xmlns:p14="http://schemas.microsoft.com/office/powerpoint/2010/main" val="3222788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Indian Map with crime rate of states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3047" y="1600200"/>
            <a:ext cx="5957906" cy="4525963"/>
          </a:xfrm>
        </p:spPr>
      </p:pic>
    </p:spTree>
    <p:extLst>
      <p:ext uri="{BB962C8B-B14F-4D97-AF65-F5344CB8AC3E}">
        <p14:creationId xmlns:p14="http://schemas.microsoft.com/office/powerpoint/2010/main" val="1058159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venues of different states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143000"/>
            <a:ext cx="8229600" cy="5410200"/>
          </a:xfrm>
        </p:spPr>
      </p:pic>
    </p:spTree>
    <p:extLst>
      <p:ext uri="{BB962C8B-B14F-4D97-AF65-F5344CB8AC3E}">
        <p14:creationId xmlns:p14="http://schemas.microsoft.com/office/powerpoint/2010/main" val="1752759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 of States based of venues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219200"/>
            <a:ext cx="8686800" cy="5333999"/>
          </a:xfrm>
        </p:spPr>
      </p:pic>
    </p:spTree>
    <p:extLst>
      <p:ext uri="{BB962C8B-B14F-4D97-AF65-F5344CB8AC3E}">
        <p14:creationId xmlns:p14="http://schemas.microsoft.com/office/powerpoint/2010/main" val="881696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of Venues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676400"/>
            <a:ext cx="8229600" cy="2438400"/>
          </a:xfrm>
        </p:spPr>
      </p:pic>
    </p:spTree>
    <p:extLst>
      <p:ext uri="{BB962C8B-B14F-4D97-AF65-F5344CB8AC3E}">
        <p14:creationId xmlns:p14="http://schemas.microsoft.com/office/powerpoint/2010/main" val="20627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direction</a:t>
            </a:r>
            <a:endParaRPr lang="en-US" dirty="0"/>
          </a:p>
        </p:txBody>
      </p:sp>
      <p:sp>
        <p:nvSpPr>
          <p:cNvPr id="3" name="Content Placeholder 2"/>
          <p:cNvSpPr>
            <a:spLocks noGrp="1"/>
          </p:cNvSpPr>
          <p:nvPr>
            <p:ph idx="1"/>
          </p:nvPr>
        </p:nvSpPr>
        <p:spPr/>
        <p:txBody>
          <a:bodyPr/>
          <a:lstStyle/>
          <a:p>
            <a:r>
              <a:rPr lang="en-US" dirty="0" smtClean="0"/>
              <a:t>Here only crime data has been used for analyzing besides top venues options. There are also scopes of improvements for considering more dimensions like law and order, average traffic conditions, weather conditions, activities of </a:t>
            </a:r>
            <a:r>
              <a:rPr lang="en-US" dirty="0" err="1" smtClean="0"/>
              <a:t>Govt’s</a:t>
            </a:r>
            <a:r>
              <a:rPr lang="en-US" dirty="0" smtClean="0"/>
              <a:t> tourism departments etc. to give more options of choice to the new tourists.</a:t>
            </a:r>
            <a:endParaRPr lang="en-US" dirty="0"/>
          </a:p>
        </p:txBody>
      </p:sp>
    </p:spTree>
    <p:extLst>
      <p:ext uri="{BB962C8B-B14F-4D97-AF65-F5344CB8AC3E}">
        <p14:creationId xmlns:p14="http://schemas.microsoft.com/office/powerpoint/2010/main" val="1521258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209</Words>
  <Application>Microsoft Office PowerPoint</Application>
  <PresentationFormat>On-screen Show (4:3)</PresentationFormat>
  <Paragraphs>17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Analyzing crime data for venues in tourist spots </vt:lpstr>
      <vt:lpstr>Planning tour program well in advance by considering safety measures is necessary</vt:lpstr>
      <vt:lpstr>Source Of Data</vt:lpstr>
      <vt:lpstr>Crime rate data of different states</vt:lpstr>
      <vt:lpstr>Indian Map with crime rate of states</vt:lpstr>
      <vt:lpstr>Top venues of different states</vt:lpstr>
      <vt:lpstr>Clusters of States based of venues</vt:lpstr>
      <vt:lpstr>Cluster of Venues</vt:lpstr>
      <vt:lpstr>Conclusion and future direction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crime data for venues in tourist spots</dc:title>
  <dc:creator>home</dc:creator>
  <cp:lastModifiedBy>home</cp:lastModifiedBy>
  <cp:revision>5</cp:revision>
  <dcterms:created xsi:type="dcterms:W3CDTF">2019-05-10T17:01:06Z</dcterms:created>
  <dcterms:modified xsi:type="dcterms:W3CDTF">2019-05-10T17:23:35Z</dcterms:modified>
</cp:coreProperties>
</file>