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20bf35c4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20bf35c4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9D9D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64025" y="265950"/>
            <a:ext cx="8520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60"/>
              <a:t>Key Milestones in Generative AI Evolution</a:t>
            </a:r>
            <a:endParaRPr sz="2560"/>
          </a:p>
        </p:txBody>
      </p:sp>
      <p:sp>
        <p:nvSpPr>
          <p:cNvPr id="55" name="Google Shape;55;p13"/>
          <p:cNvSpPr txBox="1"/>
          <p:nvPr/>
        </p:nvSpPr>
        <p:spPr>
          <a:xfrm>
            <a:off x="366175" y="889025"/>
            <a:ext cx="7856700" cy="4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Early Foundations: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GANs (2014): Introduced by Ian Goodfellow, enabling realistic data generation.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VAEs (2013): By Kingma and Welling, efficient data encoding and generation.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Transformer Revolution: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Transformers (2017): Revolutionized NLP with attention mechanisms.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BERT (2018): Google's model for understanding context in text.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GPT Series: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GPT-2 (2019): Advanced text generation, raised ethical discussions.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GPT-3 (2020): 175 billion parameters, diverse applications in text generation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Multimodal AI: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DALL-E (2021): Generates images from text descriptions.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CLIP (2021): Understands and connects text and image data.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464025" y="189750"/>
            <a:ext cx="8520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60"/>
              <a:t>Current State, Applications, and Future Prospects</a:t>
            </a:r>
            <a:endParaRPr sz="2560"/>
          </a:p>
        </p:txBody>
      </p:sp>
      <p:sp>
        <p:nvSpPr>
          <p:cNvPr id="61" name="Google Shape;61;p14"/>
          <p:cNvSpPr txBox="1"/>
          <p:nvPr/>
        </p:nvSpPr>
        <p:spPr>
          <a:xfrm>
            <a:off x="366175" y="584225"/>
            <a:ext cx="7856700" cy="5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Specialized Models: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T5 (2019): Frames NLP tasks as text-to-text problems.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Codex (2021): Fine-tuned for programming, powers GitHub Copilot.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Applications Today: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Content Creation: Writing, image generation, virtual assistants.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Industry Adoption: Finance, healthcare, entertainment, and education.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Ethical and Societal Impact: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Bias and Fairness: Addressing biases in AI-generated content.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Societal Implications: Job displacement, AI in creative and decision-making processes.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Future Prospects: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Innovation: Anticipating more advanced and efficient models.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Interdisciplinary Use: Expanding AI applications and enhancing human-AI collaboration.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