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Si7kQqF4x9kmcbfQ0Rww9vcn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d7e97b76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9dd7e97b76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a050278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6ba050278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9f0172f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89f0172fc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dd7e97b7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9dd7e97b7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a050278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ba050278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a050278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6ba050278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d7e97b7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9dd7e97b7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a0502789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6ba0502789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c6c28df4c_0_20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24c6c28df4c_0_20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24c6c28df4c_0_2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c6c28df4c_0_23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4c6c28df4c_0_23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24c6c28df4c_0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c6c28df4c_0_2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c6c28df4c_0_20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4c6c28df4c_0_2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c6c28df4c_0_2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4c6c28df4c_0_2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24c6c28df4c_0_2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c6c28df4c_0_2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24c6c28df4c_0_21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4c6c28df4c_0_21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4c6c28df4c_0_2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c6c28df4c_0_2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4c6c28df4c_0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c6c28df4c_0_22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24c6c28df4c_0_22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24c6c28df4c_0_2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c6c28df4c_0_22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24c6c28df4c_0_2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c6c28df4c_0_22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4c6c28df4c_0_22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4c6c28df4c_0_22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4c6c28df4c_0_22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24c6c28df4c_0_2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c6c28df4c_0_23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24c6c28df4c_0_2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6c28df4c_0_1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4c6c28df4c_0_1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4c6c28df4c_0_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7" cy="8708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 txBox="1"/>
          <p:nvPr/>
        </p:nvSpPr>
        <p:spPr>
          <a:xfrm>
            <a:off x="886075" y="376075"/>
            <a:ext cx="978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028763" y="1312675"/>
            <a:ext cx="9971400" cy="4450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564250" y="2876875"/>
            <a:ext cx="746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“ </a:t>
            </a:r>
            <a:r>
              <a:rPr b="1" i="1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AI-Powered Voice-Guided Presentation: Revolutionizing PPT Explanations</a:t>
            </a:r>
            <a:r>
              <a:rPr b="1" i="0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”</a:t>
            </a:r>
            <a:endParaRPr b="1" i="0" sz="32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138" name="Google Shape;138;g29dd7e97b76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9dd7e97b76_0_57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9dd7e97b76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29dd7e97b76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475" y="2913625"/>
            <a:ext cx="3620376" cy="21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9dd7e97b76_0_57"/>
          <p:cNvSpPr txBox="1"/>
          <p:nvPr/>
        </p:nvSpPr>
        <p:spPr>
          <a:xfrm>
            <a:off x="980450" y="1689100"/>
            <a:ext cx="731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9dd7e97b76_0_57"/>
          <p:cNvSpPr txBox="1"/>
          <p:nvPr/>
        </p:nvSpPr>
        <p:spPr>
          <a:xfrm>
            <a:off x="733475" y="1559350"/>
            <a:ext cx="10553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architecture is a widely used model for designing and implementing systems. In this architecture, the system is divided into two main components: clients and servers.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9dd7e97b76_0_57"/>
          <p:cNvSpPr txBox="1"/>
          <p:nvPr/>
        </p:nvSpPr>
        <p:spPr>
          <a:xfrm>
            <a:off x="828050" y="2752200"/>
            <a:ext cx="61467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Clients are the end-user devices or applications that initiate requests for services or resources from servers.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Servers are powerful computers or software applications that respond to client requests by providing requested services or resources.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67" name="Google Shape;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/>
        </p:nvSpPr>
        <p:spPr>
          <a:xfrm>
            <a:off x="748404" y="4511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748400" y="1384200"/>
            <a:ext cx="102303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Education's pivotal role in societal progress is being reshaped by technology, with traditional methods like PowerPoint presentations falling short in catering to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diverse learning styles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AI-driven approach aims to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PowerPoint explanations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fostering a more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learning environment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automating PPT explanations, it addresses need for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adaptable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 experiences.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4232450" y="6037375"/>
            <a:ext cx="40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1. Traditional teacher and AI based teacher [1]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5950" y="36456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6675" y="3491863"/>
            <a:ext cx="2450651" cy="24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78" name="Google Shape;78;g26ba050278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6ba0502789_0_2"/>
          <p:cNvSpPr txBox="1"/>
          <p:nvPr/>
        </p:nvSpPr>
        <p:spPr>
          <a:xfrm>
            <a:off x="886075" y="376075"/>
            <a:ext cx="978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6ba0502789_0_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6ba0502789_0_2"/>
          <p:cNvSpPr/>
          <p:nvPr/>
        </p:nvSpPr>
        <p:spPr>
          <a:xfrm>
            <a:off x="1028763" y="1312675"/>
            <a:ext cx="9971400" cy="4450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6ba0502789_0_2"/>
          <p:cNvSpPr txBox="1"/>
          <p:nvPr/>
        </p:nvSpPr>
        <p:spPr>
          <a:xfrm>
            <a:off x="2564250" y="2572075"/>
            <a:ext cx="7462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“ </a:t>
            </a:r>
            <a:r>
              <a:rPr b="1" i="1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Developing an Integrated Educational Platform for Personalized, Accessible, and Cost-effective Learning Experiences</a:t>
            </a:r>
            <a:r>
              <a:rPr b="1" i="0" lang="en-IN" sz="32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”</a:t>
            </a:r>
            <a:endParaRPr b="1" i="0" sz="32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87" name="Google Shape;87;g289f0172fc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89f0172fc4_0_0"/>
          <p:cNvSpPr txBox="1"/>
          <p:nvPr/>
        </p:nvSpPr>
        <p:spPr>
          <a:xfrm>
            <a:off x="3136050" y="2767200"/>
            <a:ext cx="5919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89f0172fc4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94" name="Google Shape;94;g29dd7e97b7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9dd7e97b76_0_16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Extraction and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9dd7e97b76_0_16"/>
          <p:cNvSpPr txBox="1"/>
          <p:nvPr/>
        </p:nvSpPr>
        <p:spPr>
          <a:xfrm>
            <a:off x="609600" y="2080875"/>
            <a:ext cx="59568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</a:t>
            </a: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python-pptx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to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content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PowerPoint (PPT) files.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techniques such as text cleaning, removal of unnecessary formatting to enhance the quality and consistency of the extracted text.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9dd7e97b76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9dd7e97b76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575" y="2212388"/>
            <a:ext cx="4009613" cy="24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103" name="Google Shape;103;g26ba050278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6ba0502789_0_17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Generation using Llama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6ba0502789_0_17"/>
          <p:cNvSpPr txBox="1"/>
          <p:nvPr/>
        </p:nvSpPr>
        <p:spPr>
          <a:xfrm>
            <a:off x="609600" y="2309475"/>
            <a:ext cx="78591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 fine-tuned </a:t>
            </a: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meta-llama/Llama-2-7b-chat-hf 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dialogue-based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generation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specifically, for generating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explanations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generate the content from the input text, focusing on key points and maintaining a concise structure.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6ba0502789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6ba0502789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850" y="2303050"/>
            <a:ext cx="1966449" cy="1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112" name="Google Shape;112;g26ba050278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ba0502789_0_28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Generation using Gemini pro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6ba0502789_0_28"/>
          <p:cNvSpPr txBox="1"/>
          <p:nvPr/>
        </p:nvSpPr>
        <p:spPr>
          <a:xfrm>
            <a:off x="609600" y="1852275"/>
            <a:ext cx="73041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 the </a:t>
            </a: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Gemini Pro model</a:t>
            </a: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generate teacher-specific content tailored to the </a:t>
            </a:r>
            <a:r>
              <a:rPr b="1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educational context</a:t>
            </a: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ensuring that the synthesized script aligns with pedagogical principles and instructional objectives.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Prompt Engineering </a:t>
            </a: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We initiated with a set of baseline prompts instructing Gemini Pro to summarize the input text, focusing on key points and maintaining a concise structure.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Gemini Pro utilizes a cutting-edge architecture known as a Mixture of Experts (MoE) for content generation.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6ba0502789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6ba0502789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1479" y="2529921"/>
            <a:ext cx="1792125" cy="17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121" name="Google Shape;121;g29dd7e97b7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9dd7e97b76_0_46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Text-to-Speech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9dd7e97b76_0_46"/>
          <p:cNvSpPr txBox="1"/>
          <p:nvPr/>
        </p:nvSpPr>
        <p:spPr>
          <a:xfrm>
            <a:off x="609600" y="1776075"/>
            <a:ext cx="73041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integration of </a:t>
            </a: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Google Text-to-Speech 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emerges as a pivotal component, providing an unparalleled auditory experience.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gtts's comprehensive features,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language support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ability to create a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brand voice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it a preferred choice.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Google's text-to-speech based on </a:t>
            </a:r>
            <a:r>
              <a:rPr b="1" i="0" lang="en-IN" sz="1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WaveNet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outperforming other synthetic voices.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WaveNet generates speech with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natural emphasis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inflection on syllables, phonemes, and words.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9dd7e97b76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29dd7e97b76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875" y="2501746"/>
            <a:ext cx="3973500" cy="223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icon&#10;&#10;Description automatically generated" id="130" name="Google Shape;130;g26ba0502789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143" y="0"/>
            <a:ext cx="870858" cy="8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ba0502789_0_249"/>
          <p:cNvSpPr txBox="1"/>
          <p:nvPr/>
        </p:nvSpPr>
        <p:spPr>
          <a:xfrm>
            <a:off x="733479" y="472096"/>
            <a:ext cx="1099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Lip-Sync Video Generation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6ba0502789_0_249"/>
          <p:cNvSpPr txBox="1"/>
          <p:nvPr/>
        </p:nvSpPr>
        <p:spPr>
          <a:xfrm>
            <a:off x="630775" y="1770450"/>
            <a:ext cx="84867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</a:t>
            </a: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wav2lip 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lip-sync video generation and fine-tuned it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our requirement.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Extraction: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 convolutional layers process the Mel-spectrogram and video frames to capture relevant features.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Concatenation: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extracted features from audio and video are then combined.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Reconstruction:</a:t>
            </a:r>
            <a:r>
              <a:rPr b="0" i="0" lang="en-I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series of transposed convolutional layers take the combined features and use them to predict a set of reconstructed video frames.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6ba0502789_0_2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2023-01-11T07:06:32Z</dcterms:created>
  <dc:creator>Nurul Amin Choudhury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0x0101005A48812D326EA445B5F2CA6270215A7B</vt:lpwstr>
  </property>
</Properties>
</file>