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C572E-5796-3C31-CB95-8314995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36C6C1-9F83-2A6C-6541-A4119495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B40A6-9C29-E994-4C5D-E6B88DF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28ED8-D739-CA6C-9619-5291C5D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5752-0114-C0B4-64F6-6F5AD626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A38E3-1373-D108-526C-8A5836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9D371-DA29-5FBB-8B00-C3B1AE0F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64AF6-9F61-3E03-84D2-22155901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34919-AC59-BD9C-9879-3C15A03A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22347-5582-D940-2BE2-B1659D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07ECE5-D612-F2AE-DB23-A0106ACB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7BD10B-F28C-4970-83C8-355214D5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99681-CD4C-C20A-4E90-8640539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9DEF1-D416-8348-CADD-0D90454D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61167-A559-B22B-3DBE-CC29A315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45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ECCCF-C965-7798-8CD3-09A3A25D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EA421-3B53-BCAD-D392-7742679B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E0D8EF-B088-6092-88F6-94B43D60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79D8B-B0F0-AA28-FF84-5E03E7B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FE2B-A929-0A4E-D0C0-60EE74E1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48911-C298-B0B2-A2CA-75FDA92A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3CD979-CF6B-9A2B-F50B-2DD39FEE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95879-B3EA-F206-CEC6-87FAA795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CE612-AC42-C72B-5124-AACA76D4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8DE64-17EE-0925-2BCF-1C3E3D17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7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3B321-2750-7BE6-EE1C-CEDF8DDE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CC5B6-96E0-629C-53E6-B1ACEAF4E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8ECDD5-A16D-5A79-0498-2889385D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77DCA-D89E-73B4-DEB9-D291161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14CF0C-E5C9-FA62-65A0-1A6E6563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E63F1-F3F0-169F-A770-39892FD4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D01BA-CC14-4A63-30AF-63681026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C3D8F-0BB3-5F91-4797-30EB23E9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273EDE-6045-D57E-7AC1-D985F198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8211C5-2F43-9F9D-FB3F-F515637BA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9FFD1B-7BFE-199A-BD70-99786FCC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3C67C4-A9A6-3061-6A10-7B9070E6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65B55-EBD1-ADBF-8BF0-F0F9F623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8C0AC4-03D0-478C-2067-F0397E5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266C8-4B85-56F4-4C33-000FED02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53A0B1-E6A0-03AA-88F2-D13FEE7C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AD9DC9-0B82-91E1-79FB-73A9DF28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45FB1-4E2F-AC79-D978-46CE48F4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1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34E290-792B-46D9-531D-F5287371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264C46-C995-140D-4853-910B4A51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A4E183-C487-F215-CE16-F1FD9B2B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7FD83-A4C2-5817-9764-0D8DC86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1BED6-F78C-9AFE-6C10-858640FB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AD47B-73CA-C6DA-42C4-F05C7AEF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EE118-735C-A8DB-CA0E-C79EDDD5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DC87B-A067-2FD0-802F-1FD68127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DCBA29-6C86-2E70-A377-1A647B55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0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E5261-24F8-77CF-3A34-6B68EE8B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988101-C03F-292B-56B8-36B571ED5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8357F7-FF43-199B-6D03-923ADE7A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AE0F7D-9A75-82C1-A30D-18899D60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F878A6-B154-D5AF-C30E-DE36FDC1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0FCB5C-1E87-9B03-BE3B-D98E271B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1498A-1430-17BD-DE46-65CB73F3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4D2237-1F0C-017E-E370-C04E20CA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344BC-3EFF-4961-11B4-CFDF34204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3FC7-B6A3-48C3-AB67-4399A718B6B4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FBEB5-076E-4BA9-B64F-B9D8E513A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82A6C-BF7E-E155-11E4-F6B5F564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F302-EBCF-4D87-B4D6-F306E8C6CB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071F964-7197-95BC-F321-B6D09AD0F8C3}"/>
              </a:ext>
            </a:extLst>
          </p:cNvPr>
          <p:cNvGrpSpPr/>
          <p:nvPr/>
        </p:nvGrpSpPr>
        <p:grpSpPr>
          <a:xfrm>
            <a:off x="1129302" y="241835"/>
            <a:ext cx="9637310" cy="6276432"/>
            <a:chOff x="1129302" y="241835"/>
            <a:chExt cx="9637310" cy="62764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ACEEA87-4EE3-8BEC-8B13-74C0A9B7CA82}"/>
                </a:ext>
              </a:extLst>
            </p:cNvPr>
            <p:cNvSpPr/>
            <p:nvPr/>
          </p:nvSpPr>
          <p:spPr>
            <a:xfrm>
              <a:off x="5686277" y="241835"/>
              <a:ext cx="5080335" cy="61957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Web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 アプリケーション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305B082-8F46-00AA-E884-762176DF519D}"/>
                </a:ext>
              </a:extLst>
            </p:cNvPr>
            <p:cNvSpPr/>
            <p:nvPr/>
          </p:nvSpPr>
          <p:spPr>
            <a:xfrm>
              <a:off x="3407789" y="265081"/>
              <a:ext cx="1299883" cy="619574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>
                  <a:solidFill>
                    <a:schemeClr val="bg1"/>
                  </a:solidFill>
                </a:rPr>
                <a:t>ブラウザ</a:t>
              </a:r>
              <a:r>
                <a:rPr lang="en-US" altLang="ja-JP" sz="1400" dirty="0">
                  <a:solidFill>
                    <a:schemeClr val="bg1"/>
                  </a:solidFill>
                </a:rPr>
                <a:t>2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5550C79-F4E9-6991-1BC7-5EB8CBCAEE2A}"/>
                </a:ext>
              </a:extLst>
            </p:cNvPr>
            <p:cNvSpPr/>
            <p:nvPr/>
          </p:nvSpPr>
          <p:spPr>
            <a:xfrm>
              <a:off x="1129302" y="295624"/>
              <a:ext cx="1299883" cy="622264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>
                  <a:solidFill>
                    <a:schemeClr val="bg1"/>
                  </a:solidFill>
                </a:rPr>
                <a:t>ブラウザ</a:t>
              </a:r>
              <a:r>
                <a:rPr lang="en-US" altLang="ja-JP" sz="1400" dirty="0">
                  <a:solidFill>
                    <a:schemeClr val="bg1"/>
                  </a:solidFill>
                </a:rPr>
                <a:t>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B008F30-C4EF-C4A5-3524-689AF7035E2F}"/>
                </a:ext>
              </a:extLst>
            </p:cNvPr>
            <p:cNvSpPr/>
            <p:nvPr/>
          </p:nvSpPr>
          <p:spPr>
            <a:xfrm>
              <a:off x="8364020" y="743127"/>
              <a:ext cx="1909248" cy="55191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セッション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848C820-1FEF-AFA6-5837-91EC747B4749}"/>
                </a:ext>
              </a:extLst>
            </p:cNvPr>
            <p:cNvSpPr/>
            <p:nvPr/>
          </p:nvSpPr>
          <p:spPr>
            <a:xfrm>
              <a:off x="6194614" y="743127"/>
              <a:ext cx="1586754" cy="17420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リクエスト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7D2A2C7-5B9C-566C-4F38-BDF37600A189}"/>
                </a:ext>
              </a:extLst>
            </p:cNvPr>
            <p:cNvSpPr/>
            <p:nvPr/>
          </p:nvSpPr>
          <p:spPr>
            <a:xfrm>
              <a:off x="6194614" y="4520171"/>
              <a:ext cx="1586754" cy="17420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8F740DF-1112-AA7E-8EB7-B6C962FBE209}"/>
                </a:ext>
              </a:extLst>
            </p:cNvPr>
            <p:cNvSpPr/>
            <p:nvPr/>
          </p:nvSpPr>
          <p:spPr>
            <a:xfrm>
              <a:off x="6190133" y="2631649"/>
              <a:ext cx="1586754" cy="17420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左カーブ 4">
              <a:extLst>
                <a:ext uri="{FF2B5EF4-FFF2-40B4-BE49-F238E27FC236}">
                  <a16:creationId xmlns:a16="http://schemas.microsoft.com/office/drawing/2014/main" id="{1C54183F-032B-A137-15FE-26B304FA1DA4}"/>
                </a:ext>
              </a:extLst>
            </p:cNvPr>
            <p:cNvSpPr/>
            <p:nvPr/>
          </p:nvSpPr>
          <p:spPr>
            <a:xfrm>
              <a:off x="4715265" y="1114673"/>
              <a:ext cx="4603379" cy="1239765"/>
            </a:xfrm>
            <a:prstGeom prst="curvedLeftArrow">
              <a:avLst>
                <a:gd name="adj1" fmla="val 12968"/>
                <a:gd name="adj2" fmla="val 50000"/>
                <a:gd name="adj3" fmla="val 25000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矢印: 左カーブ 6">
              <a:extLst>
                <a:ext uri="{FF2B5EF4-FFF2-40B4-BE49-F238E27FC236}">
                  <a16:creationId xmlns:a16="http://schemas.microsoft.com/office/drawing/2014/main" id="{9E088A89-2DF9-4380-DB60-1723BF92583F}"/>
                </a:ext>
              </a:extLst>
            </p:cNvPr>
            <p:cNvSpPr/>
            <p:nvPr/>
          </p:nvSpPr>
          <p:spPr>
            <a:xfrm>
              <a:off x="2429185" y="2947289"/>
              <a:ext cx="5535707" cy="1364648"/>
            </a:xfrm>
            <a:prstGeom prst="curvedLeftArrow">
              <a:avLst>
                <a:gd name="adj1" fmla="val 13004"/>
                <a:gd name="adj2" fmla="val 50000"/>
                <a:gd name="adj3" fmla="val 25000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矢印: 左カーブ 27">
              <a:extLst>
                <a:ext uri="{FF2B5EF4-FFF2-40B4-BE49-F238E27FC236}">
                  <a16:creationId xmlns:a16="http://schemas.microsoft.com/office/drawing/2014/main" id="{8AC60478-91A8-7802-F0EA-5CCD966B1AB2}"/>
                </a:ext>
              </a:extLst>
            </p:cNvPr>
            <p:cNvSpPr/>
            <p:nvPr/>
          </p:nvSpPr>
          <p:spPr>
            <a:xfrm>
              <a:off x="4715265" y="4862779"/>
              <a:ext cx="4603379" cy="1239765"/>
            </a:xfrm>
            <a:prstGeom prst="curvedLeftArrow">
              <a:avLst>
                <a:gd name="adj1" fmla="val 12968"/>
                <a:gd name="adj2" fmla="val 50000"/>
                <a:gd name="adj3" fmla="val 25000"/>
              </a:avLst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フローチャート: 磁気ディスク 30">
              <a:extLst>
                <a:ext uri="{FF2B5EF4-FFF2-40B4-BE49-F238E27FC236}">
                  <a16:creationId xmlns:a16="http://schemas.microsoft.com/office/drawing/2014/main" id="{7D2B8F30-0C5B-B8B7-262F-1BC882F135FC}"/>
                </a:ext>
              </a:extLst>
            </p:cNvPr>
            <p:cNvSpPr/>
            <p:nvPr/>
          </p:nvSpPr>
          <p:spPr>
            <a:xfrm>
              <a:off x="8545898" y="1374649"/>
              <a:ext cx="1524000" cy="926980"/>
            </a:xfrm>
            <a:prstGeom prst="flowChartMagneticDisk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セッション</a:t>
              </a:r>
              <a:r>
                <a:rPr lang="en-US" altLang="ja-JP" sz="1100" dirty="0"/>
                <a:t>ID: </a:t>
              </a:r>
              <a:r>
                <a:rPr lang="en-US" altLang="ja-JP" sz="1100" dirty="0" err="1"/>
                <a:t>xxxx</a:t>
              </a:r>
              <a:endParaRPr kumimoji="1" lang="en-US" altLang="ja-JP" sz="1100" dirty="0"/>
            </a:p>
            <a:p>
              <a:endParaRPr kumimoji="1" lang="en-US" altLang="ja-JP" sz="1100" dirty="0"/>
            </a:p>
            <a:p>
              <a:r>
                <a:rPr kumimoji="1" lang="en-US" altLang="ja-JP" sz="1100" dirty="0"/>
                <a:t>start : </a:t>
              </a:r>
              <a:r>
                <a:rPr lang="en-US" altLang="ja-JP" sz="1100" dirty="0"/>
                <a:t>13:23:05.278</a:t>
              </a:r>
            </a:p>
            <a:p>
              <a:r>
                <a:rPr lang="en-US" altLang="ja-JP" sz="1100" dirty="0"/>
                <a:t>count : 1</a:t>
              </a:r>
            </a:p>
          </p:txBody>
        </p:sp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0F111CC9-0AC1-1D1B-4ACD-EEB574BE8BBB}"/>
                </a:ext>
              </a:extLst>
            </p:cNvPr>
            <p:cNvSpPr/>
            <p:nvPr/>
          </p:nvSpPr>
          <p:spPr>
            <a:xfrm>
              <a:off x="6734614" y="1721628"/>
              <a:ext cx="497791" cy="51730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en-US" altLang="ja-JP" sz="1100" dirty="0"/>
            </a:p>
            <a:p>
              <a:r>
                <a:rPr kumimoji="1" lang="en-US" altLang="ja-JP" sz="1100" dirty="0"/>
                <a:t>x : </a:t>
              </a:r>
              <a:r>
                <a:rPr lang="en-US" altLang="ja-JP" sz="1100" dirty="0"/>
                <a:t>7</a:t>
              </a:r>
            </a:p>
            <a:p>
              <a:r>
                <a:rPr lang="en-US" altLang="ja-JP" sz="1100" dirty="0"/>
                <a:t>y : 4</a:t>
              </a:r>
            </a:p>
          </p:txBody>
        </p:sp>
        <p:sp>
          <p:nvSpPr>
            <p:cNvPr id="33" name="四角形: メモ 32">
              <a:extLst>
                <a:ext uri="{FF2B5EF4-FFF2-40B4-BE49-F238E27FC236}">
                  <a16:creationId xmlns:a16="http://schemas.microsoft.com/office/drawing/2014/main" id="{A5B0C3F9-2098-15EF-F3C2-970DE65173C2}"/>
                </a:ext>
              </a:extLst>
            </p:cNvPr>
            <p:cNvSpPr/>
            <p:nvPr/>
          </p:nvSpPr>
          <p:spPr>
            <a:xfrm>
              <a:off x="6762929" y="3528622"/>
              <a:ext cx="497791" cy="51730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x : </a:t>
              </a:r>
              <a:r>
                <a:rPr lang="en-US" altLang="ja-JP" sz="1100" dirty="0"/>
                <a:t>3</a:t>
              </a:r>
            </a:p>
            <a:p>
              <a:r>
                <a:rPr lang="en-US" altLang="ja-JP" sz="1100" dirty="0"/>
                <a:t>y : 6</a:t>
              </a:r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6F396873-5CDE-954D-5EF4-CD7C2B1EB76D}"/>
                </a:ext>
              </a:extLst>
            </p:cNvPr>
            <p:cNvSpPr/>
            <p:nvPr/>
          </p:nvSpPr>
          <p:spPr>
            <a:xfrm>
              <a:off x="6762929" y="5406427"/>
              <a:ext cx="497791" cy="51730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100" dirty="0"/>
                <a:t>x : </a:t>
              </a:r>
              <a:r>
                <a:rPr lang="en-US" altLang="ja-JP" sz="1100" dirty="0"/>
                <a:t>2</a:t>
              </a:r>
            </a:p>
            <a:p>
              <a:r>
                <a:rPr lang="en-US" altLang="ja-JP" sz="1100" dirty="0"/>
                <a:t>y : 2</a:t>
              </a:r>
            </a:p>
          </p:txBody>
        </p:sp>
        <p:sp>
          <p:nvSpPr>
            <p:cNvPr id="35" name="フローチャート: 磁気ディスク 34">
              <a:extLst>
                <a:ext uri="{FF2B5EF4-FFF2-40B4-BE49-F238E27FC236}">
                  <a16:creationId xmlns:a16="http://schemas.microsoft.com/office/drawing/2014/main" id="{FA5B8542-B3A3-D1F6-50E7-C06E9C8B815D}"/>
                </a:ext>
              </a:extLst>
            </p:cNvPr>
            <p:cNvSpPr/>
            <p:nvPr/>
          </p:nvSpPr>
          <p:spPr>
            <a:xfrm>
              <a:off x="8556644" y="5023269"/>
              <a:ext cx="1524000" cy="926980"/>
            </a:xfrm>
            <a:prstGeom prst="flowChartMagneticDisk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dirty="0"/>
                <a:t>セッション</a:t>
              </a:r>
              <a:r>
                <a:rPr lang="en-US" altLang="ja-JP" sz="1100" dirty="0"/>
                <a:t>ID: </a:t>
              </a:r>
              <a:r>
                <a:rPr lang="en-US" altLang="ja-JP" sz="1100" dirty="0" err="1"/>
                <a:t>xxxx</a:t>
              </a:r>
              <a:endParaRPr kumimoji="1" lang="en-US" altLang="ja-JP" sz="1100" dirty="0"/>
            </a:p>
            <a:p>
              <a:endParaRPr kumimoji="1" lang="en-US" altLang="ja-JP" sz="1100" dirty="0"/>
            </a:p>
            <a:p>
              <a:r>
                <a:rPr kumimoji="1" lang="en-US" altLang="ja-JP" sz="1100" dirty="0"/>
                <a:t>start : </a:t>
              </a:r>
              <a:r>
                <a:rPr lang="en-US" altLang="ja-JP" sz="1100" dirty="0"/>
                <a:t>13:23:05.278</a:t>
              </a:r>
            </a:p>
            <a:p>
              <a:r>
                <a:rPr lang="en-US" altLang="ja-JP" sz="1100" dirty="0"/>
                <a:t>count : </a:t>
              </a:r>
              <a:r>
                <a:rPr lang="en-US" altLang="ja-JP" sz="1100" strike="sngStrike" dirty="0"/>
                <a:t>1</a:t>
              </a:r>
              <a:r>
                <a:rPr lang="en-US" altLang="ja-JP" sz="1100" dirty="0"/>
                <a:t> </a:t>
              </a:r>
              <a:r>
                <a:rPr lang="ja-JP" altLang="en-US" sz="1100" dirty="0"/>
                <a:t>→ </a:t>
              </a:r>
              <a:r>
                <a:rPr lang="en-US" altLang="ja-JP" sz="11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320D923-B4F8-1ADD-0000-7A80B760013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9307898" y="2301629"/>
              <a:ext cx="10746" cy="27216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881F363F-B70F-1297-0AFE-CFCB1D438153}"/>
                </a:ext>
              </a:extLst>
            </p:cNvPr>
            <p:cNvSpPr/>
            <p:nvPr/>
          </p:nvSpPr>
          <p:spPr>
            <a:xfrm>
              <a:off x="3483766" y="1779426"/>
              <a:ext cx="1150625" cy="522203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セッション</a:t>
              </a:r>
              <a:r>
                <a:rPr lang="en-US" altLang="ja-JP" sz="1100" dirty="0"/>
                <a:t>ID </a:t>
              </a:r>
            </a:p>
            <a:p>
              <a:pPr algn="ctr"/>
              <a:r>
                <a:rPr lang="en-US" altLang="ja-JP" sz="1100" dirty="0" err="1"/>
                <a:t>xxxx</a:t>
              </a:r>
              <a:endParaRPr lang="en-US" altLang="ja-JP" sz="1100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4ED6E52-FC8B-057A-6747-9CB4ED85B2E4}"/>
                </a:ext>
              </a:extLst>
            </p:cNvPr>
            <p:cNvSpPr/>
            <p:nvPr/>
          </p:nvSpPr>
          <p:spPr>
            <a:xfrm>
              <a:off x="4894359" y="4674345"/>
              <a:ext cx="1150625" cy="474692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/>
                <a:t>セッション</a:t>
              </a:r>
              <a:r>
                <a:rPr lang="en-US" altLang="ja-JP" sz="1100" dirty="0"/>
                <a:t>ID </a:t>
              </a:r>
            </a:p>
            <a:p>
              <a:pPr algn="ctr"/>
              <a:r>
                <a:rPr lang="en-US" altLang="ja-JP" sz="1100" dirty="0" err="1"/>
                <a:t>xxxx</a:t>
              </a:r>
              <a:endParaRPr lang="en-US" altLang="ja-JP" sz="11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A8D3AB8-37C1-B256-5BB6-229677C49D1C}"/>
                </a:ext>
              </a:extLst>
            </p:cNvPr>
            <p:cNvSpPr txBox="1"/>
            <p:nvPr/>
          </p:nvSpPr>
          <p:spPr>
            <a:xfrm>
              <a:off x="7978563" y="1050377"/>
              <a:ext cx="1586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/>
                <a:t>【</a:t>
              </a:r>
              <a:r>
                <a:rPr lang="ja-JP" altLang="en-US" sz="1200" b="1" dirty="0"/>
                <a:t>セッション開始</a:t>
              </a:r>
              <a:r>
                <a:rPr lang="en-US" altLang="ja-JP" sz="1200" b="1" dirty="0"/>
                <a:t>】</a:t>
              </a:r>
              <a:endParaRPr kumimoji="1" lang="ja-JP" altLang="en-US" sz="1200" b="1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11DE6F83-980F-F027-CD13-8DADF789605B}"/>
                </a:ext>
              </a:extLst>
            </p:cNvPr>
            <p:cNvSpPr txBox="1"/>
            <p:nvPr/>
          </p:nvSpPr>
          <p:spPr>
            <a:xfrm>
              <a:off x="8044684" y="2725984"/>
              <a:ext cx="2547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リクエストをまたいで情報を保存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B19D1CF-07A2-50B8-1C5C-41E0E2C78051}"/>
                </a:ext>
              </a:extLst>
            </p:cNvPr>
            <p:cNvSpPr txBox="1"/>
            <p:nvPr/>
          </p:nvSpPr>
          <p:spPr>
            <a:xfrm>
              <a:off x="5749723" y="1429027"/>
              <a:ext cx="142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同一リクエスト内</a:t>
              </a:r>
              <a:endParaRPr kumimoji="1" lang="en-US" altLang="ja-JP" sz="1200" b="1" dirty="0"/>
            </a:p>
            <a:p>
              <a:r>
                <a:rPr kumimoji="1" lang="ja-JP" altLang="en-US" sz="1200" b="1" dirty="0"/>
                <a:t>だけで有効な情報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351ACA20-76F3-114B-8D43-66956365030D}"/>
                </a:ext>
              </a:extLst>
            </p:cNvPr>
            <p:cNvSpPr txBox="1"/>
            <p:nvPr/>
          </p:nvSpPr>
          <p:spPr>
            <a:xfrm>
              <a:off x="4738969" y="4234439"/>
              <a:ext cx="1429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/>
                <a:t>HTTP</a:t>
              </a:r>
              <a:r>
                <a:rPr kumimoji="1" lang="ja-JP" altLang="en-US" sz="1200" b="1" dirty="0"/>
                <a:t>のヘッダに</a:t>
              </a:r>
              <a:endParaRPr kumimoji="1" lang="en-US" altLang="ja-JP" sz="1200" b="1" dirty="0"/>
            </a:p>
            <a:p>
              <a:r>
                <a:rPr lang="ja-JP" altLang="en-US" sz="1200" b="1" dirty="0"/>
                <a:t>含めて送信される</a:t>
              </a:r>
              <a:endParaRPr kumimoji="1"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34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77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かたちスタッフ 02</dc:creator>
  <cp:lastModifiedBy>かたちスタッフ 02</cp:lastModifiedBy>
  <cp:revision>1</cp:revision>
  <dcterms:created xsi:type="dcterms:W3CDTF">2023-03-31T01:55:29Z</dcterms:created>
  <dcterms:modified xsi:type="dcterms:W3CDTF">2023-03-31T07:00:18Z</dcterms:modified>
</cp:coreProperties>
</file>