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0" r:id="rId5"/>
    <p:sldId id="261" r:id="rId6"/>
    <p:sldId id="258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946" y="30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B250-5F55-4BD2-BBD0-CB82AA20FC1E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18F7-587A-4FD5-9F75-D5FCDA49CA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B250-5F55-4BD2-BBD0-CB82AA20FC1E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18F7-587A-4FD5-9F75-D5FCDA49CA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B250-5F55-4BD2-BBD0-CB82AA20FC1E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18F7-587A-4FD5-9F75-D5FCDA49CA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B250-5F55-4BD2-BBD0-CB82AA20FC1E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18F7-587A-4FD5-9F75-D5FCDA49CA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B250-5F55-4BD2-BBD0-CB82AA20FC1E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18F7-587A-4FD5-9F75-D5FCDA49CA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B250-5F55-4BD2-BBD0-CB82AA20FC1E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18F7-587A-4FD5-9F75-D5FCDA49CA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B250-5F55-4BD2-BBD0-CB82AA20FC1E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18F7-587A-4FD5-9F75-D5FCDA49CA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B250-5F55-4BD2-BBD0-CB82AA20FC1E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18F7-587A-4FD5-9F75-D5FCDA49CA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B250-5F55-4BD2-BBD0-CB82AA20FC1E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18F7-587A-4FD5-9F75-D5FCDA49CA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B250-5F55-4BD2-BBD0-CB82AA20FC1E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18F7-587A-4FD5-9F75-D5FCDA49CA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B250-5F55-4BD2-BBD0-CB82AA20FC1E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18F7-587A-4FD5-9F75-D5FCDA49CA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7B250-5F55-4BD2-BBD0-CB82AA20FC1E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718F7-587A-4FD5-9F75-D5FCDA49CA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ea 51 Wallpapers - Wallpaper Cave"/>
          <p:cNvPicPr>
            <a:picLocks noChangeAspect="1" noChangeArrowheads="1"/>
          </p:cNvPicPr>
          <p:nvPr/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357166"/>
            <a:ext cx="7772400" cy="1470025"/>
          </a:xfrm>
        </p:spPr>
        <p:txBody>
          <a:bodyPr>
            <a:normAutofit/>
          </a:bodyPr>
          <a:lstStyle/>
          <a:p>
            <a:r>
              <a:rPr lang="en-IN" sz="4800" dirty="0" smtClean="0">
                <a:solidFill>
                  <a:srgbClr val="CCFF33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AR DARLING" pitchFamily="2" charset="0"/>
              </a:rPr>
              <a:t>Python Project Presentation</a:t>
            </a:r>
            <a:endParaRPr lang="en-US" sz="4800" dirty="0">
              <a:solidFill>
                <a:srgbClr val="CCFF33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AR DARLING" pitchFamily="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Autofit/>
          </a:bodyPr>
          <a:lstStyle/>
          <a:p>
            <a:r>
              <a:rPr lang="en-IN" sz="2000" dirty="0" smtClean="0">
                <a:solidFill>
                  <a:srgbClr val="CCFF33"/>
                </a:solidFill>
                <a:latin typeface="AR DARLING" pitchFamily="2" charset="0"/>
              </a:rPr>
              <a:t>Group Associates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err="1" smtClean="0">
                <a:solidFill>
                  <a:srgbClr val="CCFF33"/>
                </a:solidFill>
                <a:latin typeface="AR DARLING" pitchFamily="2" charset="0"/>
              </a:rPr>
              <a:t>Subrata</a:t>
            </a:r>
            <a:r>
              <a:rPr lang="en-IN" sz="2000" dirty="0" smtClean="0">
                <a:solidFill>
                  <a:srgbClr val="CCFF33"/>
                </a:solidFill>
                <a:latin typeface="AR DARLING" pitchFamily="2" charset="0"/>
              </a:rPr>
              <a:t> Roy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err="1" smtClean="0">
                <a:solidFill>
                  <a:srgbClr val="CCFF33"/>
                </a:solidFill>
                <a:latin typeface="AR DARLING" pitchFamily="2" charset="0"/>
              </a:rPr>
              <a:t>Subhankar</a:t>
            </a:r>
            <a:r>
              <a:rPr lang="en-IN" sz="2000" dirty="0" smtClean="0">
                <a:solidFill>
                  <a:srgbClr val="CCFF33"/>
                </a:solidFill>
                <a:latin typeface="AR DARLING" pitchFamily="2" charset="0"/>
              </a:rPr>
              <a:t> Das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err="1" smtClean="0">
                <a:solidFill>
                  <a:srgbClr val="CCFF33"/>
                </a:solidFill>
                <a:latin typeface="AR DARLING" pitchFamily="2" charset="0"/>
              </a:rPr>
              <a:t>Shibam</a:t>
            </a:r>
            <a:r>
              <a:rPr lang="en-IN" sz="2000" dirty="0" smtClean="0">
                <a:solidFill>
                  <a:srgbClr val="CCFF33"/>
                </a:solidFill>
                <a:latin typeface="AR DARLING" pitchFamily="2" charset="0"/>
              </a:rPr>
              <a:t> </a:t>
            </a:r>
            <a:r>
              <a:rPr lang="en-IN" sz="2000" dirty="0" err="1" smtClean="0">
                <a:solidFill>
                  <a:srgbClr val="CCFF33"/>
                </a:solidFill>
                <a:latin typeface="AR DARLING" pitchFamily="2" charset="0"/>
              </a:rPr>
              <a:t>Mahato</a:t>
            </a:r>
            <a:endParaRPr lang="en-IN" sz="2000" dirty="0" smtClean="0">
              <a:solidFill>
                <a:srgbClr val="CCFF33"/>
              </a:solidFill>
              <a:latin typeface="AR DARLING" pitchFamily="2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err="1" smtClean="0">
                <a:solidFill>
                  <a:srgbClr val="CCFF33"/>
                </a:solidFill>
                <a:latin typeface="AR DARLING" pitchFamily="2" charset="0"/>
              </a:rPr>
              <a:t>Ananya</a:t>
            </a:r>
            <a:r>
              <a:rPr lang="en-IN" sz="2000" dirty="0" smtClean="0">
                <a:solidFill>
                  <a:srgbClr val="CCFF33"/>
                </a:solidFill>
                <a:latin typeface="AR DARLING" pitchFamily="2" charset="0"/>
              </a:rPr>
              <a:t> </a:t>
            </a:r>
            <a:r>
              <a:rPr lang="en-IN" sz="2000" dirty="0" err="1" smtClean="0">
                <a:solidFill>
                  <a:srgbClr val="CCFF33"/>
                </a:solidFill>
                <a:latin typeface="AR DARLING" pitchFamily="2" charset="0"/>
              </a:rPr>
              <a:t>Sarkar</a:t>
            </a:r>
            <a:endParaRPr lang="en-IN" sz="2000" dirty="0" smtClean="0">
              <a:solidFill>
                <a:srgbClr val="CCFF33"/>
              </a:solidFill>
              <a:latin typeface="AR DARLING" pitchFamily="2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err="1" smtClean="0">
                <a:solidFill>
                  <a:srgbClr val="CCFF33"/>
                </a:solidFill>
                <a:latin typeface="AR DARLING" pitchFamily="2" charset="0"/>
              </a:rPr>
              <a:t>Subhankar</a:t>
            </a:r>
            <a:r>
              <a:rPr lang="en-IN" sz="2000" dirty="0" smtClean="0">
                <a:solidFill>
                  <a:srgbClr val="CCFF33"/>
                </a:solidFill>
                <a:latin typeface="AR DARLING" pitchFamily="2" charset="0"/>
              </a:rPr>
              <a:t> </a:t>
            </a:r>
            <a:r>
              <a:rPr lang="en-IN" sz="2000" dirty="0" err="1" smtClean="0">
                <a:solidFill>
                  <a:srgbClr val="CCFF33"/>
                </a:solidFill>
                <a:latin typeface="AR DARLING" pitchFamily="2" charset="0"/>
              </a:rPr>
              <a:t>Ghosh</a:t>
            </a:r>
            <a:endParaRPr lang="en-US" sz="2000" dirty="0">
              <a:solidFill>
                <a:srgbClr val="CCFF33"/>
              </a:solidFill>
              <a:latin typeface="AR DARLING" pitchFamily="2" charset="0"/>
            </a:endParaRPr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vector futuristic technological backgroun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14291"/>
            <a:ext cx="7772400" cy="928693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  <a:latin typeface="AR BERKLEY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2000240"/>
            <a:ext cx="8286808" cy="3571900"/>
          </a:xfrm>
        </p:spPr>
        <p:txBody>
          <a:bodyPr>
            <a:noAutofit/>
          </a:bodyPr>
          <a:lstStyle/>
          <a:p>
            <a:r>
              <a:rPr lang="en-IN" sz="4400" u="sng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 BERKLEY" pitchFamily="2" charset="0"/>
              </a:rPr>
              <a:t>Topic</a:t>
            </a:r>
          </a:p>
          <a:p>
            <a:r>
              <a:rPr lang="en-IN" sz="4400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 BERKLEY" pitchFamily="2" charset="0"/>
              </a:rPr>
              <a:t>“Random Story Generator</a:t>
            </a:r>
          </a:p>
          <a:p>
            <a:r>
              <a:rPr lang="en-IN" sz="4400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 BERKLEY" pitchFamily="2" charset="0"/>
              </a:rPr>
              <a:t>Using python” </a:t>
            </a:r>
          </a:p>
          <a:p>
            <a:endParaRPr lang="en-IN" sz="4000" dirty="0">
              <a:solidFill>
                <a:schemeClr val="bg1"/>
              </a:solidFill>
              <a:latin typeface="AR BERKLEY" pitchFamily="2" charset="0"/>
            </a:endParaRPr>
          </a:p>
          <a:p>
            <a:endParaRPr lang="en-IN" sz="4000" dirty="0" smtClean="0">
              <a:solidFill>
                <a:schemeClr val="bg1"/>
              </a:solidFill>
              <a:latin typeface="AR BERKLEY" pitchFamily="2" charset="0"/>
            </a:endParaRPr>
          </a:p>
          <a:p>
            <a:endParaRPr lang="en-IN" sz="4000" dirty="0" smtClean="0">
              <a:solidFill>
                <a:schemeClr val="bg1"/>
              </a:solidFill>
              <a:latin typeface="AR BERKLEY" pitchFamily="2" charset="0"/>
            </a:endParaRPr>
          </a:p>
          <a:p>
            <a:r>
              <a:rPr lang="en-IN" sz="2800" dirty="0" smtClean="0">
                <a:solidFill>
                  <a:schemeClr val="bg1"/>
                </a:solidFill>
                <a:latin typeface="AR BERKLEY" pitchFamily="2" charset="0"/>
              </a:rPr>
              <a:t>                                       </a:t>
            </a:r>
            <a:endParaRPr lang="en-IN" sz="2800" dirty="0">
              <a:solidFill>
                <a:schemeClr val="bg1"/>
              </a:solidFill>
              <a:latin typeface="AR BERKLEY" pitchFamily="2" charset="0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esign in the concept of electronic circuit boards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85786" y="142853"/>
            <a:ext cx="7772400" cy="1071570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AR CENA" pitchFamily="2" charset="0"/>
              </a:rPr>
              <a:t>About this Project</a:t>
            </a:r>
            <a:endParaRPr lang="en-US" dirty="0"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AR CENA" pitchFamily="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85720" y="1500174"/>
            <a:ext cx="8572560" cy="457203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 random story generator in Python is a program that uses predefined lists of elements, such as :-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Characters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Verbs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Things</a:t>
            </a:r>
          </a:p>
          <a:p>
            <a:pPr algn="l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It dynamically constructs and gives output in unique and often amusing sentences or stories. The generator relies on the Python random module to introduce an element of unpredictability, creating a fun and creative tool.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C:\Users\Nilanjan Das\Downloads\artistic-landscape-green-mountain-wallpaper-2560x1080_14.jpg"/>
          <p:cNvPicPr>
            <a:picLocks noChangeAspect="1" noChangeArrowheads="1"/>
          </p:cNvPicPr>
          <p:nvPr/>
        </p:nvPicPr>
        <p:blipFill>
          <a:blip r:embed="rId2">
            <a:lum bright="-40000" contrast="-2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5753" y="0"/>
            <a:ext cx="8072494" cy="785795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Copperplate Gothic Bold" pitchFamily="34" charset="0"/>
              </a:rPr>
              <a:t>Flowchart</a:t>
            </a:r>
            <a:endParaRPr lang="en-US" sz="3600" dirty="0">
              <a:latin typeface="Copperplate Gothic Bold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158" y="857232"/>
            <a:ext cx="8429684" cy="5715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285852" y="1000108"/>
            <a:ext cx="1643074" cy="7143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  <a:latin typeface="AR CENA" pitchFamily="2" charset="0"/>
              </a:rPr>
              <a:t>Start</a:t>
            </a:r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  <a:latin typeface="AR CENA" pitchFamily="2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1821637" y="2035959"/>
            <a:ext cx="642942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74" name="AutoShape 2" descr="Artistic Landscape - green mountain downlo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4" descr="Artistic Landscape - green mountain downlo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28662" y="2071678"/>
            <a:ext cx="2428892" cy="9286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  <a:latin typeface="AR CENA" pitchFamily="2" charset="0"/>
              </a:rPr>
              <a:t> Import the random module</a:t>
            </a:r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  <a:latin typeface="AR CENA" pitchFamily="2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1822431" y="3321049"/>
            <a:ext cx="642942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928662" y="3643314"/>
            <a:ext cx="2571768" cy="714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  <a:latin typeface="AR CENA" pitchFamily="2" charset="0"/>
              </a:rPr>
              <a:t>Define several lists of phrases</a:t>
            </a:r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  <a:latin typeface="AR CENA" pitchFamily="2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1821637" y="4679165"/>
            <a:ext cx="642942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71472" y="5000636"/>
            <a:ext cx="3500462" cy="135732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  <a:latin typeface="AR CENA" pitchFamily="2" charset="0"/>
              </a:rPr>
              <a:t>With the help of </a:t>
            </a:r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  <a:latin typeface="AR CENA" pitchFamily="2" charset="0"/>
              </a:rPr>
              <a:t>random.choice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  <a:latin typeface="AR CENA" pitchFamily="2" charset="0"/>
              </a:rPr>
              <a:t>() select an item from each list and concatenate the selected items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  <a:latin typeface="AR CENA" pitchFamily="2" charset="0"/>
            </a:endParaRPr>
          </a:p>
        </p:txBody>
      </p:sp>
      <p:cxnSp>
        <p:nvCxnSpPr>
          <p:cNvPr id="21" name="Shape 20"/>
          <p:cNvCxnSpPr>
            <a:stCxn id="17" idx="3"/>
          </p:cNvCxnSpPr>
          <p:nvPr/>
        </p:nvCxnSpPr>
        <p:spPr>
          <a:xfrm flipV="1">
            <a:off x="4071934" y="1428736"/>
            <a:ext cx="428628" cy="4250561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500562" y="1428736"/>
            <a:ext cx="642942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5143504" y="1000108"/>
            <a:ext cx="2928958" cy="221457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  <a:latin typeface="AR CENA" pitchFamily="2" charset="0"/>
              </a:rPr>
              <a:t>The random function helps in generating a random story by referring to the words available in the given list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  <a:latin typeface="AR CENA" pitchFamily="2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rot="16200000" flipH="1">
            <a:off x="6179356" y="3607594"/>
            <a:ext cx="642943" cy="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214942" y="3929066"/>
            <a:ext cx="2571768" cy="6429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  <a:latin typeface="AR CENA" pitchFamily="2" charset="0"/>
              </a:rPr>
              <a:t>Display the generated story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  <a:latin typeface="AR CENA" pitchFamily="2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rot="5400000">
            <a:off x="6251587" y="4821247"/>
            <a:ext cx="500066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715008" y="5072074"/>
            <a:ext cx="1500198" cy="6429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  <a:latin typeface="AR CENA" pitchFamily="2" charset="0"/>
              </a:rPr>
              <a:t>Stop</a:t>
            </a:r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  <a:latin typeface="AR CENA" pitchFamily="2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11" grpId="0" animBg="1"/>
      <p:bldP spid="14" grpId="0" animBg="1"/>
      <p:bldP spid="17" grpId="0" animBg="1"/>
      <p:bldP spid="24" grpId="0" animBg="1"/>
      <p:bldP spid="36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alaxy Wallpaper 4k At Moreblogs24 | Nebula wallpaper, Galaxy wallpaper, Hd  galaxy wallpap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566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142852"/>
            <a:ext cx="7772400" cy="1470025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 BERKLEY" pitchFamily="2" charset="0"/>
              </a:rPr>
              <a:t>Module &amp; Functions Used</a:t>
            </a:r>
            <a:endParaRPr lang="en-US" sz="3600" dirty="0"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AR BERKLEY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1857364"/>
            <a:ext cx="8072494" cy="5000636"/>
          </a:xfrm>
        </p:spPr>
        <p:txBody>
          <a:bodyPr>
            <a:normAutofit fontScale="92500"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Bahnschrift" pitchFamily="34" charset="0"/>
              </a:rPr>
              <a:t>The Python Random module is a built-in module for generating random integers in Python. These numbers occur randomly and does not follow any rules or instructions. We can therefore use this module to generate random numbers, display a random item for a list or string, and so on.</a:t>
            </a:r>
          </a:p>
          <a:p>
            <a:endParaRPr lang="en-IN" sz="20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 CENA" pitchFamily="2" charset="0"/>
              </a:rPr>
              <a:t>The choice() Function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" pitchFamily="34" charset="0"/>
              </a:rPr>
              <a:t>The </a:t>
            </a:r>
            <a:r>
              <a:rPr lang="en-US" sz="2000" dirty="0" err="1" smtClean="0">
                <a:solidFill>
                  <a:schemeClr val="bg1"/>
                </a:solidFill>
                <a:latin typeface="Bahnschrift" pitchFamily="34" charset="0"/>
              </a:rPr>
              <a:t>random.choice</a:t>
            </a:r>
            <a:r>
              <a:rPr lang="en-US" sz="2000" dirty="0" smtClean="0">
                <a:solidFill>
                  <a:schemeClr val="bg1"/>
                </a:solidFill>
                <a:latin typeface="Bahnschrift" pitchFamily="34" charset="0"/>
              </a:rPr>
              <a:t>() function selects an item from a non-empty series at random. In the given below program, we have defined a string, list and a set. And using the above choice() method, random element is selected.</a:t>
            </a:r>
          </a:p>
          <a:p>
            <a:endParaRPr lang="en-IN" sz="2000" dirty="0" smtClean="0">
              <a:solidFill>
                <a:schemeClr val="bg1"/>
              </a:solidFill>
            </a:endParaRPr>
          </a:p>
          <a:p>
            <a:endParaRPr lang="en-IN" sz="2000" dirty="0" smtClean="0">
              <a:solidFill>
                <a:schemeClr val="bg1"/>
              </a:solidFill>
            </a:endParaRPr>
          </a:p>
          <a:p>
            <a:endParaRPr lang="en-IN" sz="2000" dirty="0" smtClean="0">
              <a:solidFill>
                <a:schemeClr val="bg1"/>
              </a:solidFill>
            </a:endParaRPr>
          </a:p>
          <a:p>
            <a:endParaRPr lang="en-IN" sz="2000" dirty="0" smtClean="0">
              <a:solidFill>
                <a:schemeClr val="bg1"/>
              </a:solidFill>
            </a:endParaRPr>
          </a:p>
          <a:p>
            <a:r>
              <a:rPr lang="en-IN" sz="2000" dirty="0" smtClean="0">
                <a:solidFill>
                  <a:schemeClr val="bg1"/>
                </a:solidFill>
              </a:rPr>
              <a:t>                                                              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70" name="Picture 10" descr="C:\Users\Nilanjan Das\AppData\Local\Packages\Microsoft.Windows.Photos_8wekyb3d8bbwe\TempState\ShareServiceTempFolder\2019-toy-story-4_1555208558.jpg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825" y="0"/>
            <a:ext cx="9175825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14348" y="0"/>
            <a:ext cx="7772400" cy="1470025"/>
          </a:xfrm>
        </p:spPr>
        <p:txBody>
          <a:bodyPr>
            <a:normAutofit/>
          </a:bodyPr>
          <a:lstStyle/>
          <a:p>
            <a:r>
              <a:rPr lang="en-IN" sz="3800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 DARLING" pitchFamily="2" charset="0"/>
              </a:rPr>
              <a:t>CONCLUSION</a:t>
            </a:r>
            <a:endParaRPr lang="en-US" sz="3800" dirty="0"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AR DARLING" pitchFamily="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158" y="1785926"/>
            <a:ext cx="8429684" cy="450059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gency FB" pitchFamily="34" charset="0"/>
              </a:rPr>
              <a:t>Here are some conceptual purposes for developing a story generator in Python: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Agency FB" pitchFamily="34" charset="0"/>
              </a:rPr>
              <a:t>Educational Tool</a:t>
            </a:r>
          </a:p>
          <a:p>
            <a:pPr algn="l">
              <a:buFont typeface="Wingdings" pitchFamily="2" charset="2"/>
              <a:buChar char="Ø"/>
            </a:pPr>
            <a:r>
              <a:rPr lang="en-IN" dirty="0" smtClean="0">
                <a:solidFill>
                  <a:schemeClr val="bg1"/>
                </a:solidFill>
                <a:latin typeface="Agency FB" pitchFamily="34" charset="0"/>
              </a:rPr>
              <a:t>Creativity and Exploration</a:t>
            </a:r>
          </a:p>
          <a:p>
            <a:pPr algn="l">
              <a:buFont typeface="Wingdings" pitchFamily="2" charset="2"/>
              <a:buChar char="Ø"/>
            </a:pPr>
            <a:r>
              <a:rPr lang="en-IN" dirty="0" smtClean="0">
                <a:solidFill>
                  <a:schemeClr val="bg1"/>
                </a:solidFill>
                <a:latin typeface="Agency FB" pitchFamily="34" charset="0"/>
              </a:rPr>
              <a:t>Entertainment</a:t>
            </a:r>
          </a:p>
          <a:p>
            <a:r>
              <a:rPr lang="en-IN" dirty="0" smtClean="0">
                <a:solidFill>
                  <a:schemeClr val="bg1"/>
                </a:solidFill>
                <a:latin typeface="Agency FB" pitchFamily="34" charset="0"/>
              </a:rPr>
              <a:t>Other than these purposes it also helps in logic building.</a:t>
            </a:r>
            <a:endParaRPr lang="en-US" dirty="0" smtClean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15362" name="AutoShape 2" descr="https://www.pixel4k.com/wp-content/uploads/2019/04/2019-toy-story-4_1555208558.jpg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4" name="AutoShape 4" descr="https://www.pixel4k.com/wp-content/uploads/2019/04/2019-toy-story-4_1555208558.jpg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6" name="AutoShape 6" descr="https://www.pixel4k.com/wp-content/uploads/2019/04/2019-toy-story-4_1555208558.jpg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8" name="AutoShape 8" descr="https://www.pixel4k.com/wp-content/uploads/2019/04/2019-toy-story-4_1555208558.jpg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6" name="Picture 10" descr="Download &quot;Toy Story&quot; wallpapers for mobile phone, free &quot;Toy Story&quot; HD  pictur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8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 BERKLEY" pitchFamily="2" charset="0"/>
              </a:rPr>
              <a:t>Thank You</a:t>
            </a:r>
            <a:endParaRPr lang="en-US" sz="48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AR BERKLEY" pitchFamily="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42976" y="6000768"/>
            <a:ext cx="7829560" cy="609592"/>
          </a:xfrm>
        </p:spPr>
        <p:txBody>
          <a:bodyPr>
            <a:noAutofit/>
          </a:bodyPr>
          <a:lstStyle/>
          <a:p>
            <a:pPr algn="r"/>
            <a:r>
              <a:rPr lang="en-IN" sz="3400" dirty="0" smtClean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 BERKLEY" pitchFamily="2" charset="0"/>
              </a:rPr>
              <a:t>Now let’s together enjoy a small story </a:t>
            </a:r>
            <a:endParaRPr lang="en-US" sz="3400" dirty="0">
              <a:solidFill>
                <a:schemeClr val="tx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AR BERKLEY" pitchFamily="2" charset="0"/>
            </a:endParaRPr>
          </a:p>
        </p:txBody>
      </p:sp>
      <p:sp>
        <p:nvSpPr>
          <p:cNvPr id="19458" name="AutoShape 2" descr="50 Wall·E HD Wallpapers And Backgrounds, 41% OF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0" name="AutoShape 4" descr="50 Wall·E HD Wallpapers And Backgrounds, 41% OF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1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284</Words>
  <Application>Microsoft Office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Python Project Presentation</vt:lpstr>
      <vt:lpstr>Slide 2</vt:lpstr>
      <vt:lpstr>About this Project</vt:lpstr>
      <vt:lpstr>Flowchart</vt:lpstr>
      <vt:lpstr>Module &amp; Functions Used</vt:lpstr>
      <vt:lpstr>CONCLUSION</vt:lpstr>
      <vt:lpstr>Thank You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Nilanjan Das</dc:creator>
  <cp:lastModifiedBy>HP</cp:lastModifiedBy>
  <cp:revision>47</cp:revision>
  <dcterms:created xsi:type="dcterms:W3CDTF">2024-03-07T05:26:47Z</dcterms:created>
  <dcterms:modified xsi:type="dcterms:W3CDTF">2024-03-10T08:43:30Z</dcterms:modified>
</cp:coreProperties>
</file>