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F2F71-7AC4-4A31-A98F-E23A1C92AE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59C3A7F-FF17-4810-9650-F90FF1096F34}">
      <dgm:prSet/>
      <dgm:spPr/>
      <dgm:t>
        <a:bodyPr/>
        <a:lstStyle/>
        <a:p>
          <a:r>
            <a:rPr lang="en-IN"/>
            <a:t>COUNSELING SESSION</a:t>
          </a:r>
          <a:br>
            <a:rPr lang="en-IN"/>
          </a:br>
          <a:r>
            <a:rPr lang="en-IN"/>
            <a:t>SMART CONTRACT</a:t>
          </a:r>
        </a:p>
      </dgm:t>
    </dgm:pt>
    <dgm:pt modelId="{7E10B225-EFB6-4C9A-BB44-422779006DB0}" type="parTrans" cxnId="{F50B9807-3957-4E2E-8A49-EA6E49493358}">
      <dgm:prSet/>
      <dgm:spPr/>
      <dgm:t>
        <a:bodyPr/>
        <a:lstStyle/>
        <a:p>
          <a:endParaRPr lang="en-IN"/>
        </a:p>
      </dgm:t>
    </dgm:pt>
    <dgm:pt modelId="{01841D1F-F73A-46D0-9450-0928FA335C3A}" type="sibTrans" cxnId="{F50B9807-3957-4E2E-8A49-EA6E49493358}">
      <dgm:prSet/>
      <dgm:spPr/>
      <dgm:t>
        <a:bodyPr/>
        <a:lstStyle/>
        <a:p>
          <a:endParaRPr lang="en-IN"/>
        </a:p>
      </dgm:t>
    </dgm:pt>
    <dgm:pt modelId="{765B2E74-70C5-454F-9AB4-67BEC8F1F663}" type="pres">
      <dgm:prSet presAssocID="{887F2F71-7AC4-4A31-A98F-E23A1C92AE00}" presName="linear" presStyleCnt="0">
        <dgm:presLayoutVars>
          <dgm:animLvl val="lvl"/>
          <dgm:resizeHandles val="exact"/>
        </dgm:presLayoutVars>
      </dgm:prSet>
      <dgm:spPr/>
    </dgm:pt>
    <dgm:pt modelId="{5698E163-A0BD-4604-AC06-D678772AD171}" type="pres">
      <dgm:prSet presAssocID="{F59C3A7F-FF17-4810-9650-F90FF1096F3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50B9807-3957-4E2E-8A49-EA6E49493358}" srcId="{887F2F71-7AC4-4A31-A98F-E23A1C92AE00}" destId="{F59C3A7F-FF17-4810-9650-F90FF1096F34}" srcOrd="0" destOrd="0" parTransId="{7E10B225-EFB6-4C9A-BB44-422779006DB0}" sibTransId="{01841D1F-F73A-46D0-9450-0928FA335C3A}"/>
    <dgm:cxn modelId="{948710C4-467E-4810-AF50-D942AD980B3E}" type="presOf" srcId="{887F2F71-7AC4-4A31-A98F-E23A1C92AE00}" destId="{765B2E74-70C5-454F-9AB4-67BEC8F1F663}" srcOrd="0" destOrd="0" presId="urn:microsoft.com/office/officeart/2005/8/layout/vList2"/>
    <dgm:cxn modelId="{0D3C8AD9-E5E0-4AD8-B7CA-BAAD36672499}" type="presOf" srcId="{F59C3A7F-FF17-4810-9650-F90FF1096F34}" destId="{5698E163-A0BD-4604-AC06-D678772AD171}" srcOrd="0" destOrd="0" presId="urn:microsoft.com/office/officeart/2005/8/layout/vList2"/>
    <dgm:cxn modelId="{487D8D0C-9E5D-407B-8D91-229FF1D7B6C1}" type="presParOf" srcId="{765B2E74-70C5-454F-9AB4-67BEC8F1F663}" destId="{5698E163-A0BD-4604-AC06-D678772AD1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1CF8B66-1AC2-4630-BDCA-49E18E286C7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B1FAAA3-8A8B-45BF-891F-559F2114570D}">
      <dgm:prSet/>
      <dgm:spPr/>
      <dgm:t>
        <a:bodyPr/>
        <a:lstStyle/>
        <a:p>
          <a:r>
            <a:rPr lang="en-IN"/>
            <a:t>CONCLUSION</a:t>
          </a:r>
        </a:p>
      </dgm:t>
    </dgm:pt>
    <dgm:pt modelId="{A043EA7A-B039-429D-BB95-FF1B8EF25479}" type="parTrans" cxnId="{5E095F10-594C-417E-BC5E-FB3114D74C42}">
      <dgm:prSet/>
      <dgm:spPr/>
      <dgm:t>
        <a:bodyPr/>
        <a:lstStyle/>
        <a:p>
          <a:endParaRPr lang="en-IN"/>
        </a:p>
      </dgm:t>
    </dgm:pt>
    <dgm:pt modelId="{BDF024F4-0AEB-4D56-A879-2F6C00EDC29D}" type="sibTrans" cxnId="{5E095F10-594C-417E-BC5E-FB3114D74C42}">
      <dgm:prSet/>
      <dgm:spPr/>
      <dgm:t>
        <a:bodyPr/>
        <a:lstStyle/>
        <a:p>
          <a:endParaRPr lang="en-IN"/>
        </a:p>
      </dgm:t>
    </dgm:pt>
    <dgm:pt modelId="{E0750A71-EEDF-49B3-87ED-38726D8E8FF8}" type="pres">
      <dgm:prSet presAssocID="{21CF8B66-1AC2-4630-BDCA-49E18E286C72}" presName="linearFlow" presStyleCnt="0">
        <dgm:presLayoutVars>
          <dgm:dir/>
          <dgm:resizeHandles val="exact"/>
        </dgm:presLayoutVars>
      </dgm:prSet>
      <dgm:spPr/>
    </dgm:pt>
    <dgm:pt modelId="{99BFC797-92C9-4077-84CD-06EBB8E91542}" type="pres">
      <dgm:prSet presAssocID="{EB1FAAA3-8A8B-45BF-891F-559F2114570D}" presName="composite" presStyleCnt="0"/>
      <dgm:spPr/>
    </dgm:pt>
    <dgm:pt modelId="{5584E786-444B-4CB3-BA2B-EFC8998F8667}" type="pres">
      <dgm:prSet presAssocID="{EB1FAAA3-8A8B-45BF-891F-559F2114570D}" presName="imgShp" presStyleLbl="fgImgPlace1" presStyleIdx="0" presStyleCnt="1"/>
      <dgm:spPr/>
    </dgm:pt>
    <dgm:pt modelId="{7F32CB7A-3C50-4B55-BC41-C24551E74D3D}" type="pres">
      <dgm:prSet presAssocID="{EB1FAAA3-8A8B-45BF-891F-559F2114570D}" presName="txShp" presStyleLbl="node1" presStyleIdx="0" presStyleCnt="1">
        <dgm:presLayoutVars>
          <dgm:bulletEnabled val="1"/>
        </dgm:presLayoutVars>
      </dgm:prSet>
      <dgm:spPr/>
    </dgm:pt>
  </dgm:ptLst>
  <dgm:cxnLst>
    <dgm:cxn modelId="{5E095F10-594C-417E-BC5E-FB3114D74C42}" srcId="{21CF8B66-1AC2-4630-BDCA-49E18E286C72}" destId="{EB1FAAA3-8A8B-45BF-891F-559F2114570D}" srcOrd="0" destOrd="0" parTransId="{A043EA7A-B039-429D-BB95-FF1B8EF25479}" sibTransId="{BDF024F4-0AEB-4D56-A879-2F6C00EDC29D}"/>
    <dgm:cxn modelId="{A5EEF1B6-A1A6-4616-B8ED-4DA89C206165}" type="presOf" srcId="{EB1FAAA3-8A8B-45BF-891F-559F2114570D}" destId="{7F32CB7A-3C50-4B55-BC41-C24551E74D3D}" srcOrd="0" destOrd="0" presId="urn:microsoft.com/office/officeart/2005/8/layout/vList3"/>
    <dgm:cxn modelId="{2FB8AED4-829E-4CA6-9AB2-F5755BD7AA5A}" type="presOf" srcId="{21CF8B66-1AC2-4630-BDCA-49E18E286C72}" destId="{E0750A71-EEDF-49B3-87ED-38726D8E8FF8}" srcOrd="0" destOrd="0" presId="urn:microsoft.com/office/officeart/2005/8/layout/vList3"/>
    <dgm:cxn modelId="{FD86F6F4-0EFD-4972-BDD4-D7A2A6E2EFB1}" type="presParOf" srcId="{E0750A71-EEDF-49B3-87ED-38726D8E8FF8}" destId="{99BFC797-92C9-4077-84CD-06EBB8E91542}" srcOrd="0" destOrd="0" presId="urn:microsoft.com/office/officeart/2005/8/layout/vList3"/>
    <dgm:cxn modelId="{2FB3BE16-4264-494B-9381-D98D3984795D}" type="presParOf" srcId="{99BFC797-92C9-4077-84CD-06EBB8E91542}" destId="{5584E786-444B-4CB3-BA2B-EFC8998F8667}" srcOrd="0" destOrd="0" presId="urn:microsoft.com/office/officeart/2005/8/layout/vList3"/>
    <dgm:cxn modelId="{B3E0BAE8-7107-46A7-8F26-5E6B1048FE69}" type="presParOf" srcId="{99BFC797-92C9-4077-84CD-06EBB8E91542}" destId="{7F32CB7A-3C50-4B55-BC41-C24551E74D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E6F319-A084-4E5F-989C-69C886427E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6876C3C-0E84-42CB-9CA2-EE46F6DEF5C3}">
      <dgm:prSet/>
      <dgm:spPr/>
      <dgm:t>
        <a:bodyPr/>
        <a:lstStyle/>
        <a:p>
          <a:r>
            <a:rPr lang="en-GB" b="0" i="0"/>
            <a:t>The Counseling Session smart contract provides a secure and private online counseling platform, increasing access to counseling services and improving data management and storage efficiency.</a:t>
          </a:r>
          <a:br>
            <a:rPr lang="en-GB" b="0" i="0"/>
          </a:br>
          <a:r>
            <a:rPr lang="en-GB" b="0" i="0"/>
            <a:t>Call to action: Join us in creating a more secure and private online counseling platform</a:t>
          </a:r>
          <a:endParaRPr lang="en-IN"/>
        </a:p>
      </dgm:t>
    </dgm:pt>
    <dgm:pt modelId="{407F7D43-F803-4012-8171-E93740FE68B0}" type="parTrans" cxnId="{84C7C4A6-BD32-4CBA-ACBB-63364D4B2925}">
      <dgm:prSet/>
      <dgm:spPr/>
      <dgm:t>
        <a:bodyPr/>
        <a:lstStyle/>
        <a:p>
          <a:endParaRPr lang="en-IN"/>
        </a:p>
      </dgm:t>
    </dgm:pt>
    <dgm:pt modelId="{83682722-A10D-4302-BA3B-57E492539D05}" type="sibTrans" cxnId="{84C7C4A6-BD32-4CBA-ACBB-63364D4B2925}">
      <dgm:prSet/>
      <dgm:spPr/>
      <dgm:t>
        <a:bodyPr/>
        <a:lstStyle/>
        <a:p>
          <a:endParaRPr lang="en-IN"/>
        </a:p>
      </dgm:t>
    </dgm:pt>
    <dgm:pt modelId="{63CA04F7-F4F5-402D-B06C-D24B9602C175}" type="pres">
      <dgm:prSet presAssocID="{ECE6F319-A084-4E5F-989C-69C886427E22}" presName="linear" presStyleCnt="0">
        <dgm:presLayoutVars>
          <dgm:animLvl val="lvl"/>
          <dgm:resizeHandles val="exact"/>
        </dgm:presLayoutVars>
      </dgm:prSet>
      <dgm:spPr/>
    </dgm:pt>
    <dgm:pt modelId="{165F51EE-E79A-49AB-866B-118F0CD92D3F}" type="pres">
      <dgm:prSet presAssocID="{36876C3C-0E84-42CB-9CA2-EE46F6DEF5C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A0EE12-2C26-4FC3-AA1E-BEE02C8CA5A1}" type="presOf" srcId="{36876C3C-0E84-42CB-9CA2-EE46F6DEF5C3}" destId="{165F51EE-E79A-49AB-866B-118F0CD92D3F}" srcOrd="0" destOrd="0" presId="urn:microsoft.com/office/officeart/2005/8/layout/vList2"/>
    <dgm:cxn modelId="{AA01A47A-4D97-4FA6-B7C2-5302119F57C2}" type="presOf" srcId="{ECE6F319-A084-4E5F-989C-69C886427E22}" destId="{63CA04F7-F4F5-402D-B06C-D24B9602C175}" srcOrd="0" destOrd="0" presId="urn:microsoft.com/office/officeart/2005/8/layout/vList2"/>
    <dgm:cxn modelId="{84C7C4A6-BD32-4CBA-ACBB-63364D4B2925}" srcId="{ECE6F319-A084-4E5F-989C-69C886427E22}" destId="{36876C3C-0E84-42CB-9CA2-EE46F6DEF5C3}" srcOrd="0" destOrd="0" parTransId="{407F7D43-F803-4012-8171-E93740FE68B0}" sibTransId="{83682722-A10D-4302-BA3B-57E492539D05}"/>
    <dgm:cxn modelId="{A718FFA2-9285-47A7-9438-6AEA46DC7380}" type="presParOf" srcId="{63CA04F7-F4F5-402D-B06C-D24B9602C175}" destId="{165F51EE-E79A-49AB-866B-118F0CD92D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F04-9885-4C4D-938D-7C59B337B39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413E249-96CC-4FC8-A356-6AC00481D565}">
      <dgm:prSet/>
      <dgm:spPr/>
      <dgm:t>
        <a:bodyPr/>
        <a:lstStyle/>
        <a:p>
          <a:r>
            <a:rPr lang="en-IN"/>
            <a:t>PROBLEM STATEMENT</a:t>
          </a:r>
        </a:p>
      </dgm:t>
    </dgm:pt>
    <dgm:pt modelId="{D89321C1-CCD5-4CD1-BCA8-62DD15C45D2C}" type="parTrans" cxnId="{FD244D01-6A0E-4D8C-810A-97EB1CF23DB6}">
      <dgm:prSet/>
      <dgm:spPr/>
      <dgm:t>
        <a:bodyPr/>
        <a:lstStyle/>
        <a:p>
          <a:endParaRPr lang="en-IN"/>
        </a:p>
      </dgm:t>
    </dgm:pt>
    <dgm:pt modelId="{03DF0958-A7A5-4E20-B3A1-1FB8C1613D91}" type="sibTrans" cxnId="{FD244D01-6A0E-4D8C-810A-97EB1CF23DB6}">
      <dgm:prSet/>
      <dgm:spPr/>
      <dgm:t>
        <a:bodyPr/>
        <a:lstStyle/>
        <a:p>
          <a:endParaRPr lang="en-IN"/>
        </a:p>
      </dgm:t>
    </dgm:pt>
    <dgm:pt modelId="{50A3E44F-2DDD-4791-8EF8-4505FA882846}" type="pres">
      <dgm:prSet presAssocID="{42399F04-9885-4C4D-938D-7C59B337B39D}" presName="linearFlow" presStyleCnt="0">
        <dgm:presLayoutVars>
          <dgm:dir/>
          <dgm:resizeHandles val="exact"/>
        </dgm:presLayoutVars>
      </dgm:prSet>
      <dgm:spPr/>
    </dgm:pt>
    <dgm:pt modelId="{FF00672D-E525-430D-920F-3A50AFFC5C94}" type="pres">
      <dgm:prSet presAssocID="{A413E249-96CC-4FC8-A356-6AC00481D565}" presName="composite" presStyleCnt="0"/>
      <dgm:spPr/>
    </dgm:pt>
    <dgm:pt modelId="{A3D719C1-405E-4252-8409-32E42288E4FC}" type="pres">
      <dgm:prSet presAssocID="{A413E249-96CC-4FC8-A356-6AC00481D565}" presName="imgShp" presStyleLbl="fgImgPlace1" presStyleIdx="0" presStyleCnt="1"/>
      <dgm:spPr/>
    </dgm:pt>
    <dgm:pt modelId="{ABE6BBEA-90A7-4C33-A25D-969F88C68EC3}" type="pres">
      <dgm:prSet presAssocID="{A413E249-96CC-4FC8-A356-6AC00481D565}" presName="txShp" presStyleLbl="node1" presStyleIdx="0" presStyleCnt="1">
        <dgm:presLayoutVars>
          <dgm:bulletEnabled val="1"/>
        </dgm:presLayoutVars>
      </dgm:prSet>
      <dgm:spPr/>
    </dgm:pt>
  </dgm:ptLst>
  <dgm:cxnLst>
    <dgm:cxn modelId="{FD244D01-6A0E-4D8C-810A-97EB1CF23DB6}" srcId="{42399F04-9885-4C4D-938D-7C59B337B39D}" destId="{A413E249-96CC-4FC8-A356-6AC00481D565}" srcOrd="0" destOrd="0" parTransId="{D89321C1-CCD5-4CD1-BCA8-62DD15C45D2C}" sibTransId="{03DF0958-A7A5-4E20-B3A1-1FB8C1613D91}"/>
    <dgm:cxn modelId="{0ED7BA15-0240-41C8-9ABE-54FD57D494E4}" type="presOf" srcId="{A413E249-96CC-4FC8-A356-6AC00481D565}" destId="{ABE6BBEA-90A7-4C33-A25D-969F88C68EC3}" srcOrd="0" destOrd="0" presId="urn:microsoft.com/office/officeart/2005/8/layout/vList3"/>
    <dgm:cxn modelId="{57300B9F-3C77-4E5F-BF14-627F409B6449}" type="presOf" srcId="{42399F04-9885-4C4D-938D-7C59B337B39D}" destId="{50A3E44F-2DDD-4791-8EF8-4505FA882846}" srcOrd="0" destOrd="0" presId="urn:microsoft.com/office/officeart/2005/8/layout/vList3"/>
    <dgm:cxn modelId="{9B56DEDA-6814-44AD-A678-ED9E1BBDC97C}" type="presParOf" srcId="{50A3E44F-2DDD-4791-8EF8-4505FA882846}" destId="{FF00672D-E525-430D-920F-3A50AFFC5C94}" srcOrd="0" destOrd="0" presId="urn:microsoft.com/office/officeart/2005/8/layout/vList3"/>
    <dgm:cxn modelId="{65201E25-779E-4A49-B10C-BB72891644FE}" type="presParOf" srcId="{FF00672D-E525-430D-920F-3A50AFFC5C94}" destId="{A3D719C1-405E-4252-8409-32E42288E4FC}" srcOrd="0" destOrd="0" presId="urn:microsoft.com/office/officeart/2005/8/layout/vList3"/>
    <dgm:cxn modelId="{7AB2A17D-F92A-41C5-8D2E-048196996B59}" type="presParOf" srcId="{FF00672D-E525-430D-920F-3A50AFFC5C94}" destId="{ABE6BBEA-90A7-4C33-A25D-969F88C68EC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053620-2399-4308-AFD7-02A706D79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5D844DF-138A-4954-9963-B23EAADA943A}">
      <dgm:prSet/>
      <dgm:spPr/>
      <dgm:t>
        <a:bodyPr/>
        <a:lstStyle/>
        <a:p>
          <a:r>
            <a:rPr lang="en-GB" b="1"/>
            <a:t>Lack of privacy and security for patient data</a:t>
          </a:r>
          <a:endParaRPr lang="en-IN"/>
        </a:p>
      </dgm:t>
    </dgm:pt>
    <dgm:pt modelId="{8116C84B-449B-4DD1-890D-33ED6E450E0D}" type="parTrans" cxnId="{64041BDC-7AAD-425A-86A3-3AE118F70F71}">
      <dgm:prSet/>
      <dgm:spPr/>
      <dgm:t>
        <a:bodyPr/>
        <a:lstStyle/>
        <a:p>
          <a:endParaRPr lang="en-IN"/>
        </a:p>
      </dgm:t>
    </dgm:pt>
    <dgm:pt modelId="{4CF859A1-AB5B-4B1C-AEAA-018F02183933}" type="sibTrans" cxnId="{64041BDC-7AAD-425A-86A3-3AE118F70F71}">
      <dgm:prSet/>
      <dgm:spPr/>
      <dgm:t>
        <a:bodyPr/>
        <a:lstStyle/>
        <a:p>
          <a:endParaRPr lang="en-IN"/>
        </a:p>
      </dgm:t>
    </dgm:pt>
    <dgm:pt modelId="{14295230-03D6-4CE2-B900-9A074F169E59}">
      <dgm:prSet/>
      <dgm:spPr/>
      <dgm:t>
        <a:bodyPr/>
        <a:lstStyle/>
        <a:p>
          <a:r>
            <a:rPr lang="en-GB" b="1"/>
            <a:t>Limited access to counseling services for remote or marginalized communities</a:t>
          </a:r>
          <a:endParaRPr lang="en-IN"/>
        </a:p>
      </dgm:t>
    </dgm:pt>
    <dgm:pt modelId="{A696AB04-5E93-4460-88C2-12ACDE9E4AA5}" type="parTrans" cxnId="{91044118-454D-49D5-941C-E16547720003}">
      <dgm:prSet/>
      <dgm:spPr/>
      <dgm:t>
        <a:bodyPr/>
        <a:lstStyle/>
        <a:p>
          <a:endParaRPr lang="en-IN"/>
        </a:p>
      </dgm:t>
    </dgm:pt>
    <dgm:pt modelId="{CFE25039-0985-4573-8DE2-73D9626D3637}" type="sibTrans" cxnId="{91044118-454D-49D5-941C-E16547720003}">
      <dgm:prSet/>
      <dgm:spPr/>
      <dgm:t>
        <a:bodyPr/>
        <a:lstStyle/>
        <a:p>
          <a:endParaRPr lang="en-IN"/>
        </a:p>
      </dgm:t>
    </dgm:pt>
    <dgm:pt modelId="{CA5A69AD-4CAE-4032-A3CE-40889C1E8B83}">
      <dgm:prSet/>
      <dgm:spPr/>
      <dgm:t>
        <a:bodyPr/>
        <a:lstStyle/>
        <a:p>
          <a:r>
            <a:rPr lang="en-GB" b="1"/>
            <a:t>Difficulty in verifying counselor credentials and patient identity</a:t>
          </a:r>
          <a:endParaRPr lang="en-IN"/>
        </a:p>
      </dgm:t>
    </dgm:pt>
    <dgm:pt modelId="{D0D29F32-8A0D-475F-ADD8-61B62A28F4FD}" type="parTrans" cxnId="{4A7C0808-A071-4D62-9AF4-705B7453605C}">
      <dgm:prSet/>
      <dgm:spPr/>
      <dgm:t>
        <a:bodyPr/>
        <a:lstStyle/>
        <a:p>
          <a:endParaRPr lang="en-IN"/>
        </a:p>
      </dgm:t>
    </dgm:pt>
    <dgm:pt modelId="{F845F82B-BC6D-4CD9-9AF4-55F6DDB2A61B}" type="sibTrans" cxnId="{4A7C0808-A071-4D62-9AF4-705B7453605C}">
      <dgm:prSet/>
      <dgm:spPr/>
      <dgm:t>
        <a:bodyPr/>
        <a:lstStyle/>
        <a:p>
          <a:endParaRPr lang="en-IN"/>
        </a:p>
      </dgm:t>
    </dgm:pt>
    <dgm:pt modelId="{C6403AA9-B2C2-4648-AAB5-E289AA206C75}">
      <dgm:prSet/>
      <dgm:spPr/>
      <dgm:t>
        <a:bodyPr/>
        <a:lstStyle/>
        <a:p>
          <a:r>
            <a:rPr lang="en-GB" b="1"/>
            <a:t>Inefficient data management and storage</a:t>
          </a:r>
          <a:endParaRPr lang="en-IN"/>
        </a:p>
      </dgm:t>
    </dgm:pt>
    <dgm:pt modelId="{E71FA351-AE8F-45EB-967F-456226C232F3}" type="parTrans" cxnId="{E4750C4A-98F4-4207-9230-6F513D2C3903}">
      <dgm:prSet/>
      <dgm:spPr/>
      <dgm:t>
        <a:bodyPr/>
        <a:lstStyle/>
        <a:p>
          <a:endParaRPr lang="en-IN"/>
        </a:p>
      </dgm:t>
    </dgm:pt>
    <dgm:pt modelId="{2E0D04AC-DA27-4DC5-A765-4FC9CD9D5083}" type="sibTrans" cxnId="{E4750C4A-98F4-4207-9230-6F513D2C3903}">
      <dgm:prSet/>
      <dgm:spPr/>
      <dgm:t>
        <a:bodyPr/>
        <a:lstStyle/>
        <a:p>
          <a:endParaRPr lang="en-IN"/>
        </a:p>
      </dgm:t>
    </dgm:pt>
    <dgm:pt modelId="{22AA131A-93DF-4B30-B464-90C2AC1C394D}" type="pres">
      <dgm:prSet presAssocID="{22053620-2399-4308-AFD7-02A706D792DD}" presName="linear" presStyleCnt="0">
        <dgm:presLayoutVars>
          <dgm:animLvl val="lvl"/>
          <dgm:resizeHandles val="exact"/>
        </dgm:presLayoutVars>
      </dgm:prSet>
      <dgm:spPr/>
    </dgm:pt>
    <dgm:pt modelId="{279FC845-0894-4D4A-9A55-C2F295AD039D}" type="pres">
      <dgm:prSet presAssocID="{75D844DF-138A-4954-9963-B23EAADA94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0BDD46-6401-43C5-ACCB-52C0E13D52A0}" type="pres">
      <dgm:prSet presAssocID="{4CF859A1-AB5B-4B1C-AEAA-018F02183933}" presName="spacer" presStyleCnt="0"/>
      <dgm:spPr/>
    </dgm:pt>
    <dgm:pt modelId="{A8480C65-7066-4E5F-8B3D-89FBBEA303F4}" type="pres">
      <dgm:prSet presAssocID="{14295230-03D6-4CE2-B900-9A074F169E5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83B15F-B520-449F-AE4C-971911AEE2CC}" type="pres">
      <dgm:prSet presAssocID="{CFE25039-0985-4573-8DE2-73D9626D3637}" presName="spacer" presStyleCnt="0"/>
      <dgm:spPr/>
    </dgm:pt>
    <dgm:pt modelId="{317121D8-4371-4321-9CD7-6AC9F79A4DB3}" type="pres">
      <dgm:prSet presAssocID="{CA5A69AD-4CAE-4032-A3CE-40889C1E8B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614036-BC92-4785-AF05-92951F064CC3}" type="pres">
      <dgm:prSet presAssocID="{F845F82B-BC6D-4CD9-9AF4-55F6DDB2A61B}" presName="spacer" presStyleCnt="0"/>
      <dgm:spPr/>
    </dgm:pt>
    <dgm:pt modelId="{9AB174A6-7005-4656-A54D-C89E0F8C9709}" type="pres">
      <dgm:prSet presAssocID="{C6403AA9-B2C2-4648-AAB5-E289AA206C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7C0808-A071-4D62-9AF4-705B7453605C}" srcId="{22053620-2399-4308-AFD7-02A706D792DD}" destId="{CA5A69AD-4CAE-4032-A3CE-40889C1E8B83}" srcOrd="2" destOrd="0" parTransId="{D0D29F32-8A0D-475F-ADD8-61B62A28F4FD}" sibTransId="{F845F82B-BC6D-4CD9-9AF4-55F6DDB2A61B}"/>
    <dgm:cxn modelId="{91044118-454D-49D5-941C-E16547720003}" srcId="{22053620-2399-4308-AFD7-02A706D792DD}" destId="{14295230-03D6-4CE2-B900-9A074F169E59}" srcOrd="1" destOrd="0" parTransId="{A696AB04-5E93-4460-88C2-12ACDE9E4AA5}" sibTransId="{CFE25039-0985-4573-8DE2-73D9626D3637}"/>
    <dgm:cxn modelId="{7E1AD21B-3E4C-49F0-89BF-1651108CDDBB}" type="presOf" srcId="{14295230-03D6-4CE2-B900-9A074F169E59}" destId="{A8480C65-7066-4E5F-8B3D-89FBBEA303F4}" srcOrd="0" destOrd="0" presId="urn:microsoft.com/office/officeart/2005/8/layout/vList2"/>
    <dgm:cxn modelId="{5C6F043F-DCEE-48C9-B89E-D8D9FE32D273}" type="presOf" srcId="{22053620-2399-4308-AFD7-02A706D792DD}" destId="{22AA131A-93DF-4B30-B464-90C2AC1C394D}" srcOrd="0" destOrd="0" presId="urn:microsoft.com/office/officeart/2005/8/layout/vList2"/>
    <dgm:cxn modelId="{E4750C4A-98F4-4207-9230-6F513D2C3903}" srcId="{22053620-2399-4308-AFD7-02A706D792DD}" destId="{C6403AA9-B2C2-4648-AAB5-E289AA206C75}" srcOrd="3" destOrd="0" parTransId="{E71FA351-AE8F-45EB-967F-456226C232F3}" sibTransId="{2E0D04AC-DA27-4DC5-A765-4FC9CD9D5083}"/>
    <dgm:cxn modelId="{0A36634B-B58B-4B91-BD6A-C5A08B6830AE}" type="presOf" srcId="{CA5A69AD-4CAE-4032-A3CE-40889C1E8B83}" destId="{317121D8-4371-4321-9CD7-6AC9F79A4DB3}" srcOrd="0" destOrd="0" presId="urn:microsoft.com/office/officeart/2005/8/layout/vList2"/>
    <dgm:cxn modelId="{8659BB77-F38B-4E77-B32D-F4D246BDD971}" type="presOf" srcId="{C6403AA9-B2C2-4648-AAB5-E289AA206C75}" destId="{9AB174A6-7005-4656-A54D-C89E0F8C9709}" srcOrd="0" destOrd="0" presId="urn:microsoft.com/office/officeart/2005/8/layout/vList2"/>
    <dgm:cxn modelId="{5ED7997D-1A09-4D9C-AE1D-25E2FB5994DB}" type="presOf" srcId="{75D844DF-138A-4954-9963-B23EAADA943A}" destId="{279FC845-0894-4D4A-9A55-C2F295AD039D}" srcOrd="0" destOrd="0" presId="urn:microsoft.com/office/officeart/2005/8/layout/vList2"/>
    <dgm:cxn modelId="{64041BDC-7AAD-425A-86A3-3AE118F70F71}" srcId="{22053620-2399-4308-AFD7-02A706D792DD}" destId="{75D844DF-138A-4954-9963-B23EAADA943A}" srcOrd="0" destOrd="0" parTransId="{8116C84B-449B-4DD1-890D-33ED6E450E0D}" sibTransId="{4CF859A1-AB5B-4B1C-AEAA-018F02183933}"/>
    <dgm:cxn modelId="{2C814F63-8995-49D4-9F09-1E6AD1028F92}" type="presParOf" srcId="{22AA131A-93DF-4B30-B464-90C2AC1C394D}" destId="{279FC845-0894-4D4A-9A55-C2F295AD039D}" srcOrd="0" destOrd="0" presId="urn:microsoft.com/office/officeart/2005/8/layout/vList2"/>
    <dgm:cxn modelId="{51AB800D-0645-472B-A78B-ADF137D145C6}" type="presParOf" srcId="{22AA131A-93DF-4B30-B464-90C2AC1C394D}" destId="{860BDD46-6401-43C5-ACCB-52C0E13D52A0}" srcOrd="1" destOrd="0" presId="urn:microsoft.com/office/officeart/2005/8/layout/vList2"/>
    <dgm:cxn modelId="{A6175C61-DE0F-497B-9DBE-88CA1411DC6A}" type="presParOf" srcId="{22AA131A-93DF-4B30-B464-90C2AC1C394D}" destId="{A8480C65-7066-4E5F-8B3D-89FBBEA303F4}" srcOrd="2" destOrd="0" presId="urn:microsoft.com/office/officeart/2005/8/layout/vList2"/>
    <dgm:cxn modelId="{EA5FA466-4CD4-42A7-9221-FF6E62CEF78A}" type="presParOf" srcId="{22AA131A-93DF-4B30-B464-90C2AC1C394D}" destId="{F683B15F-B520-449F-AE4C-971911AEE2CC}" srcOrd="3" destOrd="0" presId="urn:microsoft.com/office/officeart/2005/8/layout/vList2"/>
    <dgm:cxn modelId="{4E9A8B74-8F29-4B59-B089-E6C2E9602992}" type="presParOf" srcId="{22AA131A-93DF-4B30-B464-90C2AC1C394D}" destId="{317121D8-4371-4321-9CD7-6AC9F79A4DB3}" srcOrd="4" destOrd="0" presId="urn:microsoft.com/office/officeart/2005/8/layout/vList2"/>
    <dgm:cxn modelId="{0B87DE05-7659-41F7-9052-D9BD709DEA9F}" type="presParOf" srcId="{22AA131A-93DF-4B30-B464-90C2AC1C394D}" destId="{F9614036-BC92-4785-AF05-92951F064CC3}" srcOrd="5" destOrd="0" presId="urn:microsoft.com/office/officeart/2005/8/layout/vList2"/>
    <dgm:cxn modelId="{402A8FA2-3F33-4962-8715-EA997CED184D}" type="presParOf" srcId="{22AA131A-93DF-4B30-B464-90C2AC1C394D}" destId="{9AB174A6-7005-4656-A54D-C89E0F8C97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357D1-8877-4FEC-BC2B-B2A05828AC5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B994E0A-4C0A-4D55-9DFB-E0D6ACF9FAC9}">
      <dgm:prSet/>
      <dgm:spPr/>
      <dgm:t>
        <a:bodyPr/>
        <a:lstStyle/>
        <a:p>
          <a:r>
            <a:rPr lang="en-IN"/>
            <a:t>SOLUTION OVERVIEW	</a:t>
          </a:r>
        </a:p>
      </dgm:t>
    </dgm:pt>
    <dgm:pt modelId="{2013F4BE-921C-4A24-AD7D-80C9A218AE02}" type="parTrans" cxnId="{DF6B8D49-ED1C-4D0F-BA3C-8E5B62C041F8}">
      <dgm:prSet/>
      <dgm:spPr/>
      <dgm:t>
        <a:bodyPr/>
        <a:lstStyle/>
        <a:p>
          <a:endParaRPr lang="en-IN"/>
        </a:p>
      </dgm:t>
    </dgm:pt>
    <dgm:pt modelId="{6AD988D9-633D-4AAC-8A4E-8ACA74D81E77}" type="sibTrans" cxnId="{DF6B8D49-ED1C-4D0F-BA3C-8E5B62C041F8}">
      <dgm:prSet/>
      <dgm:spPr/>
      <dgm:t>
        <a:bodyPr/>
        <a:lstStyle/>
        <a:p>
          <a:endParaRPr lang="en-IN"/>
        </a:p>
      </dgm:t>
    </dgm:pt>
    <dgm:pt modelId="{09EA985B-B566-4DB9-8B64-CCAF3CBA4493}" type="pres">
      <dgm:prSet presAssocID="{6C2357D1-8877-4FEC-BC2B-B2A05828AC54}" presName="linearFlow" presStyleCnt="0">
        <dgm:presLayoutVars>
          <dgm:dir/>
          <dgm:resizeHandles val="exact"/>
        </dgm:presLayoutVars>
      </dgm:prSet>
      <dgm:spPr/>
    </dgm:pt>
    <dgm:pt modelId="{9BFADE4B-071A-4CC5-895A-AC7B8626BB4B}" type="pres">
      <dgm:prSet presAssocID="{CB994E0A-4C0A-4D55-9DFB-E0D6ACF9FAC9}" presName="composite" presStyleCnt="0"/>
      <dgm:spPr/>
    </dgm:pt>
    <dgm:pt modelId="{8B952FB3-8200-4A2E-B10F-3E315071D2DF}" type="pres">
      <dgm:prSet presAssocID="{CB994E0A-4C0A-4D55-9DFB-E0D6ACF9FAC9}" presName="imgShp" presStyleLbl="fgImgPlace1" presStyleIdx="0" presStyleCnt="1"/>
      <dgm:spPr/>
    </dgm:pt>
    <dgm:pt modelId="{E49099E4-F2AF-4903-AA97-CA80AB4F4D23}" type="pres">
      <dgm:prSet presAssocID="{CB994E0A-4C0A-4D55-9DFB-E0D6ACF9FAC9}" presName="txShp" presStyleLbl="node1" presStyleIdx="0" presStyleCnt="1">
        <dgm:presLayoutVars>
          <dgm:bulletEnabled val="1"/>
        </dgm:presLayoutVars>
      </dgm:prSet>
      <dgm:spPr/>
    </dgm:pt>
  </dgm:ptLst>
  <dgm:cxnLst>
    <dgm:cxn modelId="{2B5A661A-80BB-4452-9082-1F7C72F39CFB}" type="presOf" srcId="{6C2357D1-8877-4FEC-BC2B-B2A05828AC54}" destId="{09EA985B-B566-4DB9-8B64-CCAF3CBA4493}" srcOrd="0" destOrd="0" presId="urn:microsoft.com/office/officeart/2005/8/layout/vList3"/>
    <dgm:cxn modelId="{DF6B8D49-ED1C-4D0F-BA3C-8E5B62C041F8}" srcId="{6C2357D1-8877-4FEC-BC2B-B2A05828AC54}" destId="{CB994E0A-4C0A-4D55-9DFB-E0D6ACF9FAC9}" srcOrd="0" destOrd="0" parTransId="{2013F4BE-921C-4A24-AD7D-80C9A218AE02}" sibTransId="{6AD988D9-633D-4AAC-8A4E-8ACA74D81E77}"/>
    <dgm:cxn modelId="{3DB9C7B9-5BC0-40E9-B39E-27FA4F1EBA41}" type="presOf" srcId="{CB994E0A-4C0A-4D55-9DFB-E0D6ACF9FAC9}" destId="{E49099E4-F2AF-4903-AA97-CA80AB4F4D23}" srcOrd="0" destOrd="0" presId="urn:microsoft.com/office/officeart/2005/8/layout/vList3"/>
    <dgm:cxn modelId="{65CDD46C-CF50-44B2-80ED-E1C42CB3622D}" type="presParOf" srcId="{09EA985B-B566-4DB9-8B64-CCAF3CBA4493}" destId="{9BFADE4B-071A-4CC5-895A-AC7B8626BB4B}" srcOrd="0" destOrd="0" presId="urn:microsoft.com/office/officeart/2005/8/layout/vList3"/>
    <dgm:cxn modelId="{A88FDC18-44CD-43F3-9130-42886EBE056B}" type="presParOf" srcId="{9BFADE4B-071A-4CC5-895A-AC7B8626BB4B}" destId="{8B952FB3-8200-4A2E-B10F-3E315071D2DF}" srcOrd="0" destOrd="0" presId="urn:microsoft.com/office/officeart/2005/8/layout/vList3"/>
    <dgm:cxn modelId="{5271C4CD-1CAA-46B0-9128-0D82D71C6CD1}" type="presParOf" srcId="{9BFADE4B-071A-4CC5-895A-AC7B8626BB4B}" destId="{E49099E4-F2AF-4903-AA97-CA80AB4F4D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47D0D6-83C0-4D69-B5AC-3C792EAC03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20E41E2-C9B1-4D52-BCC4-0175D1AD8A44}">
      <dgm:prSet/>
      <dgm:spPr/>
      <dgm:t>
        <a:bodyPr/>
        <a:lstStyle/>
        <a:p>
          <a:r>
            <a:rPr lang="en-GB" b="1"/>
            <a:t>Secure and private online counseling platform</a:t>
          </a:r>
          <a:endParaRPr lang="en-IN"/>
        </a:p>
      </dgm:t>
    </dgm:pt>
    <dgm:pt modelId="{CD9CF638-C4DB-46E0-84CB-6D98FDA6F8F1}" type="parTrans" cxnId="{387492CD-EA61-41AA-8055-39137E004A34}">
      <dgm:prSet/>
      <dgm:spPr/>
      <dgm:t>
        <a:bodyPr/>
        <a:lstStyle/>
        <a:p>
          <a:endParaRPr lang="en-IN"/>
        </a:p>
      </dgm:t>
    </dgm:pt>
    <dgm:pt modelId="{777A4BF9-106A-4287-89B5-A00D779A7D01}" type="sibTrans" cxnId="{387492CD-EA61-41AA-8055-39137E004A34}">
      <dgm:prSet/>
      <dgm:spPr/>
      <dgm:t>
        <a:bodyPr/>
        <a:lstStyle/>
        <a:p>
          <a:endParaRPr lang="en-IN"/>
        </a:p>
      </dgm:t>
    </dgm:pt>
    <dgm:pt modelId="{D94D5895-3024-4ECA-B03F-41D56465B8D2}">
      <dgm:prSet/>
      <dgm:spPr/>
      <dgm:t>
        <a:bodyPr/>
        <a:lstStyle/>
        <a:p>
          <a:r>
            <a:rPr lang="en-GB" b="1"/>
            <a:t>Decentralized data storage and management</a:t>
          </a:r>
          <a:endParaRPr lang="en-IN"/>
        </a:p>
      </dgm:t>
    </dgm:pt>
    <dgm:pt modelId="{F30D0952-0F1B-4F4E-828E-65D30117F659}" type="parTrans" cxnId="{613F5147-89F7-4DE0-9E32-42859BF0F851}">
      <dgm:prSet/>
      <dgm:spPr/>
      <dgm:t>
        <a:bodyPr/>
        <a:lstStyle/>
        <a:p>
          <a:endParaRPr lang="en-IN"/>
        </a:p>
      </dgm:t>
    </dgm:pt>
    <dgm:pt modelId="{58FCA79F-E49A-4541-9376-8941D19E4F3A}" type="sibTrans" cxnId="{613F5147-89F7-4DE0-9E32-42859BF0F851}">
      <dgm:prSet/>
      <dgm:spPr/>
      <dgm:t>
        <a:bodyPr/>
        <a:lstStyle/>
        <a:p>
          <a:endParaRPr lang="en-IN"/>
        </a:p>
      </dgm:t>
    </dgm:pt>
    <dgm:pt modelId="{008BE21B-0890-4F0A-950E-23AFD46252CE}">
      <dgm:prSet/>
      <dgm:spPr/>
      <dgm:t>
        <a:bodyPr/>
        <a:lstStyle/>
        <a:p>
          <a:r>
            <a:rPr lang="en-GB" b="1"/>
            <a:t>Verifiable counselor credentials and patient identity</a:t>
          </a:r>
          <a:endParaRPr lang="en-IN"/>
        </a:p>
      </dgm:t>
    </dgm:pt>
    <dgm:pt modelId="{D8231230-77C2-4F08-9FEC-0E7C2A00A998}" type="parTrans" cxnId="{42DEE38D-59BA-4BA8-AD9B-5A0208F95308}">
      <dgm:prSet/>
      <dgm:spPr/>
      <dgm:t>
        <a:bodyPr/>
        <a:lstStyle/>
        <a:p>
          <a:endParaRPr lang="en-IN"/>
        </a:p>
      </dgm:t>
    </dgm:pt>
    <dgm:pt modelId="{1988D6C0-A2F4-4331-86D9-838E16CF91D5}" type="sibTrans" cxnId="{42DEE38D-59BA-4BA8-AD9B-5A0208F95308}">
      <dgm:prSet/>
      <dgm:spPr/>
      <dgm:t>
        <a:bodyPr/>
        <a:lstStyle/>
        <a:p>
          <a:endParaRPr lang="en-IN"/>
        </a:p>
      </dgm:t>
    </dgm:pt>
    <dgm:pt modelId="{C8B15445-2043-4643-8A4D-4EF55A4896A5}">
      <dgm:prSet/>
      <dgm:spPr/>
      <dgm:t>
        <a:bodyPr/>
        <a:lstStyle/>
        <a:p>
          <a:r>
            <a:rPr lang="en-GB" b="1"/>
            <a:t>Efficient data management and storage</a:t>
          </a:r>
          <a:endParaRPr lang="en-IN"/>
        </a:p>
      </dgm:t>
    </dgm:pt>
    <dgm:pt modelId="{95FEF1B2-1945-47D3-B1A6-758E82009941}" type="parTrans" cxnId="{23CF0828-CB5B-4B3C-8CD0-B6C2B9F203E8}">
      <dgm:prSet/>
      <dgm:spPr/>
      <dgm:t>
        <a:bodyPr/>
        <a:lstStyle/>
        <a:p>
          <a:endParaRPr lang="en-IN"/>
        </a:p>
      </dgm:t>
    </dgm:pt>
    <dgm:pt modelId="{8D0EED20-31C4-4C6D-990C-5DD764564348}" type="sibTrans" cxnId="{23CF0828-CB5B-4B3C-8CD0-B6C2B9F203E8}">
      <dgm:prSet/>
      <dgm:spPr/>
      <dgm:t>
        <a:bodyPr/>
        <a:lstStyle/>
        <a:p>
          <a:endParaRPr lang="en-IN"/>
        </a:p>
      </dgm:t>
    </dgm:pt>
    <dgm:pt modelId="{CD33A78B-908D-4349-9699-1F88DC0A9FF3}" type="pres">
      <dgm:prSet presAssocID="{0447D0D6-83C0-4D69-B5AC-3C792EAC0333}" presName="linear" presStyleCnt="0">
        <dgm:presLayoutVars>
          <dgm:animLvl val="lvl"/>
          <dgm:resizeHandles val="exact"/>
        </dgm:presLayoutVars>
      </dgm:prSet>
      <dgm:spPr/>
    </dgm:pt>
    <dgm:pt modelId="{47CE08FD-13DA-4159-82A3-16CCF68DB6DA}" type="pres">
      <dgm:prSet presAssocID="{C20E41E2-C9B1-4D52-BCC4-0175D1AD8A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02CAD8-D4AA-47B5-8DFA-3CCB933833C9}" type="pres">
      <dgm:prSet presAssocID="{777A4BF9-106A-4287-89B5-A00D779A7D01}" presName="spacer" presStyleCnt="0"/>
      <dgm:spPr/>
    </dgm:pt>
    <dgm:pt modelId="{014FA360-EEA4-4B12-9C3E-9D51BA017C0F}" type="pres">
      <dgm:prSet presAssocID="{D94D5895-3024-4ECA-B03F-41D56465B8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DBD705-5F03-4022-9D42-5C8D31CA5F92}" type="pres">
      <dgm:prSet presAssocID="{58FCA79F-E49A-4541-9376-8941D19E4F3A}" presName="spacer" presStyleCnt="0"/>
      <dgm:spPr/>
    </dgm:pt>
    <dgm:pt modelId="{943C102C-F867-4199-9D79-1B8115DC2991}" type="pres">
      <dgm:prSet presAssocID="{008BE21B-0890-4F0A-950E-23AFD46252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E3EEE4-BDC6-4D39-BC7F-9EC461E952A7}" type="pres">
      <dgm:prSet presAssocID="{1988D6C0-A2F4-4331-86D9-838E16CF91D5}" presName="spacer" presStyleCnt="0"/>
      <dgm:spPr/>
    </dgm:pt>
    <dgm:pt modelId="{D55A63A1-93C6-421B-8FA0-ED0DD7D9E0C1}" type="pres">
      <dgm:prSet presAssocID="{C8B15445-2043-4643-8A4D-4EF55A4896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9EBC19-5EBA-47A5-AA2E-2CA9F5DC581A}" type="presOf" srcId="{D94D5895-3024-4ECA-B03F-41D56465B8D2}" destId="{014FA360-EEA4-4B12-9C3E-9D51BA017C0F}" srcOrd="0" destOrd="0" presId="urn:microsoft.com/office/officeart/2005/8/layout/vList2"/>
    <dgm:cxn modelId="{23CF0828-CB5B-4B3C-8CD0-B6C2B9F203E8}" srcId="{0447D0D6-83C0-4D69-B5AC-3C792EAC0333}" destId="{C8B15445-2043-4643-8A4D-4EF55A4896A5}" srcOrd="3" destOrd="0" parTransId="{95FEF1B2-1945-47D3-B1A6-758E82009941}" sibTransId="{8D0EED20-31C4-4C6D-990C-5DD764564348}"/>
    <dgm:cxn modelId="{613F5147-89F7-4DE0-9E32-42859BF0F851}" srcId="{0447D0D6-83C0-4D69-B5AC-3C792EAC0333}" destId="{D94D5895-3024-4ECA-B03F-41D56465B8D2}" srcOrd="1" destOrd="0" parTransId="{F30D0952-0F1B-4F4E-828E-65D30117F659}" sibTransId="{58FCA79F-E49A-4541-9376-8941D19E4F3A}"/>
    <dgm:cxn modelId="{F3B59E4D-C159-4769-A9D1-5D773111155A}" type="presOf" srcId="{C20E41E2-C9B1-4D52-BCC4-0175D1AD8A44}" destId="{47CE08FD-13DA-4159-82A3-16CCF68DB6DA}" srcOrd="0" destOrd="0" presId="urn:microsoft.com/office/officeart/2005/8/layout/vList2"/>
    <dgm:cxn modelId="{9726945A-B350-48A8-A996-75CEA6480B47}" type="presOf" srcId="{008BE21B-0890-4F0A-950E-23AFD46252CE}" destId="{943C102C-F867-4199-9D79-1B8115DC2991}" srcOrd="0" destOrd="0" presId="urn:microsoft.com/office/officeart/2005/8/layout/vList2"/>
    <dgm:cxn modelId="{42DEE38D-59BA-4BA8-AD9B-5A0208F95308}" srcId="{0447D0D6-83C0-4D69-B5AC-3C792EAC0333}" destId="{008BE21B-0890-4F0A-950E-23AFD46252CE}" srcOrd="2" destOrd="0" parTransId="{D8231230-77C2-4F08-9FEC-0E7C2A00A998}" sibTransId="{1988D6C0-A2F4-4331-86D9-838E16CF91D5}"/>
    <dgm:cxn modelId="{3B4B76AD-7D2D-4E0B-A850-229639E234C1}" type="presOf" srcId="{0447D0D6-83C0-4D69-B5AC-3C792EAC0333}" destId="{CD33A78B-908D-4349-9699-1F88DC0A9FF3}" srcOrd="0" destOrd="0" presId="urn:microsoft.com/office/officeart/2005/8/layout/vList2"/>
    <dgm:cxn modelId="{6237C5B6-E88C-46EC-9826-4AE66432EDAE}" type="presOf" srcId="{C8B15445-2043-4643-8A4D-4EF55A4896A5}" destId="{D55A63A1-93C6-421B-8FA0-ED0DD7D9E0C1}" srcOrd="0" destOrd="0" presId="urn:microsoft.com/office/officeart/2005/8/layout/vList2"/>
    <dgm:cxn modelId="{387492CD-EA61-41AA-8055-39137E004A34}" srcId="{0447D0D6-83C0-4D69-B5AC-3C792EAC0333}" destId="{C20E41E2-C9B1-4D52-BCC4-0175D1AD8A44}" srcOrd="0" destOrd="0" parTransId="{CD9CF638-C4DB-46E0-84CB-6D98FDA6F8F1}" sibTransId="{777A4BF9-106A-4287-89B5-A00D779A7D01}"/>
    <dgm:cxn modelId="{978EEB62-6271-4C6E-BF1F-1E2B686B02E5}" type="presParOf" srcId="{CD33A78B-908D-4349-9699-1F88DC0A9FF3}" destId="{47CE08FD-13DA-4159-82A3-16CCF68DB6DA}" srcOrd="0" destOrd="0" presId="urn:microsoft.com/office/officeart/2005/8/layout/vList2"/>
    <dgm:cxn modelId="{07638ACB-4092-4A33-BE7C-03EC1B7E9005}" type="presParOf" srcId="{CD33A78B-908D-4349-9699-1F88DC0A9FF3}" destId="{4602CAD8-D4AA-47B5-8DFA-3CCB933833C9}" srcOrd="1" destOrd="0" presId="urn:microsoft.com/office/officeart/2005/8/layout/vList2"/>
    <dgm:cxn modelId="{5F039771-879D-4FA8-96F2-631043FBA04E}" type="presParOf" srcId="{CD33A78B-908D-4349-9699-1F88DC0A9FF3}" destId="{014FA360-EEA4-4B12-9C3E-9D51BA017C0F}" srcOrd="2" destOrd="0" presId="urn:microsoft.com/office/officeart/2005/8/layout/vList2"/>
    <dgm:cxn modelId="{AB247B7D-5F7E-41FD-91FD-496F18E9A033}" type="presParOf" srcId="{CD33A78B-908D-4349-9699-1F88DC0A9FF3}" destId="{77DBD705-5F03-4022-9D42-5C8D31CA5F92}" srcOrd="3" destOrd="0" presId="urn:microsoft.com/office/officeart/2005/8/layout/vList2"/>
    <dgm:cxn modelId="{C5DE8747-7D44-4428-B21C-0354EB84C9B7}" type="presParOf" srcId="{CD33A78B-908D-4349-9699-1F88DC0A9FF3}" destId="{943C102C-F867-4199-9D79-1B8115DC2991}" srcOrd="4" destOrd="0" presId="urn:microsoft.com/office/officeart/2005/8/layout/vList2"/>
    <dgm:cxn modelId="{E44D40A4-28F9-4686-A3C4-0083ADBBF29B}" type="presParOf" srcId="{CD33A78B-908D-4349-9699-1F88DC0A9FF3}" destId="{8AE3EEE4-BDC6-4D39-BC7F-9EC461E952A7}" srcOrd="5" destOrd="0" presId="urn:microsoft.com/office/officeart/2005/8/layout/vList2"/>
    <dgm:cxn modelId="{76FA8133-01B8-46E9-B145-F069A665F9D6}" type="presParOf" srcId="{CD33A78B-908D-4349-9699-1F88DC0A9FF3}" destId="{D55A63A1-93C6-421B-8FA0-ED0DD7D9E0C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064625-AA92-43E4-86B2-4107D13F4DC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236847C-AE34-4399-94CC-3E246E6C8E09}">
      <dgm:prSet/>
      <dgm:spPr/>
      <dgm:t>
        <a:bodyPr/>
        <a:lstStyle/>
        <a:p>
          <a:r>
            <a:rPr lang="en-IN"/>
            <a:t>FEATURES</a:t>
          </a:r>
        </a:p>
      </dgm:t>
    </dgm:pt>
    <dgm:pt modelId="{5F016BCE-5946-4FFA-B436-B1DF9A86D0DD}" type="parTrans" cxnId="{19407D70-59C5-4835-A8E5-6AE1863C40B7}">
      <dgm:prSet/>
      <dgm:spPr/>
      <dgm:t>
        <a:bodyPr/>
        <a:lstStyle/>
        <a:p>
          <a:endParaRPr lang="en-IN"/>
        </a:p>
      </dgm:t>
    </dgm:pt>
    <dgm:pt modelId="{F56433BF-23F3-4208-AB3A-0343B23B073E}" type="sibTrans" cxnId="{19407D70-59C5-4835-A8E5-6AE1863C40B7}">
      <dgm:prSet/>
      <dgm:spPr/>
      <dgm:t>
        <a:bodyPr/>
        <a:lstStyle/>
        <a:p>
          <a:endParaRPr lang="en-IN"/>
        </a:p>
      </dgm:t>
    </dgm:pt>
    <dgm:pt modelId="{487CA65B-7974-462C-A012-873053FE2ACC}" type="pres">
      <dgm:prSet presAssocID="{C5064625-AA92-43E4-86B2-4107D13F4DC0}" presName="linearFlow" presStyleCnt="0">
        <dgm:presLayoutVars>
          <dgm:dir/>
          <dgm:resizeHandles val="exact"/>
        </dgm:presLayoutVars>
      </dgm:prSet>
      <dgm:spPr/>
    </dgm:pt>
    <dgm:pt modelId="{2B4DCBA7-2A8B-4D06-A0B0-AC41E43F1C01}" type="pres">
      <dgm:prSet presAssocID="{C236847C-AE34-4399-94CC-3E246E6C8E09}" presName="composite" presStyleCnt="0"/>
      <dgm:spPr/>
    </dgm:pt>
    <dgm:pt modelId="{CCC24410-B44E-4177-B2E2-917D7FE92705}" type="pres">
      <dgm:prSet presAssocID="{C236847C-AE34-4399-94CC-3E246E6C8E09}" presName="imgShp" presStyleLbl="fgImgPlace1" presStyleIdx="0" presStyleCnt="1"/>
      <dgm:spPr/>
    </dgm:pt>
    <dgm:pt modelId="{3CDB84E2-81DF-4BA5-B793-6BD326B43F7B}" type="pres">
      <dgm:prSet presAssocID="{C236847C-AE34-4399-94CC-3E246E6C8E09}" presName="txShp" presStyleLbl="node1" presStyleIdx="0" presStyleCnt="1">
        <dgm:presLayoutVars>
          <dgm:bulletEnabled val="1"/>
        </dgm:presLayoutVars>
      </dgm:prSet>
      <dgm:spPr/>
    </dgm:pt>
  </dgm:ptLst>
  <dgm:cxnLst>
    <dgm:cxn modelId="{19407D70-59C5-4835-A8E5-6AE1863C40B7}" srcId="{C5064625-AA92-43E4-86B2-4107D13F4DC0}" destId="{C236847C-AE34-4399-94CC-3E246E6C8E09}" srcOrd="0" destOrd="0" parTransId="{5F016BCE-5946-4FFA-B436-B1DF9A86D0DD}" sibTransId="{F56433BF-23F3-4208-AB3A-0343B23B073E}"/>
    <dgm:cxn modelId="{C38B9FE2-EB19-47BD-B034-74EB0E6C57AD}" type="presOf" srcId="{C5064625-AA92-43E4-86B2-4107D13F4DC0}" destId="{487CA65B-7974-462C-A012-873053FE2ACC}" srcOrd="0" destOrd="0" presId="urn:microsoft.com/office/officeart/2005/8/layout/vList3"/>
    <dgm:cxn modelId="{D9E26CE4-C4AC-400F-9E03-ACCB9DB65EE1}" type="presOf" srcId="{C236847C-AE34-4399-94CC-3E246E6C8E09}" destId="{3CDB84E2-81DF-4BA5-B793-6BD326B43F7B}" srcOrd="0" destOrd="0" presId="urn:microsoft.com/office/officeart/2005/8/layout/vList3"/>
    <dgm:cxn modelId="{1FA6383B-1AB5-46D1-9092-D336FBE10E93}" type="presParOf" srcId="{487CA65B-7974-462C-A012-873053FE2ACC}" destId="{2B4DCBA7-2A8B-4D06-A0B0-AC41E43F1C01}" srcOrd="0" destOrd="0" presId="urn:microsoft.com/office/officeart/2005/8/layout/vList3"/>
    <dgm:cxn modelId="{C386368E-27E3-4B77-A600-E9E889926C41}" type="presParOf" srcId="{2B4DCBA7-2A8B-4D06-A0B0-AC41E43F1C01}" destId="{CCC24410-B44E-4177-B2E2-917D7FE92705}" srcOrd="0" destOrd="0" presId="urn:microsoft.com/office/officeart/2005/8/layout/vList3"/>
    <dgm:cxn modelId="{1FD86B0D-0F5B-4746-A2DB-2058D82DF830}" type="presParOf" srcId="{2B4DCBA7-2A8B-4D06-A0B0-AC41E43F1C01}" destId="{3CDB84E2-81DF-4BA5-B793-6BD326B43F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14320C-DCA5-45F1-9157-9A13315DCC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DE6A8D-FF31-4219-B7B7-DC6710D25B6F}">
      <dgm:prSet/>
      <dgm:spPr/>
      <dgm:t>
        <a:bodyPr/>
        <a:lstStyle/>
        <a:p>
          <a:r>
            <a:rPr lang="en-GB" b="1" i="0"/>
            <a:t>Patient data encryption and secure storage</a:t>
          </a:r>
          <a:endParaRPr lang="en-IN"/>
        </a:p>
      </dgm:t>
    </dgm:pt>
    <dgm:pt modelId="{0C29AD35-57FA-407B-A8DE-0FA78EED45C9}" type="parTrans" cxnId="{7E78FF78-548E-40A9-B0BE-EFEF12C140EF}">
      <dgm:prSet/>
      <dgm:spPr/>
      <dgm:t>
        <a:bodyPr/>
        <a:lstStyle/>
        <a:p>
          <a:endParaRPr lang="en-IN"/>
        </a:p>
      </dgm:t>
    </dgm:pt>
    <dgm:pt modelId="{EB59441C-9A39-4CA5-AD37-75FDB6C0CDD9}" type="sibTrans" cxnId="{7E78FF78-548E-40A9-B0BE-EFEF12C140EF}">
      <dgm:prSet/>
      <dgm:spPr/>
      <dgm:t>
        <a:bodyPr/>
        <a:lstStyle/>
        <a:p>
          <a:endParaRPr lang="en-IN"/>
        </a:p>
      </dgm:t>
    </dgm:pt>
    <dgm:pt modelId="{38DEE297-9E57-4A7E-8EA8-4960AA7412C4}">
      <dgm:prSet/>
      <dgm:spPr/>
      <dgm:t>
        <a:bodyPr/>
        <a:lstStyle/>
        <a:p>
          <a:r>
            <a:rPr lang="en-GB" b="1" i="0"/>
            <a:t>Access control for patients and counselors</a:t>
          </a:r>
          <a:endParaRPr lang="en-IN"/>
        </a:p>
      </dgm:t>
    </dgm:pt>
    <dgm:pt modelId="{DF3B9075-AA6E-452C-A203-B513AB2C95D7}" type="parTrans" cxnId="{A13EC59A-99A1-4710-8729-80CF56FE259F}">
      <dgm:prSet/>
      <dgm:spPr/>
      <dgm:t>
        <a:bodyPr/>
        <a:lstStyle/>
        <a:p>
          <a:endParaRPr lang="en-IN"/>
        </a:p>
      </dgm:t>
    </dgm:pt>
    <dgm:pt modelId="{00AC6C79-369E-4FA6-AED5-FDEB511A1149}" type="sibTrans" cxnId="{A13EC59A-99A1-4710-8729-80CF56FE259F}">
      <dgm:prSet/>
      <dgm:spPr/>
      <dgm:t>
        <a:bodyPr/>
        <a:lstStyle/>
        <a:p>
          <a:endParaRPr lang="en-IN"/>
        </a:p>
      </dgm:t>
    </dgm:pt>
    <dgm:pt modelId="{9AD275A6-2ED2-47D9-A912-58F3201A7FAD}">
      <dgm:prSet/>
      <dgm:spPr/>
      <dgm:t>
        <a:bodyPr/>
        <a:lstStyle/>
        <a:p>
          <a:r>
            <a:rPr lang="en-GB" b="1" i="0"/>
            <a:t>Verifiable credentials for counselors</a:t>
          </a:r>
          <a:endParaRPr lang="en-IN"/>
        </a:p>
      </dgm:t>
    </dgm:pt>
    <dgm:pt modelId="{B44840D9-D864-47CB-99AB-973E04808922}" type="parTrans" cxnId="{E284F281-A5CE-4DA9-B1CE-27FBA6FD79B1}">
      <dgm:prSet/>
      <dgm:spPr/>
      <dgm:t>
        <a:bodyPr/>
        <a:lstStyle/>
        <a:p>
          <a:endParaRPr lang="en-IN"/>
        </a:p>
      </dgm:t>
    </dgm:pt>
    <dgm:pt modelId="{E32E52A5-E99C-4CF0-A4EB-1A740442DB5F}" type="sibTrans" cxnId="{E284F281-A5CE-4DA9-B1CE-27FBA6FD79B1}">
      <dgm:prSet/>
      <dgm:spPr/>
      <dgm:t>
        <a:bodyPr/>
        <a:lstStyle/>
        <a:p>
          <a:endParaRPr lang="en-IN"/>
        </a:p>
      </dgm:t>
    </dgm:pt>
    <dgm:pt modelId="{8B1C4B35-F26B-4152-96CB-6D5E717DEE82}">
      <dgm:prSet/>
      <dgm:spPr/>
      <dgm:t>
        <a:bodyPr/>
        <a:lstStyle/>
        <a:p>
          <a:r>
            <a:rPr lang="en-GB" b="1" i="0"/>
            <a:t>Efficient data management and storage</a:t>
          </a:r>
          <a:endParaRPr lang="en-IN"/>
        </a:p>
      </dgm:t>
    </dgm:pt>
    <dgm:pt modelId="{7816EF78-14CD-45D7-9668-6A69B06D97DD}" type="parTrans" cxnId="{7E690AAD-C873-4B44-9646-978AEDD2DFC0}">
      <dgm:prSet/>
      <dgm:spPr/>
      <dgm:t>
        <a:bodyPr/>
        <a:lstStyle/>
        <a:p>
          <a:endParaRPr lang="en-IN"/>
        </a:p>
      </dgm:t>
    </dgm:pt>
    <dgm:pt modelId="{3E131E14-E8A1-4C31-BCBE-F5193AE00C86}" type="sibTrans" cxnId="{7E690AAD-C873-4B44-9646-978AEDD2DFC0}">
      <dgm:prSet/>
      <dgm:spPr/>
      <dgm:t>
        <a:bodyPr/>
        <a:lstStyle/>
        <a:p>
          <a:endParaRPr lang="en-IN"/>
        </a:p>
      </dgm:t>
    </dgm:pt>
    <dgm:pt modelId="{74D2FFDF-FF14-47B6-87B3-5C9D1F81D54A}">
      <dgm:prSet/>
      <dgm:spPr/>
      <dgm:t>
        <a:bodyPr/>
        <a:lstStyle/>
        <a:p>
          <a:r>
            <a:rPr lang="en-GB" b="1" i="0"/>
            <a:t>Event logging and notification system</a:t>
          </a:r>
          <a:endParaRPr lang="en-IN"/>
        </a:p>
      </dgm:t>
    </dgm:pt>
    <dgm:pt modelId="{8ED4A4FC-1EDC-4AFF-9716-8844401ADCAA}" type="parTrans" cxnId="{04F80FC6-7B2A-406B-9AF6-A7CE94E5CFC3}">
      <dgm:prSet/>
      <dgm:spPr/>
      <dgm:t>
        <a:bodyPr/>
        <a:lstStyle/>
        <a:p>
          <a:endParaRPr lang="en-IN"/>
        </a:p>
      </dgm:t>
    </dgm:pt>
    <dgm:pt modelId="{8967C940-BDC9-467C-A0AD-DEE44BC483DC}" type="sibTrans" cxnId="{04F80FC6-7B2A-406B-9AF6-A7CE94E5CFC3}">
      <dgm:prSet/>
      <dgm:spPr/>
      <dgm:t>
        <a:bodyPr/>
        <a:lstStyle/>
        <a:p>
          <a:endParaRPr lang="en-IN"/>
        </a:p>
      </dgm:t>
    </dgm:pt>
    <dgm:pt modelId="{8C87D7F1-B838-4F9C-BF32-03882E489B70}" type="pres">
      <dgm:prSet presAssocID="{4214320C-DCA5-45F1-9157-9A13315DCC1D}" presName="linear" presStyleCnt="0">
        <dgm:presLayoutVars>
          <dgm:animLvl val="lvl"/>
          <dgm:resizeHandles val="exact"/>
        </dgm:presLayoutVars>
      </dgm:prSet>
      <dgm:spPr/>
    </dgm:pt>
    <dgm:pt modelId="{99E26D8F-7DC4-4A8B-B861-E4BFC9DE62E5}" type="pres">
      <dgm:prSet presAssocID="{F0DE6A8D-FF31-4219-B7B7-DC6710D25B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6EAD2D-E4D1-4BFB-ADDA-587B1CC51319}" type="pres">
      <dgm:prSet presAssocID="{EB59441C-9A39-4CA5-AD37-75FDB6C0CDD9}" presName="spacer" presStyleCnt="0"/>
      <dgm:spPr/>
    </dgm:pt>
    <dgm:pt modelId="{1F6EA2A1-FFB3-4CD2-AB55-CCA3101FED76}" type="pres">
      <dgm:prSet presAssocID="{38DEE297-9E57-4A7E-8EA8-4960AA7412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1196206-6A79-47F1-9BD5-54C1E536B0EC}" type="pres">
      <dgm:prSet presAssocID="{00AC6C79-369E-4FA6-AED5-FDEB511A1149}" presName="spacer" presStyleCnt="0"/>
      <dgm:spPr/>
    </dgm:pt>
    <dgm:pt modelId="{FA50B607-625B-400E-9BCF-C8B7D52531DF}" type="pres">
      <dgm:prSet presAssocID="{9AD275A6-2ED2-47D9-A912-58F3201A7F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CF59A7-BF93-4F47-804B-9B84DF2FA882}" type="pres">
      <dgm:prSet presAssocID="{E32E52A5-E99C-4CF0-A4EB-1A740442DB5F}" presName="spacer" presStyleCnt="0"/>
      <dgm:spPr/>
    </dgm:pt>
    <dgm:pt modelId="{A15AB9A8-5A01-4314-9076-05026BA87776}" type="pres">
      <dgm:prSet presAssocID="{8B1C4B35-F26B-4152-96CB-6D5E717DEE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5A45DA-6A4A-4E01-94EC-72D48D1ABA86}" type="pres">
      <dgm:prSet presAssocID="{3E131E14-E8A1-4C31-BCBE-F5193AE00C86}" presName="spacer" presStyleCnt="0"/>
      <dgm:spPr/>
    </dgm:pt>
    <dgm:pt modelId="{0F0B2D3D-0B20-4A7F-9389-D7F127ADFEF3}" type="pres">
      <dgm:prSet presAssocID="{74D2FFDF-FF14-47B6-87B3-5C9D1F81D54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30C314-13C2-4FA7-8195-A2B46F37CCFA}" type="presOf" srcId="{F0DE6A8D-FF31-4219-B7B7-DC6710D25B6F}" destId="{99E26D8F-7DC4-4A8B-B861-E4BFC9DE62E5}" srcOrd="0" destOrd="0" presId="urn:microsoft.com/office/officeart/2005/8/layout/vList2"/>
    <dgm:cxn modelId="{71E4FB6A-0842-426E-AEE3-2B1C0E06D419}" type="presOf" srcId="{74D2FFDF-FF14-47B6-87B3-5C9D1F81D54A}" destId="{0F0B2D3D-0B20-4A7F-9389-D7F127ADFEF3}" srcOrd="0" destOrd="0" presId="urn:microsoft.com/office/officeart/2005/8/layout/vList2"/>
    <dgm:cxn modelId="{7E78FF78-548E-40A9-B0BE-EFEF12C140EF}" srcId="{4214320C-DCA5-45F1-9157-9A13315DCC1D}" destId="{F0DE6A8D-FF31-4219-B7B7-DC6710D25B6F}" srcOrd="0" destOrd="0" parTransId="{0C29AD35-57FA-407B-A8DE-0FA78EED45C9}" sibTransId="{EB59441C-9A39-4CA5-AD37-75FDB6C0CDD9}"/>
    <dgm:cxn modelId="{E284F281-A5CE-4DA9-B1CE-27FBA6FD79B1}" srcId="{4214320C-DCA5-45F1-9157-9A13315DCC1D}" destId="{9AD275A6-2ED2-47D9-A912-58F3201A7FAD}" srcOrd="2" destOrd="0" parTransId="{B44840D9-D864-47CB-99AB-973E04808922}" sibTransId="{E32E52A5-E99C-4CF0-A4EB-1A740442DB5F}"/>
    <dgm:cxn modelId="{D0B0A88C-58DD-4DF8-9978-893D581C720D}" type="presOf" srcId="{4214320C-DCA5-45F1-9157-9A13315DCC1D}" destId="{8C87D7F1-B838-4F9C-BF32-03882E489B70}" srcOrd="0" destOrd="0" presId="urn:microsoft.com/office/officeart/2005/8/layout/vList2"/>
    <dgm:cxn modelId="{A13EC59A-99A1-4710-8729-80CF56FE259F}" srcId="{4214320C-DCA5-45F1-9157-9A13315DCC1D}" destId="{38DEE297-9E57-4A7E-8EA8-4960AA7412C4}" srcOrd="1" destOrd="0" parTransId="{DF3B9075-AA6E-452C-A203-B513AB2C95D7}" sibTransId="{00AC6C79-369E-4FA6-AED5-FDEB511A1149}"/>
    <dgm:cxn modelId="{4ADBB9A4-A348-48F6-BFA8-22B9E56B6D86}" type="presOf" srcId="{9AD275A6-2ED2-47D9-A912-58F3201A7FAD}" destId="{FA50B607-625B-400E-9BCF-C8B7D52531DF}" srcOrd="0" destOrd="0" presId="urn:microsoft.com/office/officeart/2005/8/layout/vList2"/>
    <dgm:cxn modelId="{4892D5A8-6202-4470-9742-6D638C98AF84}" type="presOf" srcId="{38DEE297-9E57-4A7E-8EA8-4960AA7412C4}" destId="{1F6EA2A1-FFB3-4CD2-AB55-CCA3101FED76}" srcOrd="0" destOrd="0" presId="urn:microsoft.com/office/officeart/2005/8/layout/vList2"/>
    <dgm:cxn modelId="{7E690AAD-C873-4B44-9646-978AEDD2DFC0}" srcId="{4214320C-DCA5-45F1-9157-9A13315DCC1D}" destId="{8B1C4B35-F26B-4152-96CB-6D5E717DEE82}" srcOrd="3" destOrd="0" parTransId="{7816EF78-14CD-45D7-9668-6A69B06D97DD}" sibTransId="{3E131E14-E8A1-4C31-BCBE-F5193AE00C86}"/>
    <dgm:cxn modelId="{04F80FC6-7B2A-406B-9AF6-A7CE94E5CFC3}" srcId="{4214320C-DCA5-45F1-9157-9A13315DCC1D}" destId="{74D2FFDF-FF14-47B6-87B3-5C9D1F81D54A}" srcOrd="4" destOrd="0" parTransId="{8ED4A4FC-1EDC-4AFF-9716-8844401ADCAA}" sibTransId="{8967C940-BDC9-467C-A0AD-DEE44BC483DC}"/>
    <dgm:cxn modelId="{B3381EC9-0D58-4D46-8246-8919AA51B1CC}" type="presOf" srcId="{8B1C4B35-F26B-4152-96CB-6D5E717DEE82}" destId="{A15AB9A8-5A01-4314-9076-05026BA87776}" srcOrd="0" destOrd="0" presId="urn:microsoft.com/office/officeart/2005/8/layout/vList2"/>
    <dgm:cxn modelId="{294C464B-CC76-4358-8394-9B1F10D13041}" type="presParOf" srcId="{8C87D7F1-B838-4F9C-BF32-03882E489B70}" destId="{99E26D8F-7DC4-4A8B-B861-E4BFC9DE62E5}" srcOrd="0" destOrd="0" presId="urn:microsoft.com/office/officeart/2005/8/layout/vList2"/>
    <dgm:cxn modelId="{75B0772D-E28A-4E6E-861F-7B15EF8167AB}" type="presParOf" srcId="{8C87D7F1-B838-4F9C-BF32-03882E489B70}" destId="{7A6EAD2D-E4D1-4BFB-ADDA-587B1CC51319}" srcOrd="1" destOrd="0" presId="urn:microsoft.com/office/officeart/2005/8/layout/vList2"/>
    <dgm:cxn modelId="{1AE25040-B474-4181-AC63-14A747F62174}" type="presParOf" srcId="{8C87D7F1-B838-4F9C-BF32-03882E489B70}" destId="{1F6EA2A1-FFB3-4CD2-AB55-CCA3101FED76}" srcOrd="2" destOrd="0" presId="urn:microsoft.com/office/officeart/2005/8/layout/vList2"/>
    <dgm:cxn modelId="{2BDBF73A-337F-47AE-80F7-088358A3636A}" type="presParOf" srcId="{8C87D7F1-B838-4F9C-BF32-03882E489B70}" destId="{71196206-6A79-47F1-9BD5-54C1E536B0EC}" srcOrd="3" destOrd="0" presId="urn:microsoft.com/office/officeart/2005/8/layout/vList2"/>
    <dgm:cxn modelId="{0CAC8156-5531-4F6C-BBB7-D26C229D38D1}" type="presParOf" srcId="{8C87D7F1-B838-4F9C-BF32-03882E489B70}" destId="{FA50B607-625B-400E-9BCF-C8B7D52531DF}" srcOrd="4" destOrd="0" presId="urn:microsoft.com/office/officeart/2005/8/layout/vList2"/>
    <dgm:cxn modelId="{7C796B30-2340-44A1-8A9C-99369C52E017}" type="presParOf" srcId="{8C87D7F1-B838-4F9C-BF32-03882E489B70}" destId="{ECCF59A7-BF93-4F47-804B-9B84DF2FA882}" srcOrd="5" destOrd="0" presId="urn:microsoft.com/office/officeart/2005/8/layout/vList2"/>
    <dgm:cxn modelId="{5655EEDC-D1E7-4635-8A92-7DC0564677B1}" type="presParOf" srcId="{8C87D7F1-B838-4F9C-BF32-03882E489B70}" destId="{A15AB9A8-5A01-4314-9076-05026BA87776}" srcOrd="6" destOrd="0" presId="urn:microsoft.com/office/officeart/2005/8/layout/vList2"/>
    <dgm:cxn modelId="{7423026F-9BD1-4C41-8859-96C1DC377D32}" type="presParOf" srcId="{8C87D7F1-B838-4F9C-BF32-03882E489B70}" destId="{2F5A45DA-6A4A-4E01-94EC-72D48D1ABA86}" srcOrd="7" destOrd="0" presId="urn:microsoft.com/office/officeart/2005/8/layout/vList2"/>
    <dgm:cxn modelId="{D1BE571D-5440-435D-A9D9-DFD2C9BA5D5C}" type="presParOf" srcId="{8C87D7F1-B838-4F9C-BF32-03882E489B70}" destId="{0F0B2D3D-0B20-4A7F-9389-D7F127ADFE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7F5DA7-229F-4B5D-9424-EB8FAA47181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99993DB-4A03-476D-9A15-5E59EE9984E3}">
      <dgm:prSet/>
      <dgm:spPr/>
      <dgm:t>
        <a:bodyPr/>
        <a:lstStyle/>
        <a:p>
          <a:r>
            <a:rPr lang="en-IN"/>
            <a:t>VISION</a:t>
          </a:r>
        </a:p>
      </dgm:t>
    </dgm:pt>
    <dgm:pt modelId="{7A5EB917-05FB-493A-ABCC-91E0ED4FFD35}" type="parTrans" cxnId="{347971BB-77EF-47A2-BEE2-39E6A597D26C}">
      <dgm:prSet/>
      <dgm:spPr/>
      <dgm:t>
        <a:bodyPr/>
        <a:lstStyle/>
        <a:p>
          <a:endParaRPr lang="en-IN"/>
        </a:p>
      </dgm:t>
    </dgm:pt>
    <dgm:pt modelId="{41F70903-6EFE-44FA-B8B7-7E071DC0A313}" type="sibTrans" cxnId="{347971BB-77EF-47A2-BEE2-39E6A597D26C}">
      <dgm:prSet/>
      <dgm:spPr/>
      <dgm:t>
        <a:bodyPr/>
        <a:lstStyle/>
        <a:p>
          <a:endParaRPr lang="en-IN"/>
        </a:p>
      </dgm:t>
    </dgm:pt>
    <dgm:pt modelId="{0981D6B1-FCE9-428C-A944-39D536109A04}" type="pres">
      <dgm:prSet presAssocID="{597F5DA7-229F-4B5D-9424-EB8FAA471811}" presName="linearFlow" presStyleCnt="0">
        <dgm:presLayoutVars>
          <dgm:dir/>
          <dgm:resizeHandles val="exact"/>
        </dgm:presLayoutVars>
      </dgm:prSet>
      <dgm:spPr/>
    </dgm:pt>
    <dgm:pt modelId="{D54D4C73-43F5-4763-9A0E-8E75AD00B803}" type="pres">
      <dgm:prSet presAssocID="{A99993DB-4A03-476D-9A15-5E59EE9984E3}" presName="composite" presStyleCnt="0"/>
      <dgm:spPr/>
    </dgm:pt>
    <dgm:pt modelId="{9F72746C-7E1F-4484-ABE7-8CD415A0CBE8}" type="pres">
      <dgm:prSet presAssocID="{A99993DB-4A03-476D-9A15-5E59EE9984E3}" presName="imgShp" presStyleLbl="fgImgPlace1" presStyleIdx="0" presStyleCnt="1"/>
      <dgm:spPr/>
    </dgm:pt>
    <dgm:pt modelId="{E765F49E-2599-460E-9B6F-7D345384878A}" type="pres">
      <dgm:prSet presAssocID="{A99993DB-4A03-476D-9A15-5E59EE9984E3}" presName="txShp" presStyleLbl="node1" presStyleIdx="0" presStyleCnt="1">
        <dgm:presLayoutVars>
          <dgm:bulletEnabled val="1"/>
        </dgm:presLayoutVars>
      </dgm:prSet>
      <dgm:spPr/>
    </dgm:pt>
  </dgm:ptLst>
  <dgm:cxnLst>
    <dgm:cxn modelId="{0106FDA3-6224-44E4-8785-9DCA5BA709DA}" type="presOf" srcId="{597F5DA7-229F-4B5D-9424-EB8FAA471811}" destId="{0981D6B1-FCE9-428C-A944-39D536109A04}" srcOrd="0" destOrd="0" presId="urn:microsoft.com/office/officeart/2005/8/layout/vList3"/>
    <dgm:cxn modelId="{347971BB-77EF-47A2-BEE2-39E6A597D26C}" srcId="{597F5DA7-229F-4B5D-9424-EB8FAA471811}" destId="{A99993DB-4A03-476D-9A15-5E59EE9984E3}" srcOrd="0" destOrd="0" parTransId="{7A5EB917-05FB-493A-ABCC-91E0ED4FFD35}" sibTransId="{41F70903-6EFE-44FA-B8B7-7E071DC0A313}"/>
    <dgm:cxn modelId="{BB4883FF-A0D0-4372-A909-E0E47452221B}" type="presOf" srcId="{A99993DB-4A03-476D-9A15-5E59EE9984E3}" destId="{E765F49E-2599-460E-9B6F-7D345384878A}" srcOrd="0" destOrd="0" presId="urn:microsoft.com/office/officeart/2005/8/layout/vList3"/>
    <dgm:cxn modelId="{1FCA67EB-5A35-4938-846E-61F4A2FB2B52}" type="presParOf" srcId="{0981D6B1-FCE9-428C-A944-39D536109A04}" destId="{D54D4C73-43F5-4763-9A0E-8E75AD00B803}" srcOrd="0" destOrd="0" presId="urn:microsoft.com/office/officeart/2005/8/layout/vList3"/>
    <dgm:cxn modelId="{F554514B-3B75-4858-9162-01CA34F6ABE3}" type="presParOf" srcId="{D54D4C73-43F5-4763-9A0E-8E75AD00B803}" destId="{9F72746C-7E1F-4484-ABE7-8CD415A0CBE8}" srcOrd="0" destOrd="0" presId="urn:microsoft.com/office/officeart/2005/8/layout/vList3"/>
    <dgm:cxn modelId="{79EA1FBA-2A94-463A-BA04-AA1B08CB512B}" type="presParOf" srcId="{D54D4C73-43F5-4763-9A0E-8E75AD00B803}" destId="{E765F49E-2599-460E-9B6F-7D345384878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AC11E3-29BF-45F7-A62F-9A0D8BB1BB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153C93F-A193-40FD-8485-55665A2493FE}">
      <dgm:prSet/>
      <dgm:spPr/>
      <dgm:t>
        <a:bodyPr/>
        <a:lstStyle/>
        <a:p>
          <a:r>
            <a:rPr lang="en-GB" b="0" i="0"/>
            <a:t>Create a secure and private online counseling platform</a:t>
          </a:r>
          <a:endParaRPr lang="en-IN"/>
        </a:p>
      </dgm:t>
    </dgm:pt>
    <dgm:pt modelId="{A071B066-2E8C-4BA3-A0F6-C7F36C221B6F}" type="parTrans" cxnId="{F89F6FA3-6285-4B70-9E98-0D9344F10F02}">
      <dgm:prSet/>
      <dgm:spPr/>
      <dgm:t>
        <a:bodyPr/>
        <a:lstStyle/>
        <a:p>
          <a:endParaRPr lang="en-IN"/>
        </a:p>
      </dgm:t>
    </dgm:pt>
    <dgm:pt modelId="{8412EBFB-7A4C-4EA0-AE4C-241B3DD4D164}" type="sibTrans" cxnId="{F89F6FA3-6285-4B70-9E98-0D9344F10F02}">
      <dgm:prSet/>
      <dgm:spPr/>
      <dgm:t>
        <a:bodyPr/>
        <a:lstStyle/>
        <a:p>
          <a:endParaRPr lang="en-IN"/>
        </a:p>
      </dgm:t>
    </dgm:pt>
    <dgm:pt modelId="{23EE4926-ABFA-42E3-9E02-81549DD3F5AA}">
      <dgm:prSet/>
      <dgm:spPr/>
      <dgm:t>
        <a:bodyPr/>
        <a:lstStyle/>
        <a:p>
          <a:r>
            <a:rPr lang="en-GB" b="0" i="0"/>
            <a:t>Increase access to counseling services for remote or marginalized communities</a:t>
          </a:r>
          <a:endParaRPr lang="en-IN"/>
        </a:p>
      </dgm:t>
    </dgm:pt>
    <dgm:pt modelId="{F3813972-D304-4529-943D-EAA8EB5B9933}" type="parTrans" cxnId="{62241825-E009-49D6-9B71-F9D03248FBAA}">
      <dgm:prSet/>
      <dgm:spPr/>
      <dgm:t>
        <a:bodyPr/>
        <a:lstStyle/>
        <a:p>
          <a:endParaRPr lang="en-IN"/>
        </a:p>
      </dgm:t>
    </dgm:pt>
    <dgm:pt modelId="{921CA9AA-61E4-4865-ABA8-F6708F593118}" type="sibTrans" cxnId="{62241825-E009-49D6-9B71-F9D03248FBAA}">
      <dgm:prSet/>
      <dgm:spPr/>
      <dgm:t>
        <a:bodyPr/>
        <a:lstStyle/>
        <a:p>
          <a:endParaRPr lang="en-IN"/>
        </a:p>
      </dgm:t>
    </dgm:pt>
    <dgm:pt modelId="{179E17E8-4B36-452D-BE67-550CDD8B372F}">
      <dgm:prSet/>
      <dgm:spPr/>
      <dgm:t>
        <a:bodyPr/>
        <a:lstStyle/>
        <a:p>
          <a:r>
            <a:rPr lang="en-GB" b="0" i="0"/>
            <a:t>Improve data management and storage efficiency</a:t>
          </a:r>
          <a:endParaRPr lang="en-IN"/>
        </a:p>
      </dgm:t>
    </dgm:pt>
    <dgm:pt modelId="{BF217CF3-0E42-448C-86FC-F8B591EA39EA}" type="parTrans" cxnId="{6EBBCA42-82F9-4FC5-BC30-265CA87083B2}">
      <dgm:prSet/>
      <dgm:spPr/>
      <dgm:t>
        <a:bodyPr/>
        <a:lstStyle/>
        <a:p>
          <a:endParaRPr lang="en-IN"/>
        </a:p>
      </dgm:t>
    </dgm:pt>
    <dgm:pt modelId="{2B560FF4-EF89-4F74-9869-09C75F234376}" type="sibTrans" cxnId="{6EBBCA42-82F9-4FC5-BC30-265CA87083B2}">
      <dgm:prSet/>
      <dgm:spPr/>
      <dgm:t>
        <a:bodyPr/>
        <a:lstStyle/>
        <a:p>
          <a:endParaRPr lang="en-IN"/>
        </a:p>
      </dgm:t>
    </dgm:pt>
    <dgm:pt modelId="{60EE4936-8342-47AF-BCC3-3FD8529A0916}">
      <dgm:prSet/>
      <dgm:spPr/>
      <dgm:t>
        <a:bodyPr/>
        <a:lstStyle/>
        <a:p>
          <a:r>
            <a:rPr lang="en-GB" b="0" i="0"/>
            <a:t>Enhance patient-counselor relationships through secure and private communication</a:t>
          </a:r>
          <a:endParaRPr lang="en-IN"/>
        </a:p>
      </dgm:t>
    </dgm:pt>
    <dgm:pt modelId="{08A1F43B-ADED-42B3-940F-8E8A5FC000A1}" type="parTrans" cxnId="{2348978C-7287-4206-A492-B9E3C3B6928E}">
      <dgm:prSet/>
      <dgm:spPr/>
      <dgm:t>
        <a:bodyPr/>
        <a:lstStyle/>
        <a:p>
          <a:endParaRPr lang="en-IN"/>
        </a:p>
      </dgm:t>
    </dgm:pt>
    <dgm:pt modelId="{2EA6324E-307E-49ED-9AAD-06EB94255A5A}" type="sibTrans" cxnId="{2348978C-7287-4206-A492-B9E3C3B6928E}">
      <dgm:prSet/>
      <dgm:spPr/>
      <dgm:t>
        <a:bodyPr/>
        <a:lstStyle/>
        <a:p>
          <a:endParaRPr lang="en-IN"/>
        </a:p>
      </dgm:t>
    </dgm:pt>
    <dgm:pt modelId="{71A3D389-E1D7-4CC7-B9C2-21F78767F975}" type="pres">
      <dgm:prSet presAssocID="{49AC11E3-29BF-45F7-A62F-9A0D8BB1BBF9}" presName="linear" presStyleCnt="0">
        <dgm:presLayoutVars>
          <dgm:animLvl val="lvl"/>
          <dgm:resizeHandles val="exact"/>
        </dgm:presLayoutVars>
      </dgm:prSet>
      <dgm:spPr/>
    </dgm:pt>
    <dgm:pt modelId="{A1775FBD-77C9-4CA8-A0EA-38F4507E5C19}" type="pres">
      <dgm:prSet presAssocID="{A153C93F-A193-40FD-8485-55665A2493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667B43-5AE7-4F8C-B5EF-BA720CE2F6BE}" type="pres">
      <dgm:prSet presAssocID="{8412EBFB-7A4C-4EA0-AE4C-241B3DD4D164}" presName="spacer" presStyleCnt="0"/>
      <dgm:spPr/>
    </dgm:pt>
    <dgm:pt modelId="{F42DF9E6-30A0-4272-8188-5D86D1474C4C}" type="pres">
      <dgm:prSet presAssocID="{23EE4926-ABFA-42E3-9E02-81549DD3F5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3B0DF1-C23C-418E-8F72-1A5C4F3CCCE2}" type="pres">
      <dgm:prSet presAssocID="{921CA9AA-61E4-4865-ABA8-F6708F593118}" presName="spacer" presStyleCnt="0"/>
      <dgm:spPr/>
    </dgm:pt>
    <dgm:pt modelId="{2162F20D-4EE8-4D44-9A98-E529A8C90317}" type="pres">
      <dgm:prSet presAssocID="{179E17E8-4B36-452D-BE67-550CDD8B37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324AF7-48F7-44AC-8392-8340D061621A}" type="pres">
      <dgm:prSet presAssocID="{2B560FF4-EF89-4F74-9869-09C75F234376}" presName="spacer" presStyleCnt="0"/>
      <dgm:spPr/>
    </dgm:pt>
    <dgm:pt modelId="{F242E276-8E4E-4707-877B-78718E030F04}" type="pres">
      <dgm:prSet presAssocID="{60EE4936-8342-47AF-BCC3-3FD8529A09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241825-E009-49D6-9B71-F9D03248FBAA}" srcId="{49AC11E3-29BF-45F7-A62F-9A0D8BB1BBF9}" destId="{23EE4926-ABFA-42E3-9E02-81549DD3F5AA}" srcOrd="1" destOrd="0" parTransId="{F3813972-D304-4529-943D-EAA8EB5B9933}" sibTransId="{921CA9AA-61E4-4865-ABA8-F6708F593118}"/>
    <dgm:cxn modelId="{37DFEA2E-42EE-4178-8EB7-2C7ABE523127}" type="presOf" srcId="{A153C93F-A193-40FD-8485-55665A2493FE}" destId="{A1775FBD-77C9-4CA8-A0EA-38F4507E5C19}" srcOrd="0" destOrd="0" presId="urn:microsoft.com/office/officeart/2005/8/layout/vList2"/>
    <dgm:cxn modelId="{6EBBCA42-82F9-4FC5-BC30-265CA87083B2}" srcId="{49AC11E3-29BF-45F7-A62F-9A0D8BB1BBF9}" destId="{179E17E8-4B36-452D-BE67-550CDD8B372F}" srcOrd="2" destOrd="0" parTransId="{BF217CF3-0E42-448C-86FC-F8B591EA39EA}" sibTransId="{2B560FF4-EF89-4F74-9869-09C75F234376}"/>
    <dgm:cxn modelId="{04F17A44-10D0-4067-A43C-B1F8A42A5AE1}" type="presOf" srcId="{179E17E8-4B36-452D-BE67-550CDD8B372F}" destId="{2162F20D-4EE8-4D44-9A98-E529A8C90317}" srcOrd="0" destOrd="0" presId="urn:microsoft.com/office/officeart/2005/8/layout/vList2"/>
    <dgm:cxn modelId="{680A9A48-46BF-4B94-8D9D-DF7B34AEDC83}" type="presOf" srcId="{60EE4936-8342-47AF-BCC3-3FD8529A0916}" destId="{F242E276-8E4E-4707-877B-78718E030F04}" srcOrd="0" destOrd="0" presId="urn:microsoft.com/office/officeart/2005/8/layout/vList2"/>
    <dgm:cxn modelId="{2348978C-7287-4206-A492-B9E3C3B6928E}" srcId="{49AC11E3-29BF-45F7-A62F-9A0D8BB1BBF9}" destId="{60EE4936-8342-47AF-BCC3-3FD8529A0916}" srcOrd="3" destOrd="0" parTransId="{08A1F43B-ADED-42B3-940F-8E8A5FC000A1}" sibTransId="{2EA6324E-307E-49ED-9AAD-06EB94255A5A}"/>
    <dgm:cxn modelId="{0044CEA0-4221-4A40-A834-769EAA7CEDB7}" type="presOf" srcId="{23EE4926-ABFA-42E3-9E02-81549DD3F5AA}" destId="{F42DF9E6-30A0-4272-8188-5D86D1474C4C}" srcOrd="0" destOrd="0" presId="urn:microsoft.com/office/officeart/2005/8/layout/vList2"/>
    <dgm:cxn modelId="{F89F6FA3-6285-4B70-9E98-0D9344F10F02}" srcId="{49AC11E3-29BF-45F7-A62F-9A0D8BB1BBF9}" destId="{A153C93F-A193-40FD-8485-55665A2493FE}" srcOrd="0" destOrd="0" parTransId="{A071B066-2E8C-4BA3-A0F6-C7F36C221B6F}" sibTransId="{8412EBFB-7A4C-4EA0-AE4C-241B3DD4D164}"/>
    <dgm:cxn modelId="{90B7FDEC-4621-4180-A2BC-33C33B41F9D8}" type="presOf" srcId="{49AC11E3-29BF-45F7-A62F-9A0D8BB1BBF9}" destId="{71A3D389-E1D7-4CC7-B9C2-21F78767F975}" srcOrd="0" destOrd="0" presId="urn:microsoft.com/office/officeart/2005/8/layout/vList2"/>
    <dgm:cxn modelId="{B1C51508-13C3-44F7-9CBB-2539F4215991}" type="presParOf" srcId="{71A3D389-E1D7-4CC7-B9C2-21F78767F975}" destId="{A1775FBD-77C9-4CA8-A0EA-38F4507E5C19}" srcOrd="0" destOrd="0" presId="urn:microsoft.com/office/officeart/2005/8/layout/vList2"/>
    <dgm:cxn modelId="{78B485BE-6915-4D25-B853-FE5E0E34E156}" type="presParOf" srcId="{71A3D389-E1D7-4CC7-B9C2-21F78767F975}" destId="{D9667B43-5AE7-4F8C-B5EF-BA720CE2F6BE}" srcOrd="1" destOrd="0" presId="urn:microsoft.com/office/officeart/2005/8/layout/vList2"/>
    <dgm:cxn modelId="{FD9B04EF-E506-4F47-87E3-6103CBC04FEB}" type="presParOf" srcId="{71A3D389-E1D7-4CC7-B9C2-21F78767F975}" destId="{F42DF9E6-30A0-4272-8188-5D86D1474C4C}" srcOrd="2" destOrd="0" presId="urn:microsoft.com/office/officeart/2005/8/layout/vList2"/>
    <dgm:cxn modelId="{2268CAA1-756F-471B-B00D-81A13D292C9C}" type="presParOf" srcId="{71A3D389-E1D7-4CC7-B9C2-21F78767F975}" destId="{3D3B0DF1-C23C-418E-8F72-1A5C4F3CCCE2}" srcOrd="3" destOrd="0" presId="urn:microsoft.com/office/officeart/2005/8/layout/vList2"/>
    <dgm:cxn modelId="{D94A27EC-4D4D-4DDA-9383-550F81785E00}" type="presParOf" srcId="{71A3D389-E1D7-4CC7-B9C2-21F78767F975}" destId="{2162F20D-4EE8-4D44-9A98-E529A8C90317}" srcOrd="4" destOrd="0" presId="urn:microsoft.com/office/officeart/2005/8/layout/vList2"/>
    <dgm:cxn modelId="{B808BC97-5CBE-4371-9C11-7AE77DA350DE}" type="presParOf" srcId="{71A3D389-E1D7-4CC7-B9C2-21F78767F975}" destId="{94324AF7-48F7-44AC-8392-8340D061621A}" srcOrd="5" destOrd="0" presId="urn:microsoft.com/office/officeart/2005/8/layout/vList2"/>
    <dgm:cxn modelId="{EF12F77D-4472-4399-B6F2-FA7C7C9FB842}" type="presParOf" srcId="{71A3D389-E1D7-4CC7-B9C2-21F78767F975}" destId="{F242E276-8E4E-4707-877B-78718E030F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8E163-A0BD-4604-AC06-D678772AD171}">
      <dsp:nvSpPr>
        <dsp:cNvPr id="0" name=""/>
        <dsp:cNvSpPr/>
      </dsp:nvSpPr>
      <dsp:spPr>
        <a:xfrm>
          <a:off x="0" y="400"/>
          <a:ext cx="9144000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kern="1200"/>
            <a:t>COUNSELING SESSION</a:t>
          </a:r>
          <a:br>
            <a:rPr lang="en-IN" sz="6000" kern="1200"/>
          </a:br>
          <a:r>
            <a:rPr lang="en-IN" sz="6000" kern="1200"/>
            <a:t>SMART CONTRACT</a:t>
          </a:r>
        </a:p>
      </dsp:txBody>
      <dsp:txXfrm>
        <a:off x="116514" y="116914"/>
        <a:ext cx="8910972" cy="2153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CB7A-3C50-4B55-BC41-C24551E74D3D}">
      <dsp:nvSpPr>
        <dsp:cNvPr id="0" name=""/>
        <dsp:cNvSpPr/>
      </dsp:nvSpPr>
      <dsp:spPr>
        <a:xfrm rot="10800000">
          <a:off x="1792366" y="0"/>
          <a:ext cx="6080760" cy="10429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29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/>
            <a:t>CONCLUSION</a:t>
          </a:r>
        </a:p>
      </dsp:txBody>
      <dsp:txXfrm rot="10800000">
        <a:off x="2053113" y="0"/>
        <a:ext cx="5820013" cy="1042988"/>
      </dsp:txXfrm>
    </dsp:sp>
    <dsp:sp modelId="{5584E786-444B-4CB3-BA2B-EFC8998F8667}">
      <dsp:nvSpPr>
        <dsp:cNvPr id="0" name=""/>
        <dsp:cNvSpPr/>
      </dsp:nvSpPr>
      <dsp:spPr>
        <a:xfrm>
          <a:off x="1270872" y="0"/>
          <a:ext cx="1042988" cy="10429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F51EE-E79A-49AB-866B-118F0CD92D3F}">
      <dsp:nvSpPr>
        <dsp:cNvPr id="0" name=""/>
        <dsp:cNvSpPr/>
      </dsp:nvSpPr>
      <dsp:spPr>
        <a:xfrm>
          <a:off x="0" y="5370"/>
          <a:ext cx="9144000" cy="164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The Counseling Session smart contract provides a secure and private online counseling platform, increasing access to counseling services and improving data management and storage efficiency.</a:t>
          </a:r>
          <a:br>
            <a:rPr lang="en-GB" sz="1900" b="0" i="0" kern="1200"/>
          </a:br>
          <a:r>
            <a:rPr lang="en-GB" sz="1900" b="0" i="0" kern="1200"/>
            <a:t>Call to action: Join us in creating a more secure and private online counseling platform</a:t>
          </a:r>
          <a:endParaRPr lang="en-IN" sz="1900" kern="1200"/>
        </a:p>
      </dsp:txBody>
      <dsp:txXfrm>
        <a:off x="80303" y="85673"/>
        <a:ext cx="8983394" cy="148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6BBEA-90A7-4C33-A25D-969F88C68EC3}">
      <dsp:nvSpPr>
        <dsp:cNvPr id="0" name=""/>
        <dsp:cNvSpPr/>
      </dsp:nvSpPr>
      <dsp:spPr>
        <a:xfrm rot="10800000">
          <a:off x="1844754" y="0"/>
          <a:ext cx="6080760" cy="12525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334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PROBLEM STATEMENT</a:t>
          </a:r>
        </a:p>
      </dsp:txBody>
      <dsp:txXfrm rot="10800000">
        <a:off x="2157888" y="0"/>
        <a:ext cx="5767626" cy="1252538"/>
      </dsp:txXfrm>
    </dsp:sp>
    <dsp:sp modelId="{A3D719C1-405E-4252-8409-32E42288E4FC}">
      <dsp:nvSpPr>
        <dsp:cNvPr id="0" name=""/>
        <dsp:cNvSpPr/>
      </dsp:nvSpPr>
      <dsp:spPr>
        <a:xfrm>
          <a:off x="1218485" y="0"/>
          <a:ext cx="1252538" cy="12525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FC845-0894-4D4A-9A55-C2F295AD039D}">
      <dsp:nvSpPr>
        <dsp:cNvPr id="0" name=""/>
        <dsp:cNvSpPr/>
      </dsp:nvSpPr>
      <dsp:spPr>
        <a:xfrm>
          <a:off x="0" y="25981"/>
          <a:ext cx="91440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Lack of privacy and security for patient data</a:t>
          </a:r>
          <a:endParaRPr lang="en-IN" sz="1500" kern="1200"/>
        </a:p>
      </dsp:txBody>
      <dsp:txXfrm>
        <a:off x="17991" y="43972"/>
        <a:ext cx="9108018" cy="332567"/>
      </dsp:txXfrm>
    </dsp:sp>
    <dsp:sp modelId="{A8480C65-7066-4E5F-8B3D-89FBBEA303F4}">
      <dsp:nvSpPr>
        <dsp:cNvPr id="0" name=""/>
        <dsp:cNvSpPr/>
      </dsp:nvSpPr>
      <dsp:spPr>
        <a:xfrm>
          <a:off x="0" y="437731"/>
          <a:ext cx="91440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Limited access to counseling services for remote or marginalized communities</a:t>
          </a:r>
          <a:endParaRPr lang="en-IN" sz="1500" kern="1200"/>
        </a:p>
      </dsp:txBody>
      <dsp:txXfrm>
        <a:off x="17991" y="455722"/>
        <a:ext cx="9108018" cy="332567"/>
      </dsp:txXfrm>
    </dsp:sp>
    <dsp:sp modelId="{317121D8-4371-4321-9CD7-6AC9F79A4DB3}">
      <dsp:nvSpPr>
        <dsp:cNvPr id="0" name=""/>
        <dsp:cNvSpPr/>
      </dsp:nvSpPr>
      <dsp:spPr>
        <a:xfrm>
          <a:off x="0" y="849480"/>
          <a:ext cx="91440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Difficulty in verifying counselor credentials and patient identity</a:t>
          </a:r>
          <a:endParaRPr lang="en-IN" sz="1500" kern="1200"/>
        </a:p>
      </dsp:txBody>
      <dsp:txXfrm>
        <a:off x="17991" y="867471"/>
        <a:ext cx="9108018" cy="332567"/>
      </dsp:txXfrm>
    </dsp:sp>
    <dsp:sp modelId="{9AB174A6-7005-4656-A54D-C89E0F8C9709}">
      <dsp:nvSpPr>
        <dsp:cNvPr id="0" name=""/>
        <dsp:cNvSpPr/>
      </dsp:nvSpPr>
      <dsp:spPr>
        <a:xfrm>
          <a:off x="0" y="1261231"/>
          <a:ext cx="91440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Inefficient data management and storage</a:t>
          </a:r>
          <a:endParaRPr lang="en-IN" sz="1500" kern="1200"/>
        </a:p>
      </dsp:txBody>
      <dsp:txXfrm>
        <a:off x="17991" y="1279222"/>
        <a:ext cx="9108018" cy="332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099E4-F2AF-4903-AA97-CA80AB4F4D23}">
      <dsp:nvSpPr>
        <dsp:cNvPr id="0" name=""/>
        <dsp:cNvSpPr/>
      </dsp:nvSpPr>
      <dsp:spPr>
        <a:xfrm rot="10800000">
          <a:off x="1825704" y="0"/>
          <a:ext cx="6080760" cy="11763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732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SOLUTION OVERVIEW	</a:t>
          </a:r>
        </a:p>
      </dsp:txBody>
      <dsp:txXfrm rot="10800000">
        <a:off x="2119788" y="0"/>
        <a:ext cx="5786676" cy="1176338"/>
      </dsp:txXfrm>
    </dsp:sp>
    <dsp:sp modelId="{8B952FB3-8200-4A2E-B10F-3E315071D2DF}">
      <dsp:nvSpPr>
        <dsp:cNvPr id="0" name=""/>
        <dsp:cNvSpPr/>
      </dsp:nvSpPr>
      <dsp:spPr>
        <a:xfrm>
          <a:off x="1237535" y="0"/>
          <a:ext cx="1176338" cy="11763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E08FD-13DA-4159-82A3-16CCF68DB6DA}">
      <dsp:nvSpPr>
        <dsp:cNvPr id="0" name=""/>
        <dsp:cNvSpPr/>
      </dsp:nvSpPr>
      <dsp:spPr>
        <a:xfrm>
          <a:off x="0" y="25981"/>
          <a:ext cx="91440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Secure and private online counseling platform</a:t>
          </a:r>
          <a:endParaRPr lang="en-IN" sz="1500" kern="1200"/>
        </a:p>
      </dsp:txBody>
      <dsp:txXfrm>
        <a:off x="17991" y="43972"/>
        <a:ext cx="9108018" cy="332567"/>
      </dsp:txXfrm>
    </dsp:sp>
    <dsp:sp modelId="{014FA360-EEA4-4B12-9C3E-9D51BA017C0F}">
      <dsp:nvSpPr>
        <dsp:cNvPr id="0" name=""/>
        <dsp:cNvSpPr/>
      </dsp:nvSpPr>
      <dsp:spPr>
        <a:xfrm>
          <a:off x="0" y="437731"/>
          <a:ext cx="91440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Decentralized data storage and management</a:t>
          </a:r>
          <a:endParaRPr lang="en-IN" sz="1500" kern="1200"/>
        </a:p>
      </dsp:txBody>
      <dsp:txXfrm>
        <a:off x="17991" y="455722"/>
        <a:ext cx="9108018" cy="332567"/>
      </dsp:txXfrm>
    </dsp:sp>
    <dsp:sp modelId="{943C102C-F867-4199-9D79-1B8115DC2991}">
      <dsp:nvSpPr>
        <dsp:cNvPr id="0" name=""/>
        <dsp:cNvSpPr/>
      </dsp:nvSpPr>
      <dsp:spPr>
        <a:xfrm>
          <a:off x="0" y="849480"/>
          <a:ext cx="91440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Verifiable counselor credentials and patient identity</a:t>
          </a:r>
          <a:endParaRPr lang="en-IN" sz="1500" kern="1200"/>
        </a:p>
      </dsp:txBody>
      <dsp:txXfrm>
        <a:off x="17991" y="867471"/>
        <a:ext cx="9108018" cy="332567"/>
      </dsp:txXfrm>
    </dsp:sp>
    <dsp:sp modelId="{D55A63A1-93C6-421B-8FA0-ED0DD7D9E0C1}">
      <dsp:nvSpPr>
        <dsp:cNvPr id="0" name=""/>
        <dsp:cNvSpPr/>
      </dsp:nvSpPr>
      <dsp:spPr>
        <a:xfrm>
          <a:off x="0" y="1261231"/>
          <a:ext cx="91440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Efficient data management and storage</a:t>
          </a:r>
          <a:endParaRPr lang="en-IN" sz="1500" kern="1200"/>
        </a:p>
      </dsp:txBody>
      <dsp:txXfrm>
        <a:off x="17991" y="1279222"/>
        <a:ext cx="9108018" cy="3325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84E2-81DF-4BA5-B793-6BD326B43F7B}">
      <dsp:nvSpPr>
        <dsp:cNvPr id="0" name=""/>
        <dsp:cNvSpPr/>
      </dsp:nvSpPr>
      <dsp:spPr>
        <a:xfrm rot="10800000">
          <a:off x="1797129" y="0"/>
          <a:ext cx="6080760" cy="1062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329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FEATURES</a:t>
          </a:r>
        </a:p>
      </dsp:txBody>
      <dsp:txXfrm rot="10800000">
        <a:off x="2062638" y="0"/>
        <a:ext cx="5815251" cy="1062038"/>
      </dsp:txXfrm>
    </dsp:sp>
    <dsp:sp modelId="{CCC24410-B44E-4177-B2E2-917D7FE92705}">
      <dsp:nvSpPr>
        <dsp:cNvPr id="0" name=""/>
        <dsp:cNvSpPr/>
      </dsp:nvSpPr>
      <dsp:spPr>
        <a:xfrm>
          <a:off x="1266110" y="0"/>
          <a:ext cx="1062038" cy="10620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26D8F-7DC4-4A8B-B861-E4BFC9DE62E5}">
      <dsp:nvSpPr>
        <dsp:cNvPr id="0" name=""/>
        <dsp:cNvSpPr/>
      </dsp:nvSpPr>
      <dsp:spPr>
        <a:xfrm>
          <a:off x="0" y="40200"/>
          <a:ext cx="91440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Patient data encryption and secure storage</a:t>
          </a:r>
          <a:endParaRPr lang="en-IN" sz="1300" kern="1200"/>
        </a:p>
      </dsp:txBody>
      <dsp:txXfrm>
        <a:off x="15592" y="55792"/>
        <a:ext cx="9112816" cy="288226"/>
      </dsp:txXfrm>
    </dsp:sp>
    <dsp:sp modelId="{1F6EA2A1-FFB3-4CD2-AB55-CCA3101FED76}">
      <dsp:nvSpPr>
        <dsp:cNvPr id="0" name=""/>
        <dsp:cNvSpPr/>
      </dsp:nvSpPr>
      <dsp:spPr>
        <a:xfrm>
          <a:off x="0" y="397051"/>
          <a:ext cx="91440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Access control for patients and counselors</a:t>
          </a:r>
          <a:endParaRPr lang="en-IN" sz="1300" kern="1200"/>
        </a:p>
      </dsp:txBody>
      <dsp:txXfrm>
        <a:off x="15592" y="412643"/>
        <a:ext cx="9112816" cy="288226"/>
      </dsp:txXfrm>
    </dsp:sp>
    <dsp:sp modelId="{FA50B607-625B-400E-9BCF-C8B7D52531DF}">
      <dsp:nvSpPr>
        <dsp:cNvPr id="0" name=""/>
        <dsp:cNvSpPr/>
      </dsp:nvSpPr>
      <dsp:spPr>
        <a:xfrm>
          <a:off x="0" y="753901"/>
          <a:ext cx="91440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Verifiable credentials for counselors</a:t>
          </a:r>
          <a:endParaRPr lang="en-IN" sz="1300" kern="1200"/>
        </a:p>
      </dsp:txBody>
      <dsp:txXfrm>
        <a:off x="15592" y="769493"/>
        <a:ext cx="9112816" cy="288226"/>
      </dsp:txXfrm>
    </dsp:sp>
    <dsp:sp modelId="{A15AB9A8-5A01-4314-9076-05026BA87776}">
      <dsp:nvSpPr>
        <dsp:cNvPr id="0" name=""/>
        <dsp:cNvSpPr/>
      </dsp:nvSpPr>
      <dsp:spPr>
        <a:xfrm>
          <a:off x="0" y="1110751"/>
          <a:ext cx="91440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Efficient data management and storage</a:t>
          </a:r>
          <a:endParaRPr lang="en-IN" sz="1300" kern="1200"/>
        </a:p>
      </dsp:txBody>
      <dsp:txXfrm>
        <a:off x="15592" y="1126343"/>
        <a:ext cx="9112816" cy="288226"/>
      </dsp:txXfrm>
    </dsp:sp>
    <dsp:sp modelId="{0F0B2D3D-0B20-4A7F-9389-D7F127ADFEF3}">
      <dsp:nvSpPr>
        <dsp:cNvPr id="0" name=""/>
        <dsp:cNvSpPr/>
      </dsp:nvSpPr>
      <dsp:spPr>
        <a:xfrm>
          <a:off x="0" y="1467601"/>
          <a:ext cx="91440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Event logging and notification system</a:t>
          </a:r>
          <a:endParaRPr lang="en-IN" sz="1300" kern="1200"/>
        </a:p>
      </dsp:txBody>
      <dsp:txXfrm>
        <a:off x="15592" y="1483193"/>
        <a:ext cx="9112816" cy="2882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5F49E-2599-460E-9B6F-7D345384878A}">
      <dsp:nvSpPr>
        <dsp:cNvPr id="0" name=""/>
        <dsp:cNvSpPr/>
      </dsp:nvSpPr>
      <dsp:spPr>
        <a:xfrm rot="10800000">
          <a:off x="1787604" y="0"/>
          <a:ext cx="6080760" cy="10239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528" tIns="179070" rIns="334264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VISION</a:t>
          </a:r>
        </a:p>
      </dsp:txBody>
      <dsp:txXfrm rot="10800000">
        <a:off x="2043588" y="0"/>
        <a:ext cx="5824776" cy="1023938"/>
      </dsp:txXfrm>
    </dsp:sp>
    <dsp:sp modelId="{9F72746C-7E1F-4484-ABE7-8CD415A0CBE8}">
      <dsp:nvSpPr>
        <dsp:cNvPr id="0" name=""/>
        <dsp:cNvSpPr/>
      </dsp:nvSpPr>
      <dsp:spPr>
        <a:xfrm>
          <a:off x="1275635" y="0"/>
          <a:ext cx="1023938" cy="10239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75FBD-77C9-4CA8-A0EA-38F4507E5C19}">
      <dsp:nvSpPr>
        <dsp:cNvPr id="0" name=""/>
        <dsp:cNvSpPr/>
      </dsp:nvSpPr>
      <dsp:spPr>
        <a:xfrm>
          <a:off x="0" y="263505"/>
          <a:ext cx="9591674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Create a secure and private online counseling platform</a:t>
          </a:r>
          <a:endParaRPr lang="en-IN" sz="2000" kern="1200"/>
        </a:p>
      </dsp:txBody>
      <dsp:txXfrm>
        <a:off x="23988" y="287493"/>
        <a:ext cx="9543698" cy="443424"/>
      </dsp:txXfrm>
    </dsp:sp>
    <dsp:sp modelId="{F42DF9E6-30A0-4272-8188-5D86D1474C4C}">
      <dsp:nvSpPr>
        <dsp:cNvPr id="0" name=""/>
        <dsp:cNvSpPr/>
      </dsp:nvSpPr>
      <dsp:spPr>
        <a:xfrm>
          <a:off x="0" y="812505"/>
          <a:ext cx="9591674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Increase access to counseling services for remote or marginalized communities</a:t>
          </a:r>
          <a:endParaRPr lang="en-IN" sz="2000" kern="1200"/>
        </a:p>
      </dsp:txBody>
      <dsp:txXfrm>
        <a:off x="23988" y="836493"/>
        <a:ext cx="9543698" cy="443424"/>
      </dsp:txXfrm>
    </dsp:sp>
    <dsp:sp modelId="{2162F20D-4EE8-4D44-9A98-E529A8C90317}">
      <dsp:nvSpPr>
        <dsp:cNvPr id="0" name=""/>
        <dsp:cNvSpPr/>
      </dsp:nvSpPr>
      <dsp:spPr>
        <a:xfrm>
          <a:off x="0" y="1361506"/>
          <a:ext cx="9591674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Improve data management and storage efficiency</a:t>
          </a:r>
          <a:endParaRPr lang="en-IN" sz="2000" kern="1200"/>
        </a:p>
      </dsp:txBody>
      <dsp:txXfrm>
        <a:off x="23988" y="1385494"/>
        <a:ext cx="9543698" cy="443424"/>
      </dsp:txXfrm>
    </dsp:sp>
    <dsp:sp modelId="{F242E276-8E4E-4707-877B-78718E030F04}">
      <dsp:nvSpPr>
        <dsp:cNvPr id="0" name=""/>
        <dsp:cNvSpPr/>
      </dsp:nvSpPr>
      <dsp:spPr>
        <a:xfrm>
          <a:off x="0" y="1910506"/>
          <a:ext cx="9591674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Enhance patient-counselor relationships through secure and private communication</a:t>
          </a:r>
          <a:endParaRPr lang="en-IN" sz="2000" kern="1200"/>
        </a:p>
      </dsp:txBody>
      <dsp:txXfrm>
        <a:off x="23988" y="1934494"/>
        <a:ext cx="9543698" cy="443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911B-0E11-9127-60AE-52A1EE30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12C9E-64CB-B90A-3C52-393B68C47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3BB4-89C8-80E8-EC0A-763EA930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4D2F-7575-314D-3DE2-93D16923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10FC-2399-05F4-7DF8-F89713D7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D775-185A-7A6A-B3A2-60491156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5F36-EFF6-6E46-126A-C26D0F2AD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DD3B-876C-F325-ADD6-156F7C00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52D1-871B-C751-89BD-9ED89C53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0E5D-F9CC-232F-31BE-3F436AFF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9F3B7-05DE-9E96-6429-0F65B786B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0DE28-78D3-E1EA-1BDF-9EFFFCD80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471A-21A1-3FA9-4FA1-879152C8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64E80-FB31-1000-BB90-C74F2EF9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2502-2B12-082B-14DB-38BCD97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B5B4-60BE-45D8-BAB3-E120DAD6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DC23-6777-4636-5A77-6E6FD2F3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F5BD-F95A-1432-A42F-4BF00567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CF79-0285-D80A-7299-4D9798E4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A7AD-8D77-7270-55B9-261B5A8E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20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7C59-5B89-156C-4D8F-1284E600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819C-2BC7-B7DD-4D58-B8427509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FB0B-5F9B-AF8D-0C4D-38FADEED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2BF8-3CCD-EA9A-BAA4-B68ECB7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4CEED-55B7-DB65-30C5-76BD34BF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8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AA20-71C9-5A8F-2AA6-5B06E483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AA98-9DC4-4065-8FB4-C6AEB8305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A2F78-4205-140C-D6F1-E927258D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38F8-916E-F466-C2E9-DCA0FB6A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83F0-0176-8A35-59D8-CEF4A671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DC1C5-6AA4-3E7A-DC8E-C833E239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1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A76E-CA38-CB0C-5678-F3DCD6C1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DB10-C4AA-FE5B-AF45-78B31D7A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7AA7-3FC6-5E80-60B4-103D866E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C24AD-CC00-B58A-136B-63BA6DFE6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E1E52-4A64-30D9-220B-5C84B3F0E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FF9A3-5760-55FF-7287-BD6AD4B5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A339C-03C7-6E7C-EC04-C13780BE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09C38-7F7E-D101-86D2-5455DB91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C7C9-2612-3485-A09E-A26FA2F0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CFDEF-1D19-4877-2027-7026DFE8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5BEFE-AF6D-D5E7-28C0-C025EB66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453F3-E1E7-B0CF-C08E-1B1C33CC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4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848BD-7332-1482-6A1F-2801831B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6BE02-6989-1536-CE4E-CCCE61C3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445F0-2F03-4B9E-4537-806D79CB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9BBB-32DF-21A7-B6E1-EF697BBF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FB3C-9467-9C14-C8AF-DDD2BD29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8A9B-9B90-B358-8C98-09ADDD68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7F38-B6E1-4C7F-85B7-83AC7305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AE710-501F-45AB-6570-C0E144E1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D15E-459C-23C8-E815-55004F9E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7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3DD0-615C-5F22-5207-024AA67B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76E1A-37CB-6146-5BEB-4320A0749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8F1A9-42AD-475F-B213-B9C1E706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5C9C3-0F5B-D1A7-229D-3A285332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4A7A0-67CB-A71E-C9E0-AB5E8F25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DCBA-5FBB-0421-16DC-86EF9F52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CAE2C-53C2-8348-1BFB-34BF3226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13A9-4CD6-B99A-0A19-8910F5AF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DD8-CCD5-53B2-2FBB-517244EA2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8DD17-2C6E-4054-BB76-FD66DE9B0D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EB00-668E-2114-BF81-42BA59977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EF5D-69F5-4B2D-CD64-44177648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FFCC6-13CA-41E1-A02D-3ED0C388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EE5B59-1185-490A-ADBB-5B846C85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780000">
            <a:off x="4624182" y="3457576"/>
            <a:ext cx="2943636" cy="2648320"/>
          </a:xfrm>
          <a:prstGeom prst="rect">
            <a:avLst/>
          </a:prstGeom>
          <a:effectLst>
            <a:softEdge rad="292100"/>
          </a:effec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D276BE-4BB3-BBE2-9406-398D2F26CC03}"/>
              </a:ext>
            </a:extLst>
          </p:cNvPr>
          <p:cNvGraphicFramePr/>
          <p:nvPr/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03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C537EC-1949-45A4-0C65-23056A8D5C5A}"/>
              </a:ext>
            </a:extLst>
          </p:cNvPr>
          <p:cNvGraphicFramePr/>
          <p:nvPr/>
        </p:nvGraphicFramePr>
        <p:xfrm>
          <a:off x="1390650" y="347662"/>
          <a:ext cx="9144000" cy="125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7176F8-1788-3157-C369-5ADC730F5AA5}"/>
              </a:ext>
            </a:extLst>
          </p:cNvPr>
          <p:cNvGraphicFramePr/>
          <p:nvPr/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310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81B8E7-4523-1602-A27A-837C2D96CB97}"/>
              </a:ext>
            </a:extLst>
          </p:cNvPr>
          <p:cNvGraphicFramePr/>
          <p:nvPr/>
        </p:nvGraphicFramePr>
        <p:xfrm>
          <a:off x="1457325" y="866775"/>
          <a:ext cx="9144000" cy="117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26A18D-452B-D589-D87E-4818599104B4}"/>
              </a:ext>
            </a:extLst>
          </p:cNvPr>
          <p:cNvGraphicFramePr/>
          <p:nvPr/>
        </p:nvGraphicFramePr>
        <p:xfrm>
          <a:off x="2057400" y="3159126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18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7930B0-C9D5-2A00-EC42-2BDF9534659F}"/>
              </a:ext>
            </a:extLst>
          </p:cNvPr>
          <p:cNvGraphicFramePr/>
          <p:nvPr/>
        </p:nvGraphicFramePr>
        <p:xfrm>
          <a:off x="1333500" y="366712"/>
          <a:ext cx="9144000" cy="106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80DD2A-8E1F-BA8B-0CB8-246FA2CE78DA}"/>
              </a:ext>
            </a:extLst>
          </p:cNvPr>
          <p:cNvGraphicFramePr/>
          <p:nvPr/>
        </p:nvGraphicFramePr>
        <p:xfrm>
          <a:off x="1524000" y="3602038"/>
          <a:ext cx="9144000" cy="182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8369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0A5293-C6FE-E1BC-9198-960A802C44B2}"/>
              </a:ext>
            </a:extLst>
          </p:cNvPr>
          <p:cNvGraphicFramePr/>
          <p:nvPr/>
        </p:nvGraphicFramePr>
        <p:xfrm>
          <a:off x="1333500" y="704850"/>
          <a:ext cx="9144000" cy="102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C4E6A5-7C23-63BD-E14A-DAD18F55253A}"/>
              </a:ext>
            </a:extLst>
          </p:cNvPr>
          <p:cNvGraphicFramePr/>
          <p:nvPr/>
        </p:nvGraphicFramePr>
        <p:xfrm>
          <a:off x="1571624" y="2868613"/>
          <a:ext cx="9591675" cy="2665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0461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BDCA56B-4053-8B82-C42E-50B822463113}"/>
              </a:ext>
            </a:extLst>
          </p:cNvPr>
          <p:cNvGraphicFramePr/>
          <p:nvPr/>
        </p:nvGraphicFramePr>
        <p:xfrm>
          <a:off x="1524000" y="342900"/>
          <a:ext cx="9144000" cy="104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67CEC4-6A11-A55D-B2AF-6CFEF5481340}"/>
              </a:ext>
            </a:extLst>
          </p:cNvPr>
          <p:cNvGraphicFramePr/>
          <p:nvPr/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6067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shibanka dey</dc:creator>
  <cp:lastModifiedBy>shibanka dey</cp:lastModifiedBy>
  <cp:revision>1</cp:revision>
  <dcterms:created xsi:type="dcterms:W3CDTF">2024-08-23T11:40:17Z</dcterms:created>
  <dcterms:modified xsi:type="dcterms:W3CDTF">2024-08-23T11:45:46Z</dcterms:modified>
</cp:coreProperties>
</file>