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4386"/>
    <p:restoredTop sz="96327"/>
  </p:normalViewPr>
  <p:slideViewPr>
    <p:cSldViewPr snapToGrid="0" snapToObjects="1">
      <p:cViewPr varScale="1">
        <p:scale>
          <a:sx n="176" d="100"/>
          <a:sy n="176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7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3EF25-185F-DFB6-487E-EF48456EE3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9B4D3-BF64-D89D-F334-16D1EB5716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0BFB-9F15-1744-BC4E-55B94AE51F15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FFC47-937C-DA5E-A989-95AE59A4CC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5652-D43F-EC01-DADD-3800DDD801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D18A6-7A31-004A-AF69-9A04BA9793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2146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571-8515-499E-FA22-E9443107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3" y="1295554"/>
            <a:ext cx="11705831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26F7-7B63-B2B0-F251-B65A56FE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38064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24BC-86F4-8759-D86B-B5727DC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2022/06/08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FE0-E782-5274-2D28-1782D9A1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167C-B3CD-3D63-8FD2-94D6FD0F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851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CB7-45B8-18E6-5BCE-817213E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8FB2-F21E-C24F-135B-37481612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1A1C-57E9-207D-FD90-C7A3B00D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DDB-CEA8-5FC1-277B-8744D3C4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378E-0B7A-CF1B-70C2-BD0511F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19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BAA1D-22D0-E361-E1D0-5B59E796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9F82-426E-0A26-5783-0AFC9C12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877C-144A-5262-D46D-0098B2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617B-BA36-3A82-7FCB-CA40CF38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7D92-5E78-9BD7-3859-8D90608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28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F00-5BFD-8953-AE1F-E087AF6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329F-D695-6967-7F31-AEE65986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062365"/>
            <a:ext cx="11255828" cy="5225079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20000"/>
              </a:lnSpc>
              <a:buFont typeface="System Font Regular"/>
              <a:buChar char="–"/>
              <a:tabLst/>
              <a:defRPr sz="2800"/>
            </a:lvl1pPr>
            <a:lvl2pPr marL="714375" indent="-354013">
              <a:lnSpc>
                <a:spcPct val="120000"/>
              </a:lnSpc>
              <a:buFont typeface="Arial" panose="020B0604020202020204" pitchFamily="34" charset="0"/>
              <a:buChar char="•"/>
              <a:tabLst/>
              <a:defRPr sz="2800"/>
            </a:lvl2pPr>
            <a:lvl3pPr marL="1066800" indent="-352425">
              <a:lnSpc>
                <a:spcPct val="120000"/>
              </a:lnSpc>
              <a:buFont typeface="System Font Regular"/>
              <a:buChar char="–"/>
              <a:tabLst/>
              <a:defRPr sz="28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  <a:p>
            <a:pPr lvl="2"/>
            <a:r>
              <a:rPr lang="en-JP" dirty="0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082-B0E5-8DAD-D21D-06727E6B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2022/06/08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C2D4-5F28-2A75-1DA9-EAFF30E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2DEA-B9CB-4247-0A8D-264ECAB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4483-DD7E-B3BB-26BD-B74962CB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28" y="2002631"/>
            <a:ext cx="11773786" cy="2852737"/>
          </a:xfrm>
          <a:prstGeom prst="rect">
            <a:avLst/>
          </a:prstGeom>
        </p:spPr>
        <p:txBody>
          <a:bodyPr anchor="ctr"/>
          <a:lstStyle>
            <a:lvl1pPr algn="ctr">
              <a:defRPr sz="6400" b="1" spc="-150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003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750-9A42-A5DD-0F39-9101C43F7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50" y="1110494"/>
            <a:ext cx="5893850" cy="5655227"/>
          </a:xfrm>
          <a:prstGeom prst="rect">
            <a:avLst/>
          </a:prstGeom>
        </p:spPr>
        <p:txBody>
          <a:bodyPr/>
          <a:lstStyle>
            <a:lvl1pPr marL="317500" indent="-317500">
              <a:tabLst/>
              <a:defRPr/>
            </a:lvl1pPr>
            <a:lvl2pPr marL="850900" indent="-393700"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C3552-103E-9F2A-D0F6-E2EBAE2C6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10495"/>
            <a:ext cx="5893849" cy="56552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0F8C3-5969-3814-C02C-2F604FD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0" y="92278"/>
            <a:ext cx="11940100" cy="83883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D4F864A-D61E-1FA3-C1A4-92E32A9E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2022/06/08</a:t>
            </a:fld>
            <a:endParaRPr lang="en-JP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C075D9-EBFD-43BC-7E60-0A6021F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09D9EE8-0A96-41AA-EB52-C6740E7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68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6B2-4A2C-3D03-A608-B240EB66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C8CC-03F1-8D55-70D0-6443B5CD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9FDF-F9F2-1A26-6373-F88A24E3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21EA-06DB-28FF-82DA-8C61D6D6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32E95-8539-4C10-85DA-8E90DBC9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58A55-A556-92C7-ED77-3F35100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8BEED3A0-4181-2F4A-9DB9-4F1DD88FDD37}" type="datetimeFigureOut">
              <a:rPr lang="en-JP" smtClean="0"/>
              <a:pPr/>
              <a:t>2022/06/08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2178-9C05-770B-9561-F70F369D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C905-CBBE-D16E-DF93-164984E2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CE2E63D8-4634-9548-AE64-3E8F42D25C53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1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F14F-2899-24C9-17B7-75F975A1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4BFB-F43F-B44C-6BA2-D0C3AE0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65DA-F9DE-70E0-D9A3-362EC519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716D-EEED-9493-034D-908EA32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00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3969-F1BE-972B-2C3C-AC896C5B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0AFC-9AC8-C94F-B848-7F3BF8C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F708-3BE3-F9DF-D58A-F594AF7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6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FBC5-88DE-ACED-3FAD-68E483BD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99A0-C4EF-1A59-7353-D3332FD2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8161-17E7-CABF-62D7-C671178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2A4F-AF3A-B778-6FF0-852A52A5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108-6D01-4616-87E0-0539C8F5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5BAA4-3F79-BB63-F7AD-60A6C24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31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1BE3-A4DD-7C24-1920-75CCA971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FF999-8EBF-9F85-4662-D1AFE2F2D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111E5-711F-CDC1-5EAF-F48EC4EF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ED81-5360-F9F3-C6D5-65913635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ED3A0-4181-2F4A-9DB9-4F1DD88FDD37}" type="datetimeFigureOut">
              <a:rPr lang="en-JP" smtClean="0"/>
              <a:t>2022/06/08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CFBE9-9056-6CC4-3FF7-DB883B54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4CC4-E5D7-BB4A-F3CF-BE257456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E63D8-4634-9548-AE64-3E8F42D25C5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48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E2FA-1631-3150-049B-4630142A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84" y="1350464"/>
            <a:ext cx="11705831" cy="2387600"/>
          </a:xfrm>
        </p:spPr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129DB-D8A3-5428-69E3-A6DDCF0A1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22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System Font Regular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Shibata, Ryohei</dc:creator>
  <cp:lastModifiedBy>Shibata, Ryohei</cp:lastModifiedBy>
  <cp:revision>49</cp:revision>
  <dcterms:created xsi:type="dcterms:W3CDTF">2022-05-04T23:57:16Z</dcterms:created>
  <dcterms:modified xsi:type="dcterms:W3CDTF">2022-06-08T17:03:57Z</dcterms:modified>
</cp:coreProperties>
</file>