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3"/>
    <p:restoredTop sz="94689"/>
  </p:normalViewPr>
  <p:slideViewPr>
    <p:cSldViewPr snapToGrid="0" snapToObjects="1">
      <p:cViewPr varScale="1">
        <p:scale>
          <a:sx n="185" d="100"/>
          <a:sy n="185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C648E-062D-3547-B244-4E5790310580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54401-087A-A240-A2F0-07C292B1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2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37244"/>
            <a:ext cx="9144000" cy="305790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fontAlgn="ctr">
              <a:defRPr sz="4800" b="1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95150"/>
            <a:ext cx="6858000" cy="1257854"/>
          </a:xfrm>
        </p:spPr>
        <p:txBody>
          <a:bodyPr anchor="ctr">
            <a:normAutofit/>
          </a:bodyPr>
          <a:lstStyle>
            <a:lvl1pPr marL="0" indent="0" algn="ctr" fontAlgn="ctr">
              <a:buNone/>
              <a:defRPr sz="2800" b="1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38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9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43" y="144725"/>
            <a:ext cx="8672660" cy="776681"/>
          </a:xfrm>
          <a:prstGeom prst="rect">
            <a:avLst/>
          </a:prstGeom>
        </p:spPr>
        <p:txBody>
          <a:bodyPr/>
          <a:lstStyle>
            <a:lvl1pPr fontAlgn="ctr" latinLnBrk="0">
              <a:defRPr sz="4000" b="1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6243" y="1189406"/>
            <a:ext cx="8672660" cy="5046386"/>
          </a:xfrm>
        </p:spPr>
        <p:txBody>
          <a:bodyPr/>
          <a:lstStyle>
            <a:lvl1pPr marL="268288" indent="-268288">
              <a:lnSpc>
                <a:spcPct val="120000"/>
              </a:lnSpc>
              <a:tabLst/>
              <a:defRPr/>
            </a:lvl1pPr>
            <a:lvl2pPr marL="358775" indent="-261938">
              <a:lnSpc>
                <a:spcPct val="120000"/>
              </a:lnSpc>
              <a:buFont typeface="Arial" panose="020B0604020202020204" pitchFamily="34" charset="0"/>
              <a:buChar char="•"/>
              <a:tabLst/>
              <a:defRPr sz="2800" baseline="0"/>
            </a:lvl2pPr>
            <a:lvl3pPr marL="981075" indent="-268288">
              <a:lnSpc>
                <a:spcPct val="120000"/>
              </a:lnSpc>
              <a:buFont typeface="Arial" panose="020B0604020202020204" pitchFamily="34" charset="0"/>
              <a:buChar char="•"/>
              <a:tabLst/>
              <a:defRPr sz="2800" baseline="0"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39DE02-A78C-1149-8F30-343095A3874A}"/>
              </a:ext>
            </a:extLst>
          </p:cNvPr>
          <p:cNvCxnSpPr/>
          <p:nvPr userDrawn="1"/>
        </p:nvCxnSpPr>
        <p:spPr>
          <a:xfrm>
            <a:off x="369455" y="921407"/>
            <a:ext cx="840509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0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553601"/>
            <a:ext cx="9144000" cy="1500187"/>
          </a:xfrm>
        </p:spPr>
        <p:txBody>
          <a:bodyPr/>
          <a:lstStyle>
            <a:lvl1pPr marL="0" indent="0" algn="ctr" fontAlgn="ctr">
              <a:buNone/>
              <a:defRPr sz="32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6DD8C-5DD1-4049-969B-0B371725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78" y="2766218"/>
            <a:ext cx="8420374" cy="1325563"/>
          </a:xfrm>
        </p:spPr>
        <p:txBody>
          <a:bodyPr>
            <a:noAutofit/>
          </a:bodyPr>
          <a:lstStyle>
            <a:lvl1pPr algn="ctr" fontAlgn="ctr">
              <a:defRPr sz="6000" b="1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89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2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723BA-A8DB-B24C-99CB-32B8173B439B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2864BC44-BA1E-E24C-91B4-650DA0A4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DF673-213C-C540-9CE4-42CA604F5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10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 ProN">
      <a:majorFont>
        <a:latin typeface="Hiragino Kaku Gothic ProN W3"/>
        <a:ea typeface="Hiragino Kaku Gothic ProN W3"/>
        <a:cs typeface=""/>
      </a:majorFont>
      <a:minorFont>
        <a:latin typeface="Hiragino Kaku Gothic ProN W3"/>
        <a:ea typeface="Hiragino Kaku Gothic ProN W3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Hiragino Kaku Gothic ProN W3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aeya4025</dc:creator>
  <cp:lastModifiedBy>Ryohei SHIBATA</cp:lastModifiedBy>
  <cp:revision>28</cp:revision>
  <dcterms:created xsi:type="dcterms:W3CDTF">2019-05-20T04:52:00Z</dcterms:created>
  <dcterms:modified xsi:type="dcterms:W3CDTF">2020-04-02T00:58:47Z</dcterms:modified>
</cp:coreProperties>
</file>