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62"/>
  </p:normalViewPr>
  <p:slideViewPr>
    <p:cSldViewPr snapToGrid="0" snapToObjects="1">
      <p:cViewPr varScale="1">
        <p:scale>
          <a:sx n="143" d="100"/>
          <a:sy n="143" d="100"/>
        </p:scale>
        <p:origin x="200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C648E-062D-3547-B244-4E579031058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54401-087A-A240-A2F0-07C292B1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2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37244"/>
            <a:ext cx="9144000" cy="30579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fontAlgn="ctr">
              <a:defRPr sz="4800" b="1" i="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95150"/>
            <a:ext cx="6858000" cy="1257854"/>
          </a:xfrm>
        </p:spPr>
        <p:txBody>
          <a:bodyPr anchor="ctr">
            <a:normAutofit/>
          </a:bodyPr>
          <a:lstStyle>
            <a:lvl1pPr marL="0" indent="0" algn="ctr" fontAlgn="ctr">
              <a:buNone/>
              <a:defRPr sz="2800" b="0" i="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38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9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2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43" y="144725"/>
            <a:ext cx="8672660" cy="776681"/>
          </a:xfrm>
          <a:prstGeom prst="rect">
            <a:avLst/>
          </a:prstGeom>
        </p:spPr>
        <p:txBody>
          <a:bodyPr/>
          <a:lstStyle>
            <a:lvl1pPr fontAlgn="ctr" latinLnBrk="0">
              <a:defRPr sz="4000" b="1" i="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6243" y="1189406"/>
            <a:ext cx="8672660" cy="5046386"/>
          </a:xfrm>
        </p:spPr>
        <p:txBody>
          <a:bodyPr/>
          <a:lstStyle>
            <a:lvl1pPr marL="268288" indent="-268288">
              <a:lnSpc>
                <a:spcPct val="110000"/>
              </a:lnSpc>
              <a:tabLst/>
              <a:defRPr sz="2800" spc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8775" indent="-261938">
              <a:lnSpc>
                <a:spcPct val="110000"/>
              </a:lnSpc>
              <a:buFont typeface="Arial" panose="020B0604020202020204" pitchFamily="34" charset="0"/>
              <a:buChar char="•"/>
              <a:tabLst/>
              <a:defRPr sz="24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41388" indent="-230188">
              <a:lnSpc>
                <a:spcPct val="110000"/>
              </a:lnSpc>
              <a:buFontTx/>
              <a:buChar char="-"/>
              <a:tabLst/>
              <a:defRPr sz="20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lnSpc>
                <a:spcPct val="110000"/>
              </a:lnSpc>
              <a:buNone/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lnSpc>
                <a:spcPct val="110000"/>
              </a:lnSpc>
              <a:buNone/>
              <a:defRPr spc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F39C900-4646-2B49-9398-49B4E132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2803" y="6348150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553601"/>
            <a:ext cx="9144000" cy="1500187"/>
          </a:xfrm>
        </p:spPr>
        <p:txBody>
          <a:bodyPr/>
          <a:lstStyle>
            <a:lvl1pPr marL="0" indent="0" algn="ctr" fontAlgn="ctr">
              <a:buNone/>
              <a:defRPr sz="28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6DD8C-5DD1-4049-969B-0B371725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78" y="2766218"/>
            <a:ext cx="8420374" cy="1325563"/>
          </a:xfrm>
        </p:spPr>
        <p:txBody>
          <a:bodyPr>
            <a:noAutofit/>
          </a:bodyPr>
          <a:lstStyle>
            <a:lvl1pPr algn="ctr" fontAlgn="ctr">
              <a:defRPr sz="4800" b="1" i="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89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4/26/20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4/26/20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2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1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70723BA-A8DB-B24C-99CB-32B8173B439B}" type="datetimeFigureOut">
              <a:rPr lang="en-US" smtClean="0"/>
              <a:pPr/>
              <a:t>4/26/20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6D875F0F-CAA7-AA4A-9C1B-6019E79A3B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2864BC44-BA1E-E24C-91B4-650DA0A4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DF673-213C-C540-9CE4-42CA604F5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10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角ゴ ProN">
      <a:majorFont>
        <a:latin typeface="Hiragino Kaku Gothic ProN W3"/>
        <a:ea typeface="Hiragino Kaku Gothic ProN W3"/>
        <a:cs typeface=""/>
      </a:majorFont>
      <a:minorFont>
        <a:latin typeface="Hiragino Kaku Gothic ProN W3"/>
        <a:ea typeface="Hiragino Kaku Gothic ProN W3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aeya4025</dc:creator>
  <cp:lastModifiedBy>Ryohei SHIBATA</cp:lastModifiedBy>
  <cp:revision>60</cp:revision>
  <dcterms:created xsi:type="dcterms:W3CDTF">2019-05-20T04:52:00Z</dcterms:created>
  <dcterms:modified xsi:type="dcterms:W3CDTF">2020-04-26T05:12:01Z</dcterms:modified>
</cp:coreProperties>
</file>