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8"/>
    <p:restoredTop sz="94689"/>
  </p:normalViewPr>
  <p:slideViewPr>
    <p:cSldViewPr snapToGrid="0" snapToObjects="1">
      <p:cViewPr varScale="1">
        <p:scale>
          <a:sx n="400" d="100"/>
          <a:sy n="400" d="100"/>
        </p:scale>
        <p:origin x="131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0329-C1A5-074A-B6CD-E769E45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25D7B5D-5402-B149-8504-31A74E02B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23BA-A8DB-B24C-99CB-32B8173B439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49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3</cp:revision>
  <dcterms:created xsi:type="dcterms:W3CDTF">2019-05-20T04:52:00Z</dcterms:created>
  <dcterms:modified xsi:type="dcterms:W3CDTF">2021-10-27T23:51:44Z</dcterms:modified>
</cp:coreProperties>
</file>