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412"/>
  </p:normalViewPr>
  <p:slideViewPr>
    <p:cSldViewPr snapToGrid="0" snapToObjects="1">
      <p:cViewPr varScale="1">
        <p:scale>
          <a:sx n="146" d="100"/>
          <a:sy n="146" d="100"/>
        </p:scale>
        <p:origin x="176" y="3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C648E-062D-3547-B244-4E5790310580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54401-087A-A240-A2F0-07C292B1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21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C34CE73-E007-2441-A5BE-437AFED62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06614"/>
            <a:ext cx="9144000" cy="209635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fontAlgn="ctr">
              <a:defRPr sz="4800" b="1" i="0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91E618E-99E4-BC42-9BF4-B83C3248A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09299"/>
            <a:ext cx="6858000" cy="1257854"/>
          </a:xfrm>
        </p:spPr>
        <p:txBody>
          <a:bodyPr anchor="ctr">
            <a:normAutofit/>
          </a:bodyPr>
          <a:lstStyle>
            <a:lvl1pPr marL="0" indent="0" algn="ctr" fontAlgn="ctr">
              <a:lnSpc>
                <a:spcPct val="100000"/>
              </a:lnSpc>
              <a:buNone/>
              <a:defRPr sz="2800" b="0" i="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724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86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415201"/>
            <a:ext cx="9144000" cy="1125140"/>
          </a:xfrm>
        </p:spPr>
        <p:txBody>
          <a:bodyPr/>
          <a:lstStyle>
            <a:lvl1pPr marL="0" indent="0" algn="ctr" fontAlgn="ctr">
              <a:buNone/>
              <a:defRPr sz="21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6DD8C-5DD1-4049-969B-0B371725B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78" y="2074664"/>
            <a:ext cx="8420374" cy="994172"/>
          </a:xfrm>
        </p:spPr>
        <p:txBody>
          <a:bodyPr>
            <a:noAutofit/>
          </a:bodyPr>
          <a:lstStyle>
            <a:lvl1pPr algn="ctr" fontAlgn="ctr">
              <a:defRPr sz="3600" b="1" i="0" spc="-113"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389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F90C82C-2611-044D-8E53-22A0B124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43" y="144725"/>
            <a:ext cx="8672660" cy="776681"/>
          </a:xfrm>
          <a:prstGeom prst="rect">
            <a:avLst/>
          </a:prstGeom>
        </p:spPr>
        <p:txBody>
          <a:bodyPr/>
          <a:lstStyle>
            <a:lvl1pPr fontAlgn="ctr" latinLnBrk="0">
              <a:defRPr sz="4000" b="1" i="0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65CC00-C3D2-7749-9F7E-60C0957DDF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6243" y="1053738"/>
            <a:ext cx="8672660" cy="3945038"/>
          </a:xfrm>
        </p:spPr>
        <p:txBody>
          <a:bodyPr/>
          <a:lstStyle>
            <a:lvl1pPr marL="268288" indent="-268288">
              <a:lnSpc>
                <a:spcPct val="110000"/>
              </a:lnSpc>
              <a:tabLst/>
              <a:defRPr sz="2800" spc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39737" indent="-342900">
              <a:lnSpc>
                <a:spcPct val="110000"/>
              </a:lnSpc>
              <a:buFont typeface="System Font Regular"/>
              <a:buChar char="–"/>
              <a:tabLst/>
              <a:defRPr sz="24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54100" indent="-342900">
              <a:lnSpc>
                <a:spcPct val="110000"/>
              </a:lnSpc>
              <a:buFont typeface="System Font Regular"/>
              <a:buChar char="–"/>
              <a:tabLst/>
              <a:defRPr sz="20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7350" indent="-285750">
              <a:lnSpc>
                <a:spcPct val="110000"/>
              </a:lnSpc>
              <a:buFont typeface="System Font Regular"/>
              <a:buChar char="–"/>
              <a:defRPr sz="1800" spc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lnSpc>
                <a:spcPct val="110000"/>
              </a:lnSpc>
              <a:buNone/>
              <a:defRPr spc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5657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7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4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0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5/18/21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2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7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E70723BA-A8DB-B24C-99CB-32B8173B439B}" type="datetimeFigureOut">
              <a:rPr lang="en-US" smtClean="0"/>
              <a:pPr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6D875F0F-CAA7-AA4A-9C1B-6019E79A3B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9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10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System Font Regular</vt:lpstr>
      <vt:lpstr>Arial</vt:lpstr>
      <vt:lpstr>Calibri</vt:lpstr>
      <vt:lpstr>Open Sans</vt:lpstr>
      <vt:lpstr>Open Sans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aeya4025</dc:creator>
  <cp:lastModifiedBy>Ryohei SHIBATA</cp:lastModifiedBy>
  <cp:revision>68</cp:revision>
  <dcterms:created xsi:type="dcterms:W3CDTF">2019-05-20T04:52:00Z</dcterms:created>
  <dcterms:modified xsi:type="dcterms:W3CDTF">2021-05-18T03:38:26Z</dcterms:modified>
</cp:coreProperties>
</file>