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6"/>
  </p:notesMasterIdLst>
  <p:handoutMasterIdLst>
    <p:handoutMasterId r:id="rId47"/>
  </p:handoutMasterIdLst>
  <p:sldIdLst>
    <p:sldId id="256" r:id="rId5"/>
    <p:sldId id="280" r:id="rId6"/>
    <p:sldId id="320" r:id="rId7"/>
    <p:sldId id="321" r:id="rId8"/>
    <p:sldId id="318" r:id="rId9"/>
    <p:sldId id="281" r:id="rId10"/>
    <p:sldId id="286" r:id="rId11"/>
    <p:sldId id="287" r:id="rId12"/>
    <p:sldId id="288" r:id="rId13"/>
    <p:sldId id="289" r:id="rId14"/>
    <p:sldId id="290" r:id="rId15"/>
    <p:sldId id="330" r:id="rId16"/>
    <p:sldId id="329" r:id="rId17"/>
    <p:sldId id="328" r:id="rId18"/>
    <p:sldId id="294" r:id="rId19"/>
    <p:sldId id="292" r:id="rId20"/>
    <p:sldId id="326" r:id="rId21"/>
    <p:sldId id="327" r:id="rId22"/>
    <p:sldId id="323" r:id="rId23"/>
    <p:sldId id="297" r:id="rId24"/>
    <p:sldId id="298" r:id="rId25"/>
    <p:sldId id="303" r:id="rId26"/>
    <p:sldId id="304" r:id="rId27"/>
    <p:sldId id="331" r:id="rId28"/>
    <p:sldId id="299" r:id="rId29"/>
    <p:sldId id="325" r:id="rId30"/>
    <p:sldId id="301"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32" r:id="rId44"/>
    <p:sldId id="268" r:id="rId45"/>
  </p:sldIdLst>
  <p:sldSz cx="12192000" cy="6858000"/>
  <p:notesSz cx="6858000" cy="9144000"/>
  <p:defaultTextStyle>
    <a:defPPr rtl="0">
      <a:defRPr lang="ja-JP"/>
    </a:defPPr>
    <a:lvl1pPr marL="0" algn="l" defTabSz="914400" rtl="0" eaLnBrk="1" latinLnBrk="0" hangingPunct="1">
      <a:defRPr lang="ja-JP" sz="1800" kern="1200">
        <a:solidFill>
          <a:schemeClr val="tx1"/>
        </a:solidFill>
        <a:latin typeface="+mn-lt"/>
        <a:ea typeface="+mn-ea"/>
        <a:cs typeface="+mn-cs"/>
      </a:defRPr>
    </a:lvl1pPr>
    <a:lvl2pPr marL="457200" algn="l" defTabSz="914400" rtl="0" eaLnBrk="1" latinLnBrk="0" hangingPunct="1">
      <a:defRPr lang="ja-JP" sz="1800" kern="1200">
        <a:solidFill>
          <a:schemeClr val="tx1"/>
        </a:solidFill>
        <a:latin typeface="+mn-lt"/>
        <a:ea typeface="+mn-ea"/>
        <a:cs typeface="+mn-cs"/>
      </a:defRPr>
    </a:lvl2pPr>
    <a:lvl3pPr marL="914400" algn="l" defTabSz="914400" rtl="0" eaLnBrk="1" latinLnBrk="0" hangingPunct="1">
      <a:defRPr lang="ja-JP" sz="1800" kern="1200">
        <a:solidFill>
          <a:schemeClr val="tx1"/>
        </a:solidFill>
        <a:latin typeface="+mn-lt"/>
        <a:ea typeface="+mn-ea"/>
        <a:cs typeface="+mn-cs"/>
      </a:defRPr>
    </a:lvl3pPr>
    <a:lvl4pPr marL="1371600" algn="l" defTabSz="914400" rtl="0" eaLnBrk="1" latinLnBrk="0" hangingPunct="1">
      <a:defRPr lang="ja-JP" sz="1800" kern="1200">
        <a:solidFill>
          <a:schemeClr val="tx1"/>
        </a:solidFill>
        <a:latin typeface="+mn-lt"/>
        <a:ea typeface="+mn-ea"/>
        <a:cs typeface="+mn-cs"/>
      </a:defRPr>
    </a:lvl4pPr>
    <a:lvl5pPr marL="1828800" algn="l" defTabSz="914400" rtl="0" eaLnBrk="1" latinLnBrk="0" hangingPunct="1">
      <a:defRPr lang="ja-JP" sz="1800" kern="1200">
        <a:solidFill>
          <a:schemeClr val="tx1"/>
        </a:solidFill>
        <a:latin typeface="+mn-lt"/>
        <a:ea typeface="+mn-ea"/>
        <a:cs typeface="+mn-cs"/>
      </a:defRPr>
    </a:lvl5pPr>
    <a:lvl6pPr marL="2286000" algn="l" defTabSz="914400" rtl="0" eaLnBrk="1" latinLnBrk="0" hangingPunct="1">
      <a:defRPr lang="ja-JP" sz="1800" kern="1200">
        <a:solidFill>
          <a:schemeClr val="tx1"/>
        </a:solidFill>
        <a:latin typeface="+mn-lt"/>
        <a:ea typeface="+mn-ea"/>
        <a:cs typeface="+mn-cs"/>
      </a:defRPr>
    </a:lvl6pPr>
    <a:lvl7pPr marL="2743200" algn="l" defTabSz="914400" rtl="0" eaLnBrk="1" latinLnBrk="0" hangingPunct="1">
      <a:defRPr lang="ja-JP" sz="1800" kern="1200">
        <a:solidFill>
          <a:schemeClr val="tx1"/>
        </a:solidFill>
        <a:latin typeface="+mn-lt"/>
        <a:ea typeface="+mn-ea"/>
        <a:cs typeface="+mn-cs"/>
      </a:defRPr>
    </a:lvl7pPr>
    <a:lvl8pPr marL="3200400" algn="l" defTabSz="914400" rtl="0" eaLnBrk="1" latinLnBrk="0" hangingPunct="1">
      <a:defRPr lang="ja-JP" sz="1800" kern="1200">
        <a:solidFill>
          <a:schemeClr val="tx1"/>
        </a:solidFill>
        <a:latin typeface="+mn-lt"/>
        <a:ea typeface="+mn-ea"/>
        <a:cs typeface="+mn-cs"/>
      </a:defRPr>
    </a:lvl8pPr>
    <a:lvl9pPr marL="3657600" algn="l" defTabSz="914400" rtl="0" eaLnBrk="1" latinLnBrk="0" hangingPunct="1">
      <a:defRPr lang="ja-JP"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0CB0AA7-BFB7-4B41-B523-956F861E66E5}">
          <p14:sldIdLst>
            <p14:sldId id="256"/>
          </p14:sldIdLst>
        </p14:section>
        <p14:section name="はじめに" id="{77C8F1A0-2190-44AC-9BEE-C759E43F01E0}">
          <p14:sldIdLst>
            <p14:sldId id="280"/>
            <p14:sldId id="320"/>
            <p14:sldId id="321"/>
            <p14:sldId id="318"/>
            <p14:sldId id="281"/>
            <p14:sldId id="286"/>
            <p14:sldId id="287"/>
            <p14:sldId id="288"/>
            <p14:sldId id="289"/>
            <p14:sldId id="290"/>
            <p14:sldId id="330"/>
            <p14:sldId id="329"/>
            <p14:sldId id="328"/>
            <p14:sldId id="294"/>
          </p14:sldIdLst>
        </p14:section>
        <p14:section name="実装方法" id="{5F71D2A2-E446-4C4C-85D1-3379F3B9E92E}">
          <p14:sldIdLst>
            <p14:sldId id="292"/>
            <p14:sldId id="326"/>
            <p14:sldId id="327"/>
            <p14:sldId id="323"/>
          </p14:sldIdLst>
        </p14:section>
        <p14:section name="ステップ１" id="{0F3F47A0-4A58-4325-94B4-F10775B1CEB8}">
          <p14:sldIdLst>
            <p14:sldId id="297"/>
            <p14:sldId id="298"/>
            <p14:sldId id="303"/>
            <p14:sldId id="304"/>
            <p14:sldId id="331"/>
            <p14:sldId id="299"/>
          </p14:sldIdLst>
        </p14:section>
        <p14:section name="ステップ２" id="{77109C3A-3EE9-4BE3-87E9-5A28FF0F29DF}">
          <p14:sldIdLst>
            <p14:sldId id="325"/>
            <p14:sldId id="301"/>
            <p14:sldId id="306"/>
            <p14:sldId id="307"/>
            <p14:sldId id="308"/>
            <p14:sldId id="309"/>
          </p14:sldIdLst>
        </p14:section>
        <p14:section name="ステップ３" id="{9693E68B-017C-4EAA-BE87-82EB6EDDB6EE}">
          <p14:sldIdLst>
            <p14:sldId id="310"/>
            <p14:sldId id="311"/>
            <p14:sldId id="312"/>
            <p14:sldId id="313"/>
            <p14:sldId id="314"/>
            <p14:sldId id="315"/>
            <p14:sldId id="316"/>
            <p14:sldId id="317"/>
            <p14:sldId id="332"/>
          </p14:sldIdLst>
        </p14:section>
        <p14:section name="エンディング" id="{B03621E5-6324-4514-94D2-B10BFC6E5FF8}">
          <p14:sldIdLst>
            <p14:sldId id="268"/>
          </p14:sldIdLst>
        </p14:section>
      </p14:sectionLst>
    </p:ex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307" autoAdjust="0"/>
  </p:normalViewPr>
  <p:slideViewPr>
    <p:cSldViewPr snapToGrid="0">
      <p:cViewPr varScale="1">
        <p:scale>
          <a:sx n="72" d="100"/>
          <a:sy n="72" d="100"/>
        </p:scale>
        <p:origin x="456" y="52"/>
      </p:cViewPr>
      <p:guideLst>
        <p:guide pos="576"/>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6" d="100"/>
          <a:sy n="96" d="100"/>
        </p:scale>
        <p:origin x="355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8/10/relationships/authors" Target="author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1BE12B6-986D-2DD6-2455-E5CA303B95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vl1pPr>
          </a:lstStyle>
          <a:p>
            <a:pPr rtl="0"/>
            <a:endParaRPr lang="ja-JP"/>
          </a:p>
        </p:txBody>
      </p:sp>
      <p:sp>
        <p:nvSpPr>
          <p:cNvPr id="3" name="日付プレースホルダー 2">
            <a:extLst>
              <a:ext uri="{FF2B5EF4-FFF2-40B4-BE49-F238E27FC236}">
                <a16:creationId xmlns:a16="http://schemas.microsoft.com/office/drawing/2014/main" id="{A61F2C2C-33E3-D13A-D881-5C37FA42A5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ja-JP" sz="1200"/>
            </a:lvl1pPr>
          </a:lstStyle>
          <a:p>
            <a:pPr rtl="0"/>
            <a:fld id="{A5DC0FD5-1F33-4AC4-A7DB-7525566D0259}" type="datetime1">
              <a:rPr lang="ja-JP" altLang="en-US" smtClean="0"/>
              <a:t>2025/7/22</a:t>
            </a:fld>
            <a:endParaRPr lang="ja-JP"/>
          </a:p>
        </p:txBody>
      </p:sp>
      <p:sp>
        <p:nvSpPr>
          <p:cNvPr id="4" name="フッター プレースホルダー 3">
            <a:extLst>
              <a:ext uri="{FF2B5EF4-FFF2-40B4-BE49-F238E27FC236}">
                <a16:creationId xmlns:a16="http://schemas.microsoft.com/office/drawing/2014/main" id="{C631CB6B-689F-12A3-8910-6572A69D4A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ja-JP" sz="1200"/>
            </a:lvl1pPr>
          </a:lstStyle>
          <a:p>
            <a:pPr rtl="0"/>
            <a:endParaRPr lang="ja-JP"/>
          </a:p>
        </p:txBody>
      </p:sp>
      <p:sp>
        <p:nvSpPr>
          <p:cNvPr id="5" name="スライド番号プレースホルダー 4">
            <a:extLst>
              <a:ext uri="{FF2B5EF4-FFF2-40B4-BE49-F238E27FC236}">
                <a16:creationId xmlns:a16="http://schemas.microsoft.com/office/drawing/2014/main" id="{6A8231B6-2B04-4970-8133-9DA334289A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ja-JP" sz="1200"/>
            </a:lvl1pPr>
          </a:lstStyle>
          <a:p>
            <a:pPr rtl="0"/>
            <a:fld id="{66CAEBF4-D73B-4971-9B05-9B7AD4277325}" type="slidenum">
              <a:rPr lang="ja-JP" smtClean="0"/>
              <a:t>‹#›</a:t>
            </a:fld>
            <a:endParaRPr lang="ja-JP"/>
          </a:p>
        </p:txBody>
      </p:sp>
    </p:spTree>
    <p:extLst>
      <p:ext uri="{BB962C8B-B14F-4D97-AF65-F5344CB8AC3E}">
        <p14:creationId xmlns:p14="http://schemas.microsoft.com/office/powerpoint/2010/main" val="1600462484"/>
      </p:ext>
    </p:extLst>
  </p:cSld>
  <p:clrMap bg1="lt1" tx1="dk1" bg2="lt2" tx2="dk2" accent1="accent1" accent2="accent2" accent3="accent3" accent4="accent4" accent5="accent5" accent6="accent6" hlink="hlink" folHlink="folHlink"/>
  <p:hf hdr="0" ftr="0" dt="0"/>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vl1pPr>
          </a:lstStyle>
          <a:p>
            <a:pPr rtl="0"/>
            <a:endParaRPr lang="ja-JP"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ja-JP" sz="1200"/>
            </a:lvl1pPr>
          </a:lstStyle>
          <a:p>
            <a:pPr rtl="0"/>
            <a:fld id="{5E1CEFD1-8372-4E59-B9E4-43C59145F741}" type="datetime1">
              <a:rPr lang="ja-JP" altLang="en-US" smtClean="0"/>
              <a:t>2025/7/22</a:t>
            </a:fld>
            <a:endParaRPr lang="ja-JP"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ja-JP"/>
            </a:defPPr>
          </a:lstStyle>
          <a:p>
            <a:pPr rtl="0"/>
            <a:endParaRPr lang="ja-JP"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ja-JP"/>
            </a:defPPr>
          </a:lstStyle>
          <a:p>
            <a:pPr lvl="0" rtl="0"/>
            <a:r>
              <a:rPr lang="ja-JP" dirty="0"/>
              <a:t>マスター テキストの書式設定</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ja-JP" sz="1200"/>
            </a:lvl1pPr>
          </a:lstStyle>
          <a:p>
            <a:pPr rtl="0"/>
            <a:endParaRPr lang="ja-JP"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ja-JP" sz="1200"/>
            </a:lvl1pPr>
          </a:lstStyle>
          <a:p>
            <a:pPr rtl="0"/>
            <a:fld id="{4DB89DD0-1E8D-4B61-ADE9-B87318B81BF8}" type="slidenum">
              <a:rPr lang="ja-JP" smtClean="0"/>
              <a:t>‹#›</a:t>
            </a:fld>
            <a:endParaRPr lang="ja-JP"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ja-JP" sz="1200" kern="1200">
        <a:solidFill>
          <a:schemeClr val="tx1"/>
        </a:solidFill>
        <a:latin typeface="+mn-ea"/>
        <a:ea typeface="+mn-ea"/>
        <a:cs typeface="+mn-cs"/>
      </a:defRPr>
    </a:lvl1pPr>
    <a:lvl2pPr marL="457200" algn="l" defTabSz="914400" rtl="0" eaLnBrk="1" latinLnBrk="0" hangingPunct="1">
      <a:defRPr lang="ja-JP" sz="1200" kern="1200">
        <a:solidFill>
          <a:schemeClr val="tx1"/>
        </a:solidFill>
        <a:latin typeface="+mn-ea"/>
        <a:ea typeface="+mn-ea"/>
        <a:cs typeface="+mn-cs"/>
      </a:defRPr>
    </a:lvl2pPr>
    <a:lvl3pPr marL="914400" algn="l" defTabSz="914400" rtl="0" eaLnBrk="1" latinLnBrk="0" hangingPunct="1">
      <a:defRPr lang="ja-JP" sz="1200" kern="1200">
        <a:solidFill>
          <a:schemeClr val="tx1"/>
        </a:solidFill>
        <a:latin typeface="+mn-ea"/>
        <a:ea typeface="+mn-ea"/>
        <a:cs typeface="+mn-cs"/>
      </a:defRPr>
    </a:lvl3pPr>
    <a:lvl4pPr marL="1371600" algn="l" defTabSz="914400" rtl="0" eaLnBrk="1" latinLnBrk="0" hangingPunct="1">
      <a:defRPr lang="ja-JP" sz="1200" kern="1200">
        <a:solidFill>
          <a:schemeClr val="tx1"/>
        </a:solidFill>
        <a:latin typeface="+mn-ea"/>
        <a:ea typeface="+mn-ea"/>
        <a:cs typeface="+mn-cs"/>
      </a:defRPr>
    </a:lvl4pPr>
    <a:lvl5pPr marL="1828800" algn="l" defTabSz="914400" rtl="0" eaLnBrk="1" latinLnBrk="0" hangingPunct="1">
      <a:defRPr lang="ja-JP" sz="1200" kern="1200">
        <a:solidFill>
          <a:schemeClr val="tx1"/>
        </a:solidFill>
        <a:latin typeface="+mn-ea"/>
        <a:ea typeface="+mn-ea"/>
        <a:cs typeface="+mn-cs"/>
      </a:defRPr>
    </a:lvl5pPr>
    <a:lvl6pPr marL="2286000" algn="l" defTabSz="914400" rtl="0" eaLnBrk="1" latinLnBrk="0" hangingPunct="1">
      <a:defRPr lang="ja-JP" sz="1200" kern="1200">
        <a:solidFill>
          <a:schemeClr val="tx1"/>
        </a:solidFill>
        <a:latin typeface="+mn-ea"/>
        <a:ea typeface="+mn-ea"/>
        <a:cs typeface="+mn-cs"/>
      </a:defRPr>
    </a:lvl6pPr>
    <a:lvl7pPr marL="2743200" algn="l" defTabSz="914400" rtl="0" eaLnBrk="1" latinLnBrk="0" hangingPunct="1">
      <a:defRPr lang="ja-JP" sz="1200" kern="1200">
        <a:solidFill>
          <a:schemeClr val="tx1"/>
        </a:solidFill>
        <a:latin typeface="+mn-ea"/>
        <a:ea typeface="+mn-ea"/>
        <a:cs typeface="+mn-cs"/>
      </a:defRPr>
    </a:lvl7pPr>
    <a:lvl8pPr marL="3200400" algn="l" defTabSz="914400" rtl="0" eaLnBrk="1" latinLnBrk="0" hangingPunct="1">
      <a:defRPr lang="ja-JP" sz="1200" kern="1200">
        <a:solidFill>
          <a:schemeClr val="tx1"/>
        </a:solidFill>
        <a:latin typeface="+mn-ea"/>
        <a:ea typeface="+mn-ea"/>
        <a:cs typeface="+mn-cs"/>
      </a:defRPr>
    </a:lvl8pPr>
    <a:lvl9pPr marL="3657600" algn="l" defTabSz="914400" rtl="0" eaLnBrk="1" latinLnBrk="0" hangingPunct="1">
      <a:defRPr lang="ja-JP" sz="1200" kern="1200">
        <a:solidFill>
          <a:schemeClr val="tx1"/>
        </a:solidFill>
        <a:latin typeface="+mn-ea"/>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r>
              <a:rPr lang="ja-JP" altLang="en-US" dirty="0">
                <a:latin typeface="+mn-ea"/>
                <a:ea typeface="+mn-ea"/>
              </a:rPr>
              <a:t>おはようございます。</a:t>
            </a:r>
            <a:endParaRPr lang="en-US" altLang="ja-JP" dirty="0">
              <a:latin typeface="+mn-ea"/>
              <a:ea typeface="+mn-ea"/>
            </a:endParaRPr>
          </a:p>
          <a:p>
            <a:pPr rtl="0"/>
            <a:r>
              <a:rPr lang="ja-JP" altLang="en-US" dirty="0">
                <a:latin typeface="+mn-ea"/>
                <a:ea typeface="+mn-ea"/>
              </a:rPr>
              <a:t>ライフスキルコースの柴谷です。</a:t>
            </a:r>
            <a:endParaRPr lang="en-US" altLang="ja-JP"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mn-ea"/>
                <a:ea typeface="+mn-ea"/>
              </a:rPr>
              <a:t>本日は「パワポの</a:t>
            </a:r>
            <a:r>
              <a:rPr lang="en-US" altLang="ja-JP" dirty="0">
                <a:latin typeface="+mn-ea"/>
                <a:ea typeface="+mn-ea"/>
              </a:rPr>
              <a:t>『</a:t>
            </a:r>
            <a:r>
              <a:rPr lang="ja-JP" altLang="en-US" dirty="0">
                <a:latin typeface="+mn-ea"/>
                <a:ea typeface="+mn-ea"/>
              </a:rPr>
              <a:t>変形</a:t>
            </a:r>
            <a:r>
              <a:rPr lang="en-US" altLang="ja-JP" dirty="0">
                <a:latin typeface="+mn-ea"/>
                <a:ea typeface="+mn-ea"/>
              </a:rPr>
              <a:t>』</a:t>
            </a:r>
            <a:r>
              <a:rPr lang="ja-JP" altLang="en-US" dirty="0">
                <a:latin typeface="+mn-ea"/>
                <a:ea typeface="+mn-ea"/>
              </a:rPr>
              <a:t>でアニメーションをつける」というテーマでお話しさせていただきます。</a:t>
            </a:r>
            <a:endParaRPr kumimoji="1" lang="ja-JP" altLang="en-US" dirty="0"/>
          </a:p>
          <a:p>
            <a:pPr rtl="0"/>
            <a:r>
              <a:rPr lang="ja-JP" altLang="en-US" dirty="0">
                <a:latin typeface="+mn-ea"/>
                <a:ea typeface="+mn-ea"/>
              </a:rPr>
              <a:t>よろしくお願いいたします。</a:t>
            </a:r>
            <a:endParaRPr lang="en-US" altLang="ja-JP" dirty="0">
              <a:latin typeface="+mn-ea"/>
              <a:ea typeface="+mn-ea"/>
            </a:endParaRPr>
          </a:p>
        </p:txBody>
      </p:sp>
      <p:sp>
        <p:nvSpPr>
          <p:cNvPr id="4" name="スライド番号プレースホルダー 3"/>
          <p:cNvSpPr>
            <a:spLocks noGrp="1"/>
          </p:cNvSpPr>
          <p:nvPr>
            <p:ph type="sldNum" sz="quarter" idx="5"/>
          </p:nvPr>
        </p:nvSpPr>
        <p:spPr/>
        <p:txBody>
          <a:bodyPr rtlCol="0"/>
          <a:lstStyle>
            <a:defPPr>
              <a:defRPr lang="ja-JP"/>
            </a:defPPr>
          </a:lstStyle>
          <a:p>
            <a:pPr rtl="0"/>
            <a:fld id="{4DB89DD0-1E8D-4B61-ADE9-B87318B81BF8}" type="slidenum">
              <a:rPr lang="ja-JP" smtClean="0"/>
              <a:t>1</a:t>
            </a:fld>
            <a:endParaRPr lang="ja-JP" dirty="0"/>
          </a:p>
        </p:txBody>
      </p:sp>
    </p:spTree>
    <p:extLst>
      <p:ext uri="{BB962C8B-B14F-4D97-AF65-F5344CB8AC3E}">
        <p14:creationId xmlns:p14="http://schemas.microsoft.com/office/powerpoint/2010/main" val="3227230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66F6F-BE4D-04AE-2603-E0FD785E914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686A25D-79A5-EC28-BA33-D87DA2A8EB0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AE9998F-EA0D-8E8C-1752-D552FFB8B628}"/>
              </a:ext>
            </a:extLst>
          </p:cNvPr>
          <p:cNvSpPr>
            <a:spLocks noGrp="1"/>
          </p:cNvSpPr>
          <p:nvPr>
            <p:ph type="body" idx="1"/>
          </p:nvPr>
        </p:nvSpPr>
        <p:spPr/>
        <p:txBody>
          <a:bodyPr/>
          <a:lstStyle/>
          <a:p>
            <a:r>
              <a:rPr lang="ja-JP" altLang="en-US" sz="1200" b="0" i="0" kern="1200" dirty="0">
                <a:solidFill>
                  <a:schemeClr val="tx1"/>
                </a:solidFill>
                <a:effectLst/>
                <a:latin typeface="+mn-ea"/>
                <a:ea typeface="+mn-ea"/>
                <a:cs typeface="+mn-cs"/>
              </a:rPr>
              <a:t>プレゼンテーション全体を魅力的にすることができます。</a:t>
            </a:r>
            <a:endParaRPr kumimoji="1" lang="ja-JP" altLang="en-US" dirty="0"/>
          </a:p>
        </p:txBody>
      </p:sp>
      <p:sp>
        <p:nvSpPr>
          <p:cNvPr id="4" name="スライド番号プレースホルダー 3">
            <a:extLst>
              <a:ext uri="{FF2B5EF4-FFF2-40B4-BE49-F238E27FC236}">
                <a16:creationId xmlns:a16="http://schemas.microsoft.com/office/drawing/2014/main" id="{EFEB908B-BF89-3356-2881-C647B1D3F605}"/>
              </a:ext>
            </a:extLst>
          </p:cNvPr>
          <p:cNvSpPr>
            <a:spLocks noGrp="1"/>
          </p:cNvSpPr>
          <p:nvPr>
            <p:ph type="sldNum" sz="quarter" idx="5"/>
          </p:nvPr>
        </p:nvSpPr>
        <p:spPr/>
        <p:txBody>
          <a:bodyPr/>
          <a:lstStyle/>
          <a:p>
            <a:pPr rtl="0"/>
            <a:fld id="{4DB89DD0-1E8D-4B61-ADE9-B87318B81BF8}" type="slidenum">
              <a:rPr lang="en-US" altLang="ja-JP" smtClean="0"/>
              <a:t>10</a:t>
            </a:fld>
            <a:endParaRPr lang="ja-JP" dirty="0"/>
          </a:p>
        </p:txBody>
      </p:sp>
    </p:spTree>
    <p:extLst>
      <p:ext uri="{BB962C8B-B14F-4D97-AF65-F5344CB8AC3E}">
        <p14:creationId xmlns:p14="http://schemas.microsoft.com/office/powerpoint/2010/main" val="2052286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AE9FA-5852-1F04-39C4-D4EB205932A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22283A2-248E-09A5-ECA2-749B079D68B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F681F3C-6822-5E79-416D-AD68F87EB2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パワーポイントにはアニメーション機能が</a:t>
            </a:r>
          </a:p>
        </p:txBody>
      </p:sp>
      <p:sp>
        <p:nvSpPr>
          <p:cNvPr id="4" name="スライド番号プレースホルダー 3">
            <a:extLst>
              <a:ext uri="{FF2B5EF4-FFF2-40B4-BE49-F238E27FC236}">
                <a16:creationId xmlns:a16="http://schemas.microsoft.com/office/drawing/2014/main" id="{D910B3EF-DE31-29FF-CB2C-D557F3360B0E}"/>
              </a:ext>
            </a:extLst>
          </p:cNvPr>
          <p:cNvSpPr>
            <a:spLocks noGrp="1"/>
          </p:cNvSpPr>
          <p:nvPr>
            <p:ph type="sldNum" sz="quarter" idx="5"/>
          </p:nvPr>
        </p:nvSpPr>
        <p:spPr/>
        <p:txBody>
          <a:bodyPr/>
          <a:lstStyle/>
          <a:p>
            <a:pPr rtl="0"/>
            <a:fld id="{4DB89DD0-1E8D-4B61-ADE9-B87318B81BF8}" type="slidenum">
              <a:rPr lang="en-US" altLang="ja-JP" smtClean="0"/>
              <a:t>11</a:t>
            </a:fld>
            <a:endParaRPr lang="ja-JP" dirty="0"/>
          </a:p>
        </p:txBody>
      </p:sp>
    </p:spTree>
    <p:extLst>
      <p:ext uri="{BB962C8B-B14F-4D97-AF65-F5344CB8AC3E}">
        <p14:creationId xmlns:p14="http://schemas.microsoft.com/office/powerpoint/2010/main" val="530317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B5B5C-BA9C-2494-4D4A-89E422476F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3A597F8-DC5B-1C5C-6D61-C1AFA0DD6B1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B045BA9-5E6D-7117-1EDE-E0B430042D07}"/>
              </a:ext>
            </a:extLst>
          </p:cNvPr>
          <p:cNvSpPr>
            <a:spLocks noGrp="1"/>
          </p:cNvSpPr>
          <p:nvPr>
            <p:ph type="body" idx="1"/>
          </p:nvPr>
        </p:nvSpPr>
        <p:spPr/>
        <p:txBody>
          <a:bodyPr/>
          <a:lstStyle/>
          <a:p>
            <a:r>
              <a:rPr kumimoji="1" lang="ja-JP" altLang="en-US" dirty="0"/>
              <a:t>用意されていますが、今回はその隣にある</a:t>
            </a:r>
          </a:p>
        </p:txBody>
      </p:sp>
      <p:sp>
        <p:nvSpPr>
          <p:cNvPr id="4" name="スライド番号プレースホルダー 3">
            <a:extLst>
              <a:ext uri="{FF2B5EF4-FFF2-40B4-BE49-F238E27FC236}">
                <a16:creationId xmlns:a16="http://schemas.microsoft.com/office/drawing/2014/main" id="{D3BEA455-37AE-84CA-9BCE-C2A0DF3B856A}"/>
              </a:ext>
            </a:extLst>
          </p:cNvPr>
          <p:cNvSpPr>
            <a:spLocks noGrp="1"/>
          </p:cNvSpPr>
          <p:nvPr>
            <p:ph type="sldNum" sz="quarter" idx="5"/>
          </p:nvPr>
        </p:nvSpPr>
        <p:spPr/>
        <p:txBody>
          <a:bodyPr/>
          <a:lstStyle/>
          <a:p>
            <a:pPr rtl="0"/>
            <a:fld id="{4DB89DD0-1E8D-4B61-ADE9-B87318B81BF8}" type="slidenum">
              <a:rPr lang="en-US" altLang="ja-JP" smtClean="0"/>
              <a:t>12</a:t>
            </a:fld>
            <a:endParaRPr lang="ja-JP" dirty="0"/>
          </a:p>
        </p:txBody>
      </p:sp>
    </p:spTree>
    <p:extLst>
      <p:ext uri="{BB962C8B-B14F-4D97-AF65-F5344CB8AC3E}">
        <p14:creationId xmlns:p14="http://schemas.microsoft.com/office/powerpoint/2010/main" val="4048041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FC85A-B760-9883-707F-28553AEA67E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EA0D8CA-C202-2A2F-F0F7-646A5B457AF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15DEDB7-D3DC-A574-1335-CD69BD27CCAE}"/>
              </a:ext>
            </a:extLst>
          </p:cNvPr>
          <p:cNvSpPr>
            <a:spLocks noGrp="1"/>
          </p:cNvSpPr>
          <p:nvPr>
            <p:ph type="body" idx="1"/>
          </p:nvPr>
        </p:nvSpPr>
        <p:spPr/>
        <p:txBody>
          <a:bodyPr/>
          <a:lstStyle/>
          <a:p>
            <a:r>
              <a:rPr kumimoji="1" lang="ja-JP" altLang="en-US" dirty="0"/>
              <a:t>「画面切り替え」</a:t>
            </a:r>
          </a:p>
        </p:txBody>
      </p:sp>
      <p:sp>
        <p:nvSpPr>
          <p:cNvPr id="4" name="スライド番号プレースホルダー 3">
            <a:extLst>
              <a:ext uri="{FF2B5EF4-FFF2-40B4-BE49-F238E27FC236}">
                <a16:creationId xmlns:a16="http://schemas.microsoft.com/office/drawing/2014/main" id="{D6EDD684-A999-61A1-C198-A06C387DE74A}"/>
              </a:ext>
            </a:extLst>
          </p:cNvPr>
          <p:cNvSpPr>
            <a:spLocks noGrp="1"/>
          </p:cNvSpPr>
          <p:nvPr>
            <p:ph type="sldNum" sz="quarter" idx="5"/>
          </p:nvPr>
        </p:nvSpPr>
        <p:spPr/>
        <p:txBody>
          <a:bodyPr/>
          <a:lstStyle/>
          <a:p>
            <a:pPr rtl="0"/>
            <a:fld id="{4DB89DD0-1E8D-4B61-ADE9-B87318B81BF8}" type="slidenum">
              <a:rPr lang="en-US" altLang="ja-JP" smtClean="0"/>
              <a:t>13</a:t>
            </a:fld>
            <a:endParaRPr lang="ja-JP" dirty="0"/>
          </a:p>
        </p:txBody>
      </p:sp>
    </p:spTree>
    <p:extLst>
      <p:ext uri="{BB962C8B-B14F-4D97-AF65-F5344CB8AC3E}">
        <p14:creationId xmlns:p14="http://schemas.microsoft.com/office/powerpoint/2010/main" val="818897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8CD20-5ED3-CF12-05DE-6C54246CFBF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7CEE87D-FDCF-A675-701F-F569889631F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89129BA-C91D-EF42-9D81-2BC29E63E53B}"/>
              </a:ext>
            </a:extLst>
          </p:cNvPr>
          <p:cNvSpPr>
            <a:spLocks noGrp="1"/>
          </p:cNvSpPr>
          <p:nvPr>
            <p:ph type="body" idx="1"/>
          </p:nvPr>
        </p:nvSpPr>
        <p:spPr/>
        <p:txBody>
          <a:bodyPr/>
          <a:lstStyle/>
          <a:p>
            <a:r>
              <a:rPr kumimoji="1" lang="ja-JP" altLang="en-US" dirty="0"/>
              <a:t>その中の「変形」という機能を使用します。</a:t>
            </a:r>
            <a:endParaRPr kumimoji="1" lang="en-US" altLang="ja-JP" dirty="0"/>
          </a:p>
          <a:p>
            <a:r>
              <a:rPr kumimoji="1" lang="en-US" altLang="ja-JP" dirty="0"/>
              <a:t>(2:00)</a:t>
            </a:r>
            <a:endParaRPr kumimoji="1" lang="ja-JP" altLang="en-US" dirty="0"/>
          </a:p>
        </p:txBody>
      </p:sp>
      <p:sp>
        <p:nvSpPr>
          <p:cNvPr id="4" name="スライド番号プレースホルダー 3">
            <a:extLst>
              <a:ext uri="{FF2B5EF4-FFF2-40B4-BE49-F238E27FC236}">
                <a16:creationId xmlns:a16="http://schemas.microsoft.com/office/drawing/2014/main" id="{460AC150-A33F-5EFD-CC41-F384DA2C1D08}"/>
              </a:ext>
            </a:extLst>
          </p:cNvPr>
          <p:cNvSpPr>
            <a:spLocks noGrp="1"/>
          </p:cNvSpPr>
          <p:nvPr>
            <p:ph type="sldNum" sz="quarter" idx="5"/>
          </p:nvPr>
        </p:nvSpPr>
        <p:spPr/>
        <p:txBody>
          <a:bodyPr/>
          <a:lstStyle/>
          <a:p>
            <a:pPr rtl="0"/>
            <a:fld id="{4DB89DD0-1E8D-4B61-ADE9-B87318B81BF8}" type="slidenum">
              <a:rPr lang="en-US" altLang="ja-JP" smtClean="0"/>
              <a:t>14</a:t>
            </a:fld>
            <a:endParaRPr lang="ja-JP" dirty="0"/>
          </a:p>
        </p:txBody>
      </p:sp>
    </p:spTree>
    <p:extLst>
      <p:ext uri="{BB962C8B-B14F-4D97-AF65-F5344CB8AC3E}">
        <p14:creationId xmlns:p14="http://schemas.microsoft.com/office/powerpoint/2010/main" val="4016076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6596C-CDEE-C89A-791E-0226FFFBAC5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E29CFC3-3A8E-512E-F730-7967E97542D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54D3E8B-5135-C4F0-E359-CAB4F9B0CC84}"/>
              </a:ext>
            </a:extLst>
          </p:cNvPr>
          <p:cNvSpPr>
            <a:spLocks noGrp="1"/>
          </p:cNvSpPr>
          <p:nvPr>
            <p:ph type="body" idx="1"/>
          </p:nvPr>
        </p:nvSpPr>
        <p:spPr/>
        <p:txBody>
          <a:bodyPr/>
          <a:lstStyle/>
          <a:p>
            <a:r>
              <a:rPr kumimoji="1" lang="ja-JP" altLang="en-US" dirty="0"/>
              <a:t>ご覧のような、アニメーションを簡単に実装することができます。</a:t>
            </a:r>
            <a:endParaRPr kumimoji="1" lang="en-US" altLang="ja-JP" dirty="0"/>
          </a:p>
        </p:txBody>
      </p:sp>
      <p:sp>
        <p:nvSpPr>
          <p:cNvPr id="4" name="スライド番号プレースホルダー 3">
            <a:extLst>
              <a:ext uri="{FF2B5EF4-FFF2-40B4-BE49-F238E27FC236}">
                <a16:creationId xmlns:a16="http://schemas.microsoft.com/office/drawing/2014/main" id="{1416F459-3DD0-61FE-4C72-CFF1E36F276C}"/>
              </a:ext>
            </a:extLst>
          </p:cNvPr>
          <p:cNvSpPr>
            <a:spLocks noGrp="1"/>
          </p:cNvSpPr>
          <p:nvPr>
            <p:ph type="sldNum" sz="quarter" idx="5"/>
          </p:nvPr>
        </p:nvSpPr>
        <p:spPr/>
        <p:txBody>
          <a:bodyPr/>
          <a:lstStyle/>
          <a:p>
            <a:pPr rtl="0"/>
            <a:fld id="{4DB89DD0-1E8D-4B61-ADE9-B87318B81BF8}" type="slidenum">
              <a:rPr lang="en-US" altLang="ja-JP" smtClean="0"/>
              <a:t>15</a:t>
            </a:fld>
            <a:endParaRPr lang="ja-JP" dirty="0"/>
          </a:p>
        </p:txBody>
      </p:sp>
    </p:spTree>
    <p:extLst>
      <p:ext uri="{BB962C8B-B14F-4D97-AF65-F5344CB8AC3E}">
        <p14:creationId xmlns:p14="http://schemas.microsoft.com/office/powerpoint/2010/main" val="2492920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C39F3-87EF-F628-20D3-5C8CF406650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F5E5CF3-25AA-E037-DCAB-C074FBF51C0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9B59426-3F12-3430-866D-B2782A2DE6E7}"/>
              </a:ext>
            </a:extLst>
          </p:cNvPr>
          <p:cNvSpPr>
            <a:spLocks noGrp="1"/>
          </p:cNvSpPr>
          <p:nvPr>
            <p:ph type="body" idx="1"/>
          </p:nvPr>
        </p:nvSpPr>
        <p:spPr/>
        <p:txBody>
          <a:bodyPr/>
          <a:lstStyle/>
          <a:p>
            <a:r>
              <a:rPr kumimoji="1" lang="ja-JP" altLang="en-US" dirty="0"/>
              <a:t>それでは、具体的な実装方法をご紹介します。</a:t>
            </a:r>
          </a:p>
        </p:txBody>
      </p:sp>
      <p:sp>
        <p:nvSpPr>
          <p:cNvPr id="4" name="スライド番号プレースホルダー 3">
            <a:extLst>
              <a:ext uri="{FF2B5EF4-FFF2-40B4-BE49-F238E27FC236}">
                <a16:creationId xmlns:a16="http://schemas.microsoft.com/office/drawing/2014/main" id="{AD7BD2A4-036D-6BB6-5296-CBC918C61A8D}"/>
              </a:ext>
            </a:extLst>
          </p:cNvPr>
          <p:cNvSpPr>
            <a:spLocks noGrp="1"/>
          </p:cNvSpPr>
          <p:nvPr>
            <p:ph type="sldNum" sz="quarter" idx="5"/>
          </p:nvPr>
        </p:nvSpPr>
        <p:spPr/>
        <p:txBody>
          <a:bodyPr/>
          <a:lstStyle/>
          <a:p>
            <a:pPr rtl="0"/>
            <a:fld id="{4DB89DD0-1E8D-4B61-ADE9-B87318B81BF8}" type="slidenum">
              <a:rPr lang="en-US" altLang="ja-JP" smtClean="0"/>
              <a:t>16</a:t>
            </a:fld>
            <a:endParaRPr lang="ja-JP" dirty="0"/>
          </a:p>
        </p:txBody>
      </p:sp>
    </p:spTree>
    <p:extLst>
      <p:ext uri="{BB962C8B-B14F-4D97-AF65-F5344CB8AC3E}">
        <p14:creationId xmlns:p14="http://schemas.microsoft.com/office/powerpoint/2010/main" val="1769079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A496E-B3E5-59C7-65D4-06326F4F954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FA5E417-1242-608A-E789-8C330469BBB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C0BA64D-7831-B7CA-19D3-7B5DE7B7A240}"/>
              </a:ext>
            </a:extLst>
          </p:cNvPr>
          <p:cNvSpPr>
            <a:spLocks noGrp="1"/>
          </p:cNvSpPr>
          <p:nvPr>
            <p:ph type="body" idx="1"/>
          </p:nvPr>
        </p:nvSpPr>
        <p:spPr/>
        <p:txBody>
          <a:bodyPr/>
          <a:lstStyle/>
          <a:p>
            <a:r>
              <a:rPr kumimoji="1" lang="ja-JP" altLang="en-US" dirty="0"/>
              <a:t>まずはじめに、こちらの長方形をパワポのスライドと仮定します。</a:t>
            </a:r>
            <a:endParaRPr kumimoji="1" lang="en-US" altLang="ja-JP" dirty="0"/>
          </a:p>
        </p:txBody>
      </p:sp>
      <p:sp>
        <p:nvSpPr>
          <p:cNvPr id="4" name="スライド番号プレースホルダー 3">
            <a:extLst>
              <a:ext uri="{FF2B5EF4-FFF2-40B4-BE49-F238E27FC236}">
                <a16:creationId xmlns:a16="http://schemas.microsoft.com/office/drawing/2014/main" id="{6ED43A10-5AEF-237B-1C90-EC798B1C92B1}"/>
              </a:ext>
            </a:extLst>
          </p:cNvPr>
          <p:cNvSpPr>
            <a:spLocks noGrp="1"/>
          </p:cNvSpPr>
          <p:nvPr>
            <p:ph type="sldNum" sz="quarter" idx="5"/>
          </p:nvPr>
        </p:nvSpPr>
        <p:spPr/>
        <p:txBody>
          <a:bodyPr/>
          <a:lstStyle/>
          <a:p>
            <a:pPr rtl="0"/>
            <a:fld id="{4DB89DD0-1E8D-4B61-ADE9-B87318B81BF8}" type="slidenum">
              <a:rPr lang="en-US" altLang="ja-JP" smtClean="0"/>
              <a:t>17</a:t>
            </a:fld>
            <a:endParaRPr lang="ja-JP" dirty="0"/>
          </a:p>
        </p:txBody>
      </p:sp>
    </p:spTree>
    <p:extLst>
      <p:ext uri="{BB962C8B-B14F-4D97-AF65-F5344CB8AC3E}">
        <p14:creationId xmlns:p14="http://schemas.microsoft.com/office/powerpoint/2010/main" val="1913534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8DB9C-FE25-61A6-99C7-829CEC99D5A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27E6E27-F2AC-BD84-86C2-98D822AEA53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0BEAFC-B5C7-66B3-402A-47E1CB4DDA6F}"/>
              </a:ext>
            </a:extLst>
          </p:cNvPr>
          <p:cNvSpPr>
            <a:spLocks noGrp="1"/>
          </p:cNvSpPr>
          <p:nvPr>
            <p:ph type="body" idx="1"/>
          </p:nvPr>
        </p:nvSpPr>
        <p:spPr/>
        <p:txBody>
          <a:bodyPr/>
          <a:lstStyle/>
          <a:p>
            <a:r>
              <a:rPr kumimoji="1" lang="ja-JP" altLang="en-US" dirty="0"/>
              <a:t>そしてこのスライドの中にある星マークを、動かしたい対象物、オブジェクトとします。</a:t>
            </a:r>
            <a:endParaRPr kumimoji="1" lang="en-US" altLang="ja-JP" dirty="0"/>
          </a:p>
        </p:txBody>
      </p:sp>
      <p:sp>
        <p:nvSpPr>
          <p:cNvPr id="4" name="スライド番号プレースホルダー 3">
            <a:extLst>
              <a:ext uri="{FF2B5EF4-FFF2-40B4-BE49-F238E27FC236}">
                <a16:creationId xmlns:a16="http://schemas.microsoft.com/office/drawing/2014/main" id="{567A9817-BD6C-EFE4-B40B-B3B414EB2E1E}"/>
              </a:ext>
            </a:extLst>
          </p:cNvPr>
          <p:cNvSpPr>
            <a:spLocks noGrp="1"/>
          </p:cNvSpPr>
          <p:nvPr>
            <p:ph type="sldNum" sz="quarter" idx="5"/>
          </p:nvPr>
        </p:nvSpPr>
        <p:spPr/>
        <p:txBody>
          <a:bodyPr/>
          <a:lstStyle/>
          <a:p>
            <a:pPr rtl="0"/>
            <a:fld id="{4DB89DD0-1E8D-4B61-ADE9-B87318B81BF8}" type="slidenum">
              <a:rPr lang="en-US" altLang="ja-JP" smtClean="0"/>
              <a:t>18</a:t>
            </a:fld>
            <a:endParaRPr lang="ja-JP" dirty="0"/>
          </a:p>
        </p:txBody>
      </p:sp>
    </p:spTree>
    <p:extLst>
      <p:ext uri="{BB962C8B-B14F-4D97-AF65-F5344CB8AC3E}">
        <p14:creationId xmlns:p14="http://schemas.microsoft.com/office/powerpoint/2010/main" val="798862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7A90A-EF02-A26B-1AB9-8581F309640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4A579EC-A59A-2FEE-EBF5-A1546F3A288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42D269B-217E-0EDF-3850-8918796B772F}"/>
              </a:ext>
            </a:extLst>
          </p:cNvPr>
          <p:cNvSpPr>
            <a:spLocks noGrp="1"/>
          </p:cNvSpPr>
          <p:nvPr>
            <p:ph type="body" idx="1"/>
          </p:nvPr>
        </p:nvSpPr>
        <p:spPr/>
        <p:txBody>
          <a:bodyPr/>
          <a:lstStyle/>
          <a:p>
            <a:r>
              <a:rPr kumimoji="1" lang="ja-JP" altLang="en-US" dirty="0"/>
              <a:t>作業は</a:t>
            </a:r>
            <a:r>
              <a:rPr kumimoji="1" lang="en-US" altLang="ja-JP" dirty="0"/>
              <a:t>3</a:t>
            </a:r>
            <a:r>
              <a:rPr kumimoji="1" lang="ja-JP" altLang="en-US" dirty="0"/>
              <a:t>ステップになります。</a:t>
            </a:r>
            <a:endParaRPr kumimoji="1" lang="en-US" altLang="ja-JP" dirty="0"/>
          </a:p>
        </p:txBody>
      </p:sp>
      <p:sp>
        <p:nvSpPr>
          <p:cNvPr id="4" name="スライド番号プレースホルダー 3">
            <a:extLst>
              <a:ext uri="{FF2B5EF4-FFF2-40B4-BE49-F238E27FC236}">
                <a16:creationId xmlns:a16="http://schemas.microsoft.com/office/drawing/2014/main" id="{93E3E597-0C0E-876B-EB1A-4CD6A4022F66}"/>
              </a:ext>
            </a:extLst>
          </p:cNvPr>
          <p:cNvSpPr>
            <a:spLocks noGrp="1"/>
          </p:cNvSpPr>
          <p:nvPr>
            <p:ph type="sldNum" sz="quarter" idx="5"/>
          </p:nvPr>
        </p:nvSpPr>
        <p:spPr/>
        <p:txBody>
          <a:bodyPr/>
          <a:lstStyle/>
          <a:p>
            <a:pPr rtl="0"/>
            <a:fld id="{4DB89DD0-1E8D-4B61-ADE9-B87318B81BF8}" type="slidenum">
              <a:rPr lang="en-US" altLang="ja-JP" smtClean="0"/>
              <a:t>19</a:t>
            </a:fld>
            <a:endParaRPr lang="ja-JP" dirty="0"/>
          </a:p>
        </p:txBody>
      </p:sp>
    </p:spTree>
    <p:extLst>
      <p:ext uri="{BB962C8B-B14F-4D97-AF65-F5344CB8AC3E}">
        <p14:creationId xmlns:p14="http://schemas.microsoft.com/office/powerpoint/2010/main" val="3928972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今回ご紹介する機能は、私が課題プレゼンの資料を作成しているときに知ったものになります。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rtl="0"/>
            <a:fld id="{4DB89DD0-1E8D-4B61-ADE9-B87318B81BF8}" type="slidenum">
              <a:rPr lang="en-US" altLang="ja-JP" smtClean="0"/>
              <a:t>2</a:t>
            </a:fld>
            <a:endParaRPr lang="ja-JP" dirty="0"/>
          </a:p>
        </p:txBody>
      </p:sp>
    </p:spTree>
    <p:extLst>
      <p:ext uri="{BB962C8B-B14F-4D97-AF65-F5344CB8AC3E}">
        <p14:creationId xmlns:p14="http://schemas.microsoft.com/office/powerpoint/2010/main" val="4101836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343AD-252E-A56E-5FB0-358058F4F08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E55CA7F-7F6B-0C65-21B3-637C876F612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D843979-392E-0C5E-AC54-FF3F38B3BBB7}"/>
              </a:ext>
            </a:extLst>
          </p:cNvPr>
          <p:cNvSpPr>
            <a:spLocks noGrp="1"/>
          </p:cNvSpPr>
          <p:nvPr>
            <p:ph type="body" idx="1"/>
          </p:nvPr>
        </p:nvSpPr>
        <p:spPr/>
        <p:txBody>
          <a:bodyPr/>
          <a:lstStyle/>
          <a:p>
            <a:r>
              <a:rPr kumimoji="1" lang="ja-JP" altLang="en-US" dirty="0"/>
              <a:t>ステップ１は、スライドの複製です。</a:t>
            </a:r>
            <a:endParaRPr kumimoji="1" lang="en-US" altLang="ja-JP" dirty="0"/>
          </a:p>
        </p:txBody>
      </p:sp>
      <p:sp>
        <p:nvSpPr>
          <p:cNvPr id="4" name="スライド番号プレースホルダー 3">
            <a:extLst>
              <a:ext uri="{FF2B5EF4-FFF2-40B4-BE49-F238E27FC236}">
                <a16:creationId xmlns:a16="http://schemas.microsoft.com/office/drawing/2014/main" id="{8131AC79-6253-1546-D193-01F4C455E0EA}"/>
              </a:ext>
            </a:extLst>
          </p:cNvPr>
          <p:cNvSpPr>
            <a:spLocks noGrp="1"/>
          </p:cNvSpPr>
          <p:nvPr>
            <p:ph type="sldNum" sz="quarter" idx="5"/>
          </p:nvPr>
        </p:nvSpPr>
        <p:spPr/>
        <p:txBody>
          <a:bodyPr/>
          <a:lstStyle/>
          <a:p>
            <a:pPr rtl="0"/>
            <a:fld id="{4DB89DD0-1E8D-4B61-ADE9-B87318B81BF8}" type="slidenum">
              <a:rPr lang="en-US" altLang="ja-JP" smtClean="0"/>
              <a:t>20</a:t>
            </a:fld>
            <a:endParaRPr lang="ja-JP" dirty="0"/>
          </a:p>
        </p:txBody>
      </p:sp>
    </p:spTree>
    <p:extLst>
      <p:ext uri="{BB962C8B-B14F-4D97-AF65-F5344CB8AC3E}">
        <p14:creationId xmlns:p14="http://schemas.microsoft.com/office/powerpoint/2010/main" val="1817791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9030C-32C3-CE4B-1725-2B6ABA85010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00B6B7F-F16D-AE93-2B98-992AD3CA132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1E82D51-9F3D-3557-2BAD-557529AF35EA}"/>
              </a:ext>
            </a:extLst>
          </p:cNvPr>
          <p:cNvSpPr>
            <a:spLocks noGrp="1"/>
          </p:cNvSpPr>
          <p:nvPr>
            <p:ph type="body" idx="1"/>
          </p:nvPr>
        </p:nvSpPr>
        <p:spPr/>
        <p:txBody>
          <a:bodyPr/>
          <a:lstStyle/>
          <a:p>
            <a:r>
              <a:rPr kumimoji="1" lang="ja-JP" altLang="en-US" dirty="0"/>
              <a:t>パワーポイントの画面左にはスライド一覧が並んでいます。</a:t>
            </a:r>
          </a:p>
        </p:txBody>
      </p:sp>
      <p:sp>
        <p:nvSpPr>
          <p:cNvPr id="4" name="スライド番号プレースホルダー 3">
            <a:extLst>
              <a:ext uri="{FF2B5EF4-FFF2-40B4-BE49-F238E27FC236}">
                <a16:creationId xmlns:a16="http://schemas.microsoft.com/office/drawing/2014/main" id="{77B70FBE-CAC2-2DEF-8055-0C6FDEE93632}"/>
              </a:ext>
            </a:extLst>
          </p:cNvPr>
          <p:cNvSpPr>
            <a:spLocks noGrp="1"/>
          </p:cNvSpPr>
          <p:nvPr>
            <p:ph type="sldNum" sz="quarter" idx="5"/>
          </p:nvPr>
        </p:nvSpPr>
        <p:spPr/>
        <p:txBody>
          <a:bodyPr/>
          <a:lstStyle/>
          <a:p>
            <a:pPr rtl="0"/>
            <a:fld id="{4DB89DD0-1E8D-4B61-ADE9-B87318B81BF8}" type="slidenum">
              <a:rPr lang="en-US" altLang="ja-JP" smtClean="0"/>
              <a:t>21</a:t>
            </a:fld>
            <a:endParaRPr lang="ja-JP" dirty="0"/>
          </a:p>
        </p:txBody>
      </p:sp>
    </p:spTree>
    <p:extLst>
      <p:ext uri="{BB962C8B-B14F-4D97-AF65-F5344CB8AC3E}">
        <p14:creationId xmlns:p14="http://schemas.microsoft.com/office/powerpoint/2010/main" val="2781642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6D29B-49B7-462F-341A-A2BE71E653F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FD03AF4-5B2F-021A-477A-A68C152B64B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F3B7EC7-A8DB-D8B8-61EF-FEF837E18AD3}"/>
              </a:ext>
            </a:extLst>
          </p:cNvPr>
          <p:cNvSpPr>
            <a:spLocks noGrp="1"/>
          </p:cNvSpPr>
          <p:nvPr>
            <p:ph type="body" idx="1"/>
          </p:nvPr>
        </p:nvSpPr>
        <p:spPr/>
        <p:txBody>
          <a:bodyPr/>
          <a:lstStyle/>
          <a:p>
            <a:r>
              <a:rPr kumimoji="1" lang="ja-JP" altLang="en-US" dirty="0"/>
              <a:t>その中から動かしたいオブジェクトが含まれているスライドを選択し、右クリックします。</a:t>
            </a:r>
          </a:p>
        </p:txBody>
      </p:sp>
      <p:sp>
        <p:nvSpPr>
          <p:cNvPr id="4" name="スライド番号プレースホルダー 3">
            <a:extLst>
              <a:ext uri="{FF2B5EF4-FFF2-40B4-BE49-F238E27FC236}">
                <a16:creationId xmlns:a16="http://schemas.microsoft.com/office/drawing/2014/main" id="{3C251296-1937-8B10-6EF3-08EE5F3EBC05}"/>
              </a:ext>
            </a:extLst>
          </p:cNvPr>
          <p:cNvSpPr>
            <a:spLocks noGrp="1"/>
          </p:cNvSpPr>
          <p:nvPr>
            <p:ph type="sldNum" sz="quarter" idx="5"/>
          </p:nvPr>
        </p:nvSpPr>
        <p:spPr/>
        <p:txBody>
          <a:bodyPr/>
          <a:lstStyle/>
          <a:p>
            <a:pPr rtl="0"/>
            <a:fld id="{4DB89DD0-1E8D-4B61-ADE9-B87318B81BF8}" type="slidenum">
              <a:rPr lang="en-US" altLang="ja-JP" smtClean="0"/>
              <a:t>22</a:t>
            </a:fld>
            <a:endParaRPr lang="ja-JP" dirty="0"/>
          </a:p>
        </p:txBody>
      </p:sp>
    </p:spTree>
    <p:extLst>
      <p:ext uri="{BB962C8B-B14F-4D97-AF65-F5344CB8AC3E}">
        <p14:creationId xmlns:p14="http://schemas.microsoft.com/office/powerpoint/2010/main" val="2073219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ABFB3-30F9-2102-EAE4-840DC515D2B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CF2A64B-8928-B876-A5F7-87AFFCB3046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36D3516-BD9B-CB68-AF35-B367414AAF8C}"/>
              </a:ext>
            </a:extLst>
          </p:cNvPr>
          <p:cNvSpPr>
            <a:spLocks noGrp="1"/>
          </p:cNvSpPr>
          <p:nvPr>
            <p:ph type="body" idx="1"/>
          </p:nvPr>
        </p:nvSpPr>
        <p:spPr/>
        <p:txBody>
          <a:bodyPr/>
          <a:lstStyle/>
          <a:p>
            <a:r>
              <a:rPr kumimoji="1" lang="ja-JP" altLang="en-US" dirty="0"/>
              <a:t>右クリックのメニューの中から</a:t>
            </a:r>
          </a:p>
        </p:txBody>
      </p:sp>
      <p:sp>
        <p:nvSpPr>
          <p:cNvPr id="4" name="スライド番号プレースホルダー 3">
            <a:extLst>
              <a:ext uri="{FF2B5EF4-FFF2-40B4-BE49-F238E27FC236}">
                <a16:creationId xmlns:a16="http://schemas.microsoft.com/office/drawing/2014/main" id="{81D2D60A-3FB0-768C-13E5-B35341EF1AC6}"/>
              </a:ext>
            </a:extLst>
          </p:cNvPr>
          <p:cNvSpPr>
            <a:spLocks noGrp="1"/>
          </p:cNvSpPr>
          <p:nvPr>
            <p:ph type="sldNum" sz="quarter" idx="5"/>
          </p:nvPr>
        </p:nvSpPr>
        <p:spPr/>
        <p:txBody>
          <a:bodyPr/>
          <a:lstStyle/>
          <a:p>
            <a:pPr rtl="0"/>
            <a:fld id="{4DB89DD0-1E8D-4B61-ADE9-B87318B81BF8}" type="slidenum">
              <a:rPr lang="en-US" altLang="ja-JP" smtClean="0"/>
              <a:t>23</a:t>
            </a:fld>
            <a:endParaRPr lang="ja-JP" dirty="0"/>
          </a:p>
        </p:txBody>
      </p:sp>
    </p:spTree>
    <p:extLst>
      <p:ext uri="{BB962C8B-B14F-4D97-AF65-F5344CB8AC3E}">
        <p14:creationId xmlns:p14="http://schemas.microsoft.com/office/powerpoint/2010/main" val="1719542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01A58-1371-9B61-527E-6CE5C8BBBAC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609211F-F4A2-405C-79F1-A50CE896F98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BB2A51E-16D0-BC3A-72D3-2126D0446603}"/>
              </a:ext>
            </a:extLst>
          </p:cNvPr>
          <p:cNvSpPr>
            <a:spLocks noGrp="1"/>
          </p:cNvSpPr>
          <p:nvPr>
            <p:ph type="body" idx="1"/>
          </p:nvPr>
        </p:nvSpPr>
        <p:spPr/>
        <p:txBody>
          <a:bodyPr/>
          <a:lstStyle/>
          <a:p>
            <a:r>
              <a:rPr kumimoji="1" lang="ja-JP" altLang="en-US" dirty="0"/>
              <a:t>「スライドの複製」を選ぶことで、</a:t>
            </a:r>
          </a:p>
        </p:txBody>
      </p:sp>
      <p:sp>
        <p:nvSpPr>
          <p:cNvPr id="4" name="スライド番号プレースホルダー 3">
            <a:extLst>
              <a:ext uri="{FF2B5EF4-FFF2-40B4-BE49-F238E27FC236}">
                <a16:creationId xmlns:a16="http://schemas.microsoft.com/office/drawing/2014/main" id="{0DDA8A2B-5890-D709-225B-8571EC06614F}"/>
              </a:ext>
            </a:extLst>
          </p:cNvPr>
          <p:cNvSpPr>
            <a:spLocks noGrp="1"/>
          </p:cNvSpPr>
          <p:nvPr>
            <p:ph type="sldNum" sz="quarter" idx="5"/>
          </p:nvPr>
        </p:nvSpPr>
        <p:spPr/>
        <p:txBody>
          <a:bodyPr/>
          <a:lstStyle/>
          <a:p>
            <a:pPr rtl="0"/>
            <a:fld id="{4DB89DD0-1E8D-4B61-ADE9-B87318B81BF8}" type="slidenum">
              <a:rPr lang="en-US" altLang="ja-JP" smtClean="0"/>
              <a:t>24</a:t>
            </a:fld>
            <a:endParaRPr lang="ja-JP" dirty="0"/>
          </a:p>
        </p:txBody>
      </p:sp>
    </p:spTree>
    <p:extLst>
      <p:ext uri="{BB962C8B-B14F-4D97-AF65-F5344CB8AC3E}">
        <p14:creationId xmlns:p14="http://schemas.microsoft.com/office/powerpoint/2010/main" val="728112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8C46F-2E53-09ED-FB60-5E597C326D8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F333D80-D3A7-B4AD-4F91-84ADA5AD87D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40891A8-1728-8592-5424-D8931B7A4AFB}"/>
              </a:ext>
            </a:extLst>
          </p:cNvPr>
          <p:cNvSpPr>
            <a:spLocks noGrp="1"/>
          </p:cNvSpPr>
          <p:nvPr>
            <p:ph type="body" idx="1"/>
          </p:nvPr>
        </p:nvSpPr>
        <p:spPr/>
        <p:txBody>
          <a:bodyPr/>
          <a:lstStyle/>
          <a:p>
            <a:r>
              <a:rPr kumimoji="1" lang="ja-JP" altLang="en-US" dirty="0"/>
              <a:t>スライドが複製されます。</a:t>
            </a:r>
          </a:p>
        </p:txBody>
      </p:sp>
      <p:sp>
        <p:nvSpPr>
          <p:cNvPr id="4" name="スライド番号プレースホルダー 3">
            <a:extLst>
              <a:ext uri="{FF2B5EF4-FFF2-40B4-BE49-F238E27FC236}">
                <a16:creationId xmlns:a16="http://schemas.microsoft.com/office/drawing/2014/main" id="{BDF57F7E-EA86-C24C-EFEA-FD35D97269BB}"/>
              </a:ext>
            </a:extLst>
          </p:cNvPr>
          <p:cNvSpPr>
            <a:spLocks noGrp="1"/>
          </p:cNvSpPr>
          <p:nvPr>
            <p:ph type="sldNum" sz="quarter" idx="5"/>
          </p:nvPr>
        </p:nvSpPr>
        <p:spPr/>
        <p:txBody>
          <a:bodyPr/>
          <a:lstStyle/>
          <a:p>
            <a:pPr rtl="0"/>
            <a:fld id="{4DB89DD0-1E8D-4B61-ADE9-B87318B81BF8}" type="slidenum">
              <a:rPr lang="en-US" altLang="ja-JP" smtClean="0"/>
              <a:t>25</a:t>
            </a:fld>
            <a:endParaRPr lang="ja-JP" dirty="0"/>
          </a:p>
        </p:txBody>
      </p:sp>
    </p:spTree>
    <p:extLst>
      <p:ext uri="{BB962C8B-B14F-4D97-AF65-F5344CB8AC3E}">
        <p14:creationId xmlns:p14="http://schemas.microsoft.com/office/powerpoint/2010/main" val="3470361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56890-4C1D-BC6E-5FC0-79BA5E03D1B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6C12832-D617-F9FF-B9D6-7D9D166E898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B2FD6E5-9081-984D-68F7-3BE4F0E525B8}"/>
              </a:ext>
            </a:extLst>
          </p:cNvPr>
          <p:cNvSpPr>
            <a:spLocks noGrp="1"/>
          </p:cNvSpPr>
          <p:nvPr>
            <p:ph type="body" idx="1"/>
          </p:nvPr>
        </p:nvSpPr>
        <p:spPr/>
        <p:txBody>
          <a:bodyPr/>
          <a:lstStyle/>
          <a:p>
            <a:r>
              <a:rPr kumimoji="1" lang="ja-JP" altLang="en-US" dirty="0"/>
              <a:t>続いてステップ２はオブジェクトの編集です。</a:t>
            </a:r>
          </a:p>
        </p:txBody>
      </p:sp>
      <p:sp>
        <p:nvSpPr>
          <p:cNvPr id="4" name="スライド番号プレースホルダー 3">
            <a:extLst>
              <a:ext uri="{FF2B5EF4-FFF2-40B4-BE49-F238E27FC236}">
                <a16:creationId xmlns:a16="http://schemas.microsoft.com/office/drawing/2014/main" id="{A566E93C-C70C-87FD-C492-BCC2623E4E62}"/>
              </a:ext>
            </a:extLst>
          </p:cNvPr>
          <p:cNvSpPr>
            <a:spLocks noGrp="1"/>
          </p:cNvSpPr>
          <p:nvPr>
            <p:ph type="sldNum" sz="quarter" idx="5"/>
          </p:nvPr>
        </p:nvSpPr>
        <p:spPr/>
        <p:txBody>
          <a:bodyPr/>
          <a:lstStyle/>
          <a:p>
            <a:pPr rtl="0"/>
            <a:fld id="{4DB89DD0-1E8D-4B61-ADE9-B87318B81BF8}" type="slidenum">
              <a:rPr lang="en-US" altLang="ja-JP" smtClean="0"/>
              <a:t>26</a:t>
            </a:fld>
            <a:endParaRPr lang="ja-JP" dirty="0"/>
          </a:p>
        </p:txBody>
      </p:sp>
    </p:spTree>
    <p:extLst>
      <p:ext uri="{BB962C8B-B14F-4D97-AF65-F5344CB8AC3E}">
        <p14:creationId xmlns:p14="http://schemas.microsoft.com/office/powerpoint/2010/main" val="3589352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4DBE6-81F6-E140-16A8-F40951E3A06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B7115A7-118C-865D-2C5E-76DAF8E26A6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37221F0-000F-3985-E8C2-3F810D59705F}"/>
              </a:ext>
            </a:extLst>
          </p:cNvPr>
          <p:cNvSpPr>
            <a:spLocks noGrp="1"/>
          </p:cNvSpPr>
          <p:nvPr>
            <p:ph type="body" idx="1"/>
          </p:nvPr>
        </p:nvSpPr>
        <p:spPr/>
        <p:txBody>
          <a:bodyPr/>
          <a:lstStyle/>
          <a:p>
            <a:r>
              <a:rPr kumimoji="1" lang="ja-JP" altLang="en-US" dirty="0"/>
              <a:t>今回はもとのスライドを</a:t>
            </a:r>
            <a:r>
              <a:rPr kumimoji="1" lang="en-US" altLang="ja-JP" dirty="0"/>
              <a:t>A,</a:t>
            </a:r>
            <a:r>
              <a:rPr kumimoji="1" lang="ja-JP" altLang="en-US" dirty="0"/>
              <a:t>複製したスライドを</a:t>
            </a:r>
            <a:r>
              <a:rPr kumimoji="1" lang="en-US" altLang="ja-JP" dirty="0"/>
              <a:t>B</a:t>
            </a:r>
            <a:r>
              <a:rPr kumimoji="1" lang="ja-JP" altLang="en-US" dirty="0"/>
              <a:t>とします。</a:t>
            </a:r>
          </a:p>
        </p:txBody>
      </p:sp>
      <p:sp>
        <p:nvSpPr>
          <p:cNvPr id="4" name="スライド番号プレースホルダー 3">
            <a:extLst>
              <a:ext uri="{FF2B5EF4-FFF2-40B4-BE49-F238E27FC236}">
                <a16:creationId xmlns:a16="http://schemas.microsoft.com/office/drawing/2014/main" id="{ECA6785F-5300-891D-D6BA-B94E20D4ADD3}"/>
              </a:ext>
            </a:extLst>
          </p:cNvPr>
          <p:cNvSpPr>
            <a:spLocks noGrp="1"/>
          </p:cNvSpPr>
          <p:nvPr>
            <p:ph type="sldNum" sz="quarter" idx="5"/>
          </p:nvPr>
        </p:nvSpPr>
        <p:spPr/>
        <p:txBody>
          <a:bodyPr/>
          <a:lstStyle/>
          <a:p>
            <a:pPr rtl="0"/>
            <a:fld id="{4DB89DD0-1E8D-4B61-ADE9-B87318B81BF8}" type="slidenum">
              <a:rPr lang="en-US" altLang="ja-JP" smtClean="0"/>
              <a:t>27</a:t>
            </a:fld>
            <a:endParaRPr lang="ja-JP" dirty="0"/>
          </a:p>
        </p:txBody>
      </p:sp>
    </p:spTree>
    <p:extLst>
      <p:ext uri="{BB962C8B-B14F-4D97-AF65-F5344CB8AC3E}">
        <p14:creationId xmlns:p14="http://schemas.microsoft.com/office/powerpoint/2010/main" val="692152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C9B60-2E68-9EAB-E681-00C5B388218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281797D-6382-AC52-47F0-FFB85E4E3E6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EBABCDF-9AC3-48C6-C480-C2855891106E}"/>
              </a:ext>
            </a:extLst>
          </p:cNvPr>
          <p:cNvSpPr>
            <a:spLocks noGrp="1"/>
          </p:cNvSpPr>
          <p:nvPr>
            <p:ph type="body" idx="1"/>
          </p:nvPr>
        </p:nvSpPr>
        <p:spPr/>
        <p:txBody>
          <a:bodyPr/>
          <a:lstStyle/>
          <a:p>
            <a:r>
              <a:rPr kumimoji="1" lang="ja-JP" altLang="en-US" dirty="0"/>
              <a:t>スライド</a:t>
            </a:r>
            <a:r>
              <a:rPr kumimoji="1" lang="en-US" altLang="ja-JP" dirty="0"/>
              <a:t>B</a:t>
            </a:r>
            <a:r>
              <a:rPr kumimoji="1" lang="ja-JP" altLang="en-US" dirty="0"/>
              <a:t>の中にある、動かしたいオブジェクトを選択し、</a:t>
            </a:r>
          </a:p>
        </p:txBody>
      </p:sp>
      <p:sp>
        <p:nvSpPr>
          <p:cNvPr id="4" name="スライド番号プレースホルダー 3">
            <a:extLst>
              <a:ext uri="{FF2B5EF4-FFF2-40B4-BE49-F238E27FC236}">
                <a16:creationId xmlns:a16="http://schemas.microsoft.com/office/drawing/2014/main" id="{A8AD7AAB-2A35-5C05-10FC-B506EFB16C64}"/>
              </a:ext>
            </a:extLst>
          </p:cNvPr>
          <p:cNvSpPr>
            <a:spLocks noGrp="1"/>
          </p:cNvSpPr>
          <p:nvPr>
            <p:ph type="sldNum" sz="quarter" idx="5"/>
          </p:nvPr>
        </p:nvSpPr>
        <p:spPr/>
        <p:txBody>
          <a:bodyPr/>
          <a:lstStyle/>
          <a:p>
            <a:pPr rtl="0"/>
            <a:fld id="{4DB89DD0-1E8D-4B61-ADE9-B87318B81BF8}" type="slidenum">
              <a:rPr lang="en-US" altLang="ja-JP" smtClean="0"/>
              <a:t>28</a:t>
            </a:fld>
            <a:endParaRPr lang="ja-JP" dirty="0"/>
          </a:p>
        </p:txBody>
      </p:sp>
    </p:spTree>
    <p:extLst>
      <p:ext uri="{BB962C8B-B14F-4D97-AF65-F5344CB8AC3E}">
        <p14:creationId xmlns:p14="http://schemas.microsoft.com/office/powerpoint/2010/main" val="2127649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7B7B5-3312-7F4A-39DC-1F49E12526C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A338BAE-677E-8227-641B-EDB98859EBB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3A73F8D-FF6A-6841-701F-566222375DDA}"/>
              </a:ext>
            </a:extLst>
          </p:cNvPr>
          <p:cNvSpPr>
            <a:spLocks noGrp="1"/>
          </p:cNvSpPr>
          <p:nvPr>
            <p:ph type="body" idx="1"/>
          </p:nvPr>
        </p:nvSpPr>
        <p:spPr/>
        <p:txBody>
          <a:bodyPr/>
          <a:lstStyle/>
          <a:p>
            <a:r>
              <a:rPr kumimoji="1" lang="ja-JP" altLang="en-US" dirty="0"/>
              <a:t>マウスで動かします。</a:t>
            </a:r>
          </a:p>
        </p:txBody>
      </p:sp>
      <p:sp>
        <p:nvSpPr>
          <p:cNvPr id="4" name="スライド番号プレースホルダー 3">
            <a:extLst>
              <a:ext uri="{FF2B5EF4-FFF2-40B4-BE49-F238E27FC236}">
                <a16:creationId xmlns:a16="http://schemas.microsoft.com/office/drawing/2014/main" id="{66EE0708-F473-C8A2-9085-E9E5AA029DCD}"/>
              </a:ext>
            </a:extLst>
          </p:cNvPr>
          <p:cNvSpPr>
            <a:spLocks noGrp="1"/>
          </p:cNvSpPr>
          <p:nvPr>
            <p:ph type="sldNum" sz="quarter" idx="5"/>
          </p:nvPr>
        </p:nvSpPr>
        <p:spPr/>
        <p:txBody>
          <a:bodyPr/>
          <a:lstStyle/>
          <a:p>
            <a:pPr rtl="0"/>
            <a:fld id="{4DB89DD0-1E8D-4B61-ADE9-B87318B81BF8}" type="slidenum">
              <a:rPr lang="en-US" altLang="ja-JP" smtClean="0"/>
              <a:t>29</a:t>
            </a:fld>
            <a:endParaRPr lang="ja-JP" dirty="0"/>
          </a:p>
        </p:txBody>
      </p:sp>
    </p:spTree>
    <p:extLst>
      <p:ext uri="{BB962C8B-B14F-4D97-AF65-F5344CB8AC3E}">
        <p14:creationId xmlns:p14="http://schemas.microsoft.com/office/powerpoint/2010/main" val="4025890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8896B-E065-2923-8864-075EFA5D1EB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BA5ADF0-2C05-1829-23E9-876B097D79E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F45D829-5FE9-439A-41D6-F5DA222EBD02}"/>
              </a:ext>
            </a:extLst>
          </p:cNvPr>
          <p:cNvSpPr>
            <a:spLocks noGrp="1"/>
          </p:cNvSpPr>
          <p:nvPr>
            <p:ph type="body" idx="1"/>
          </p:nvPr>
        </p:nvSpPr>
        <p:spPr/>
        <p:txBody>
          <a:bodyPr/>
          <a:lstStyle/>
          <a:p>
            <a:r>
              <a:rPr kumimoji="1" lang="ja-JP" altLang="en-US" dirty="0"/>
              <a:t>簡単で面白い機能だなと感じたので、シェアさせていただきます。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A32C5946-3BB5-06E9-4BAA-B60BEEAFE112}"/>
              </a:ext>
            </a:extLst>
          </p:cNvPr>
          <p:cNvSpPr>
            <a:spLocks noGrp="1"/>
          </p:cNvSpPr>
          <p:nvPr>
            <p:ph type="sldNum" sz="quarter" idx="5"/>
          </p:nvPr>
        </p:nvSpPr>
        <p:spPr/>
        <p:txBody>
          <a:bodyPr/>
          <a:lstStyle/>
          <a:p>
            <a:pPr rtl="0"/>
            <a:fld id="{4DB89DD0-1E8D-4B61-ADE9-B87318B81BF8}" type="slidenum">
              <a:rPr lang="en-US" altLang="ja-JP" smtClean="0"/>
              <a:t>3</a:t>
            </a:fld>
            <a:endParaRPr lang="ja-JP" dirty="0"/>
          </a:p>
        </p:txBody>
      </p:sp>
    </p:spTree>
    <p:extLst>
      <p:ext uri="{BB962C8B-B14F-4D97-AF65-F5344CB8AC3E}">
        <p14:creationId xmlns:p14="http://schemas.microsoft.com/office/powerpoint/2010/main" val="2768111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53A50-05F4-3D50-78EE-3898C042610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59941B4-AEF1-3D79-B7B9-A14AB878CF0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4D71BA9-F613-9A95-A287-5F6FC38D1D3B}"/>
              </a:ext>
            </a:extLst>
          </p:cNvPr>
          <p:cNvSpPr>
            <a:spLocks noGrp="1"/>
          </p:cNvSpPr>
          <p:nvPr>
            <p:ph type="body" idx="1"/>
          </p:nvPr>
        </p:nvSpPr>
        <p:spPr/>
        <p:txBody>
          <a:bodyPr/>
          <a:lstStyle/>
          <a:p>
            <a:r>
              <a:rPr kumimoji="1" lang="ja-JP" altLang="en-US" dirty="0"/>
              <a:t>スライド</a:t>
            </a:r>
            <a:r>
              <a:rPr kumimoji="1" lang="en-US" altLang="ja-JP" dirty="0"/>
              <a:t>A</a:t>
            </a:r>
            <a:r>
              <a:rPr kumimoji="1" lang="ja-JP" altLang="en-US" dirty="0"/>
              <a:t>がアニメーションの開始地点、</a:t>
            </a:r>
            <a:r>
              <a:rPr kumimoji="1" lang="en-US" altLang="ja-JP" dirty="0"/>
              <a:t>B</a:t>
            </a:r>
            <a:r>
              <a:rPr kumimoji="1" lang="ja-JP" altLang="en-US" dirty="0"/>
              <a:t>が終了地点を指定するイメージになります。</a:t>
            </a:r>
            <a:endParaRPr kumimoji="1" lang="en-US" altLang="ja-JP" dirty="0"/>
          </a:p>
          <a:p>
            <a:r>
              <a:rPr kumimoji="1" lang="ja-JP" altLang="en-US" dirty="0"/>
              <a:t>（長めに表示）</a:t>
            </a:r>
          </a:p>
        </p:txBody>
      </p:sp>
      <p:sp>
        <p:nvSpPr>
          <p:cNvPr id="4" name="スライド番号プレースホルダー 3">
            <a:extLst>
              <a:ext uri="{FF2B5EF4-FFF2-40B4-BE49-F238E27FC236}">
                <a16:creationId xmlns:a16="http://schemas.microsoft.com/office/drawing/2014/main" id="{BE080D51-05A4-759D-04C3-C0157F1934ED}"/>
              </a:ext>
            </a:extLst>
          </p:cNvPr>
          <p:cNvSpPr>
            <a:spLocks noGrp="1"/>
          </p:cNvSpPr>
          <p:nvPr>
            <p:ph type="sldNum" sz="quarter" idx="5"/>
          </p:nvPr>
        </p:nvSpPr>
        <p:spPr/>
        <p:txBody>
          <a:bodyPr/>
          <a:lstStyle/>
          <a:p>
            <a:pPr rtl="0"/>
            <a:fld id="{4DB89DD0-1E8D-4B61-ADE9-B87318B81BF8}" type="slidenum">
              <a:rPr lang="en-US" altLang="ja-JP" smtClean="0"/>
              <a:t>30</a:t>
            </a:fld>
            <a:endParaRPr lang="ja-JP" dirty="0"/>
          </a:p>
        </p:txBody>
      </p:sp>
    </p:spTree>
    <p:extLst>
      <p:ext uri="{BB962C8B-B14F-4D97-AF65-F5344CB8AC3E}">
        <p14:creationId xmlns:p14="http://schemas.microsoft.com/office/powerpoint/2010/main" val="604032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530C4-BD3C-0690-1026-530D2E68E77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46E4DB9-A9B2-49B1-9515-D74D8C43DD7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5A56DBF-E7B1-C1AC-0579-CE986199F2A6}"/>
              </a:ext>
            </a:extLst>
          </p:cNvPr>
          <p:cNvSpPr>
            <a:spLocks noGrp="1"/>
          </p:cNvSpPr>
          <p:nvPr>
            <p:ph type="body" idx="1"/>
          </p:nvPr>
        </p:nvSpPr>
        <p:spPr/>
        <p:txBody>
          <a:bodyPr/>
          <a:lstStyle/>
          <a:p>
            <a:r>
              <a:rPr kumimoji="1" lang="ja-JP" altLang="en-US" dirty="0"/>
              <a:t>これでオブジェクトの編集は完了です。</a:t>
            </a:r>
          </a:p>
        </p:txBody>
      </p:sp>
      <p:sp>
        <p:nvSpPr>
          <p:cNvPr id="4" name="スライド番号プレースホルダー 3">
            <a:extLst>
              <a:ext uri="{FF2B5EF4-FFF2-40B4-BE49-F238E27FC236}">
                <a16:creationId xmlns:a16="http://schemas.microsoft.com/office/drawing/2014/main" id="{4C37F0CE-BF56-9636-DA88-E45FB0F3D2FF}"/>
              </a:ext>
            </a:extLst>
          </p:cNvPr>
          <p:cNvSpPr>
            <a:spLocks noGrp="1"/>
          </p:cNvSpPr>
          <p:nvPr>
            <p:ph type="sldNum" sz="quarter" idx="5"/>
          </p:nvPr>
        </p:nvSpPr>
        <p:spPr/>
        <p:txBody>
          <a:bodyPr/>
          <a:lstStyle/>
          <a:p>
            <a:pPr rtl="0"/>
            <a:fld id="{4DB89DD0-1E8D-4B61-ADE9-B87318B81BF8}" type="slidenum">
              <a:rPr lang="en-US" altLang="ja-JP" smtClean="0"/>
              <a:t>31</a:t>
            </a:fld>
            <a:endParaRPr lang="ja-JP" dirty="0"/>
          </a:p>
        </p:txBody>
      </p:sp>
    </p:spTree>
    <p:extLst>
      <p:ext uri="{BB962C8B-B14F-4D97-AF65-F5344CB8AC3E}">
        <p14:creationId xmlns:p14="http://schemas.microsoft.com/office/powerpoint/2010/main" val="1151535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E4E67-D8DD-D2A1-46BC-447B90E7888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70E43F9-CDA3-866C-EEBD-B7CC568C8F7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BA85B9C-C548-782B-6189-2E4E80F71818}"/>
              </a:ext>
            </a:extLst>
          </p:cNvPr>
          <p:cNvSpPr>
            <a:spLocks noGrp="1"/>
          </p:cNvSpPr>
          <p:nvPr>
            <p:ph type="body" idx="1"/>
          </p:nvPr>
        </p:nvSpPr>
        <p:spPr/>
        <p:txBody>
          <a:bodyPr/>
          <a:lstStyle/>
          <a:p>
            <a:r>
              <a:rPr kumimoji="1" lang="ja-JP" altLang="en-US" dirty="0"/>
              <a:t>最後のステップ３は「変形」の設定です。</a:t>
            </a:r>
          </a:p>
        </p:txBody>
      </p:sp>
      <p:sp>
        <p:nvSpPr>
          <p:cNvPr id="4" name="スライド番号プレースホルダー 3">
            <a:extLst>
              <a:ext uri="{FF2B5EF4-FFF2-40B4-BE49-F238E27FC236}">
                <a16:creationId xmlns:a16="http://schemas.microsoft.com/office/drawing/2014/main" id="{70B268E9-AA1E-66ED-708E-65D00F310DF5}"/>
              </a:ext>
            </a:extLst>
          </p:cNvPr>
          <p:cNvSpPr>
            <a:spLocks noGrp="1"/>
          </p:cNvSpPr>
          <p:nvPr>
            <p:ph type="sldNum" sz="quarter" idx="5"/>
          </p:nvPr>
        </p:nvSpPr>
        <p:spPr/>
        <p:txBody>
          <a:bodyPr/>
          <a:lstStyle/>
          <a:p>
            <a:pPr rtl="0"/>
            <a:fld id="{4DB89DD0-1E8D-4B61-ADE9-B87318B81BF8}" type="slidenum">
              <a:rPr lang="en-US" altLang="ja-JP" smtClean="0"/>
              <a:t>32</a:t>
            </a:fld>
            <a:endParaRPr lang="ja-JP" dirty="0"/>
          </a:p>
        </p:txBody>
      </p:sp>
    </p:spTree>
    <p:extLst>
      <p:ext uri="{BB962C8B-B14F-4D97-AF65-F5344CB8AC3E}">
        <p14:creationId xmlns:p14="http://schemas.microsoft.com/office/powerpoint/2010/main" val="115268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F85E3-5C41-E1F6-72B3-840173AA5F6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AAC5B61-9885-39BB-6B0B-EC769C428A3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4FC81DC-1076-7096-1A36-AF212CB5524E}"/>
              </a:ext>
            </a:extLst>
          </p:cNvPr>
          <p:cNvSpPr>
            <a:spLocks noGrp="1"/>
          </p:cNvSpPr>
          <p:nvPr>
            <p:ph type="body" idx="1"/>
          </p:nvPr>
        </p:nvSpPr>
        <p:spPr/>
        <p:txBody>
          <a:bodyPr/>
          <a:lstStyle/>
          <a:p>
            <a:r>
              <a:rPr kumimoji="1" lang="ja-JP" altLang="en-US" dirty="0"/>
              <a:t>スライド</a:t>
            </a:r>
            <a:r>
              <a:rPr kumimoji="1" lang="en-US" altLang="ja-JP" dirty="0"/>
              <a:t>B</a:t>
            </a:r>
            <a:r>
              <a:rPr kumimoji="1" lang="ja-JP" altLang="en-US" dirty="0"/>
              <a:t>を表示した状態で</a:t>
            </a:r>
          </a:p>
        </p:txBody>
      </p:sp>
      <p:sp>
        <p:nvSpPr>
          <p:cNvPr id="4" name="スライド番号プレースホルダー 3">
            <a:extLst>
              <a:ext uri="{FF2B5EF4-FFF2-40B4-BE49-F238E27FC236}">
                <a16:creationId xmlns:a16="http://schemas.microsoft.com/office/drawing/2014/main" id="{F7C829B6-4CDE-E80F-504C-0D9D3C5F7CAD}"/>
              </a:ext>
            </a:extLst>
          </p:cNvPr>
          <p:cNvSpPr>
            <a:spLocks noGrp="1"/>
          </p:cNvSpPr>
          <p:nvPr>
            <p:ph type="sldNum" sz="quarter" idx="5"/>
          </p:nvPr>
        </p:nvSpPr>
        <p:spPr/>
        <p:txBody>
          <a:bodyPr/>
          <a:lstStyle/>
          <a:p>
            <a:pPr rtl="0"/>
            <a:fld id="{4DB89DD0-1E8D-4B61-ADE9-B87318B81BF8}" type="slidenum">
              <a:rPr lang="en-US" altLang="ja-JP" smtClean="0"/>
              <a:t>33</a:t>
            </a:fld>
            <a:endParaRPr lang="ja-JP" dirty="0"/>
          </a:p>
        </p:txBody>
      </p:sp>
    </p:spTree>
    <p:extLst>
      <p:ext uri="{BB962C8B-B14F-4D97-AF65-F5344CB8AC3E}">
        <p14:creationId xmlns:p14="http://schemas.microsoft.com/office/powerpoint/2010/main" val="1812909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58287-254E-0DF6-BD09-C6CDCBAADB1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E9657A2-0140-90B6-397D-2CFCC2A207A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82D4942-AAFF-1089-5F38-250B1AB3DFAA}"/>
              </a:ext>
            </a:extLst>
          </p:cNvPr>
          <p:cNvSpPr>
            <a:spLocks noGrp="1"/>
          </p:cNvSpPr>
          <p:nvPr>
            <p:ph type="body" idx="1"/>
          </p:nvPr>
        </p:nvSpPr>
        <p:spPr/>
        <p:txBody>
          <a:bodyPr/>
          <a:lstStyle/>
          <a:p>
            <a:r>
              <a:rPr kumimoji="1" lang="ja-JP" altLang="en-US" dirty="0"/>
              <a:t>パワーポイントのメニュー「画面切り替え」を選択し、その中にある「変形」を適用します。</a:t>
            </a:r>
          </a:p>
        </p:txBody>
      </p:sp>
      <p:sp>
        <p:nvSpPr>
          <p:cNvPr id="4" name="スライド番号プレースホルダー 3">
            <a:extLst>
              <a:ext uri="{FF2B5EF4-FFF2-40B4-BE49-F238E27FC236}">
                <a16:creationId xmlns:a16="http://schemas.microsoft.com/office/drawing/2014/main" id="{389FE4FA-192D-140A-78B3-D17C7999EF84}"/>
              </a:ext>
            </a:extLst>
          </p:cNvPr>
          <p:cNvSpPr>
            <a:spLocks noGrp="1"/>
          </p:cNvSpPr>
          <p:nvPr>
            <p:ph type="sldNum" sz="quarter" idx="5"/>
          </p:nvPr>
        </p:nvSpPr>
        <p:spPr/>
        <p:txBody>
          <a:bodyPr/>
          <a:lstStyle/>
          <a:p>
            <a:pPr rtl="0"/>
            <a:fld id="{4DB89DD0-1E8D-4B61-ADE9-B87318B81BF8}" type="slidenum">
              <a:rPr lang="en-US" altLang="ja-JP" smtClean="0"/>
              <a:t>34</a:t>
            </a:fld>
            <a:endParaRPr lang="ja-JP" dirty="0"/>
          </a:p>
        </p:txBody>
      </p:sp>
    </p:spTree>
    <p:extLst>
      <p:ext uri="{BB962C8B-B14F-4D97-AF65-F5344CB8AC3E}">
        <p14:creationId xmlns:p14="http://schemas.microsoft.com/office/powerpoint/2010/main" val="6532709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17A95-D95B-7E1F-C2E3-F32C88F3E2E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972E332-DF59-6F59-A5A4-C23C72A724A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A7DFB21-1217-563D-3240-F2C989E14A95}"/>
              </a:ext>
            </a:extLst>
          </p:cNvPr>
          <p:cNvSpPr>
            <a:spLocks noGrp="1"/>
          </p:cNvSpPr>
          <p:nvPr>
            <p:ph type="body" idx="1"/>
          </p:nvPr>
        </p:nvSpPr>
        <p:spPr/>
        <p:txBody>
          <a:bodyPr/>
          <a:lstStyle/>
          <a:p>
            <a:r>
              <a:rPr kumimoji="1" lang="ja-JP" altLang="en-US" dirty="0"/>
              <a:t>この操作で、スライド</a:t>
            </a:r>
            <a:r>
              <a:rPr kumimoji="1" lang="en-US" altLang="ja-JP" dirty="0"/>
              <a:t>A</a:t>
            </a:r>
            <a:r>
              <a:rPr kumimoji="1" lang="ja-JP" altLang="en-US" dirty="0"/>
              <a:t>と</a:t>
            </a:r>
            <a:r>
              <a:rPr kumimoji="1" lang="en-US" altLang="ja-JP" dirty="0"/>
              <a:t>B</a:t>
            </a:r>
            <a:r>
              <a:rPr kumimoji="1" lang="ja-JP" altLang="en-US" dirty="0"/>
              <a:t>の間をパワポが自動的にアニメーションでつないでくれます。</a:t>
            </a:r>
            <a:endParaRPr kumimoji="1" lang="en-US" altLang="ja-JP" dirty="0"/>
          </a:p>
          <a:p>
            <a:r>
              <a:rPr kumimoji="1" lang="ja-JP" altLang="en-US" dirty="0"/>
              <a:t>以上で設定は完了です。</a:t>
            </a:r>
          </a:p>
        </p:txBody>
      </p:sp>
      <p:sp>
        <p:nvSpPr>
          <p:cNvPr id="4" name="スライド番号プレースホルダー 3">
            <a:extLst>
              <a:ext uri="{FF2B5EF4-FFF2-40B4-BE49-F238E27FC236}">
                <a16:creationId xmlns:a16="http://schemas.microsoft.com/office/drawing/2014/main" id="{31A27242-A4AE-B556-B17C-E2A16C076B15}"/>
              </a:ext>
            </a:extLst>
          </p:cNvPr>
          <p:cNvSpPr>
            <a:spLocks noGrp="1"/>
          </p:cNvSpPr>
          <p:nvPr>
            <p:ph type="sldNum" sz="quarter" idx="5"/>
          </p:nvPr>
        </p:nvSpPr>
        <p:spPr/>
        <p:txBody>
          <a:bodyPr/>
          <a:lstStyle/>
          <a:p>
            <a:pPr rtl="0"/>
            <a:fld id="{4DB89DD0-1E8D-4B61-ADE9-B87318B81BF8}" type="slidenum">
              <a:rPr lang="en-US" altLang="ja-JP" smtClean="0"/>
              <a:t>35</a:t>
            </a:fld>
            <a:endParaRPr lang="ja-JP" dirty="0"/>
          </a:p>
        </p:txBody>
      </p:sp>
    </p:spTree>
    <p:extLst>
      <p:ext uri="{BB962C8B-B14F-4D97-AF65-F5344CB8AC3E}">
        <p14:creationId xmlns:p14="http://schemas.microsoft.com/office/powerpoint/2010/main" val="2115370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EDEBD-CF7C-2F0B-06FB-2ED7BBC90C3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1F12AD6-49AA-56F3-1B44-1B4434E9F48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0D24F0B-1DAB-3499-93DA-1549CC11541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完成イメージはこちらです。</a:t>
            </a:r>
          </a:p>
          <a:p>
            <a:endParaRPr kumimoji="1" lang="ja-JP" altLang="en-US" dirty="0"/>
          </a:p>
        </p:txBody>
      </p:sp>
      <p:sp>
        <p:nvSpPr>
          <p:cNvPr id="4" name="スライド番号プレースホルダー 3">
            <a:extLst>
              <a:ext uri="{FF2B5EF4-FFF2-40B4-BE49-F238E27FC236}">
                <a16:creationId xmlns:a16="http://schemas.microsoft.com/office/drawing/2014/main" id="{D3D2C2FB-2F44-2923-EA33-52E08B75C61F}"/>
              </a:ext>
            </a:extLst>
          </p:cNvPr>
          <p:cNvSpPr>
            <a:spLocks noGrp="1"/>
          </p:cNvSpPr>
          <p:nvPr>
            <p:ph type="sldNum" sz="quarter" idx="5"/>
          </p:nvPr>
        </p:nvSpPr>
        <p:spPr/>
        <p:txBody>
          <a:bodyPr/>
          <a:lstStyle/>
          <a:p>
            <a:pPr rtl="0"/>
            <a:fld id="{4DB89DD0-1E8D-4B61-ADE9-B87318B81BF8}" type="slidenum">
              <a:rPr lang="en-US" altLang="ja-JP" smtClean="0"/>
              <a:t>36</a:t>
            </a:fld>
            <a:endParaRPr lang="ja-JP" dirty="0"/>
          </a:p>
        </p:txBody>
      </p:sp>
    </p:spTree>
    <p:extLst>
      <p:ext uri="{BB962C8B-B14F-4D97-AF65-F5344CB8AC3E}">
        <p14:creationId xmlns:p14="http://schemas.microsoft.com/office/powerpoint/2010/main" val="20103337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132AA-6235-0368-BA8E-8B1F90D305D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1229AAF-BF5D-8A05-0A53-BFBB41C1130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6A1EB44-FC70-1C20-6801-91ABCEFFAED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アニメーションしてくれました。</a:t>
            </a:r>
          </a:p>
          <a:p>
            <a:endParaRPr kumimoji="1" lang="ja-JP" altLang="en-US" dirty="0"/>
          </a:p>
        </p:txBody>
      </p:sp>
      <p:sp>
        <p:nvSpPr>
          <p:cNvPr id="4" name="スライド番号プレースホルダー 3">
            <a:extLst>
              <a:ext uri="{FF2B5EF4-FFF2-40B4-BE49-F238E27FC236}">
                <a16:creationId xmlns:a16="http://schemas.microsoft.com/office/drawing/2014/main" id="{48B32C40-E6D8-DE90-5DC2-1B54B676C181}"/>
              </a:ext>
            </a:extLst>
          </p:cNvPr>
          <p:cNvSpPr>
            <a:spLocks noGrp="1"/>
          </p:cNvSpPr>
          <p:nvPr>
            <p:ph type="sldNum" sz="quarter" idx="5"/>
          </p:nvPr>
        </p:nvSpPr>
        <p:spPr/>
        <p:txBody>
          <a:bodyPr/>
          <a:lstStyle/>
          <a:p>
            <a:pPr rtl="0"/>
            <a:fld id="{4DB89DD0-1E8D-4B61-ADE9-B87318B81BF8}" type="slidenum">
              <a:rPr lang="en-US" altLang="ja-JP" smtClean="0"/>
              <a:t>37</a:t>
            </a:fld>
            <a:endParaRPr lang="ja-JP" dirty="0"/>
          </a:p>
        </p:txBody>
      </p:sp>
    </p:spTree>
    <p:extLst>
      <p:ext uri="{BB962C8B-B14F-4D97-AF65-F5344CB8AC3E}">
        <p14:creationId xmlns:p14="http://schemas.microsoft.com/office/powerpoint/2010/main" val="35696092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2569D-0C18-4F75-1D52-BF2DFC38559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3F942D-3DA4-49B8-5656-F7B415CCDC3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1F702C1-DFD8-9D94-CB21-333046F80F2F}"/>
              </a:ext>
            </a:extLst>
          </p:cNvPr>
          <p:cNvSpPr>
            <a:spLocks noGrp="1"/>
          </p:cNvSpPr>
          <p:nvPr>
            <p:ph type="body" idx="1"/>
          </p:nvPr>
        </p:nvSpPr>
        <p:spPr/>
        <p:txBody>
          <a:bodyPr/>
          <a:lstStyle/>
          <a:p>
            <a:r>
              <a:rPr kumimoji="1"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53182E60-FF3F-EEDE-3B43-4DB5F18810D5}"/>
              </a:ext>
            </a:extLst>
          </p:cNvPr>
          <p:cNvSpPr>
            <a:spLocks noGrp="1"/>
          </p:cNvSpPr>
          <p:nvPr>
            <p:ph type="sldNum" sz="quarter" idx="5"/>
          </p:nvPr>
        </p:nvSpPr>
        <p:spPr/>
        <p:txBody>
          <a:bodyPr/>
          <a:lstStyle/>
          <a:p>
            <a:pPr rtl="0"/>
            <a:fld id="{4DB89DD0-1E8D-4B61-ADE9-B87318B81BF8}" type="slidenum">
              <a:rPr lang="en-US" altLang="ja-JP" smtClean="0"/>
              <a:t>38</a:t>
            </a:fld>
            <a:endParaRPr lang="ja-JP" dirty="0"/>
          </a:p>
        </p:txBody>
      </p:sp>
    </p:spTree>
    <p:extLst>
      <p:ext uri="{BB962C8B-B14F-4D97-AF65-F5344CB8AC3E}">
        <p14:creationId xmlns:p14="http://schemas.microsoft.com/office/powerpoint/2010/main" val="28577160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6BF0D-F7D8-1D0B-0142-786A4809561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3904C6E-3E3B-8873-186A-955767D5965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08D12A2-BCE1-C18A-5A18-C4E7B60314A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今回はオブジェクトの移動を例にしてみましたが、ほかにも拡大・縮小や透明度を組み合わせることによって、より複雑なアニメーションを実装することができます。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a:extLst>
              <a:ext uri="{FF2B5EF4-FFF2-40B4-BE49-F238E27FC236}">
                <a16:creationId xmlns:a16="http://schemas.microsoft.com/office/drawing/2014/main" id="{1CBE2E66-9388-618C-1FC7-3A09CEDF99AE}"/>
              </a:ext>
            </a:extLst>
          </p:cNvPr>
          <p:cNvSpPr>
            <a:spLocks noGrp="1"/>
          </p:cNvSpPr>
          <p:nvPr>
            <p:ph type="sldNum" sz="quarter" idx="5"/>
          </p:nvPr>
        </p:nvSpPr>
        <p:spPr/>
        <p:txBody>
          <a:bodyPr/>
          <a:lstStyle/>
          <a:p>
            <a:pPr rtl="0"/>
            <a:fld id="{4DB89DD0-1E8D-4B61-ADE9-B87318B81BF8}" type="slidenum">
              <a:rPr lang="en-US" altLang="ja-JP" smtClean="0"/>
              <a:t>39</a:t>
            </a:fld>
            <a:endParaRPr lang="ja-JP" dirty="0"/>
          </a:p>
        </p:txBody>
      </p:sp>
    </p:spTree>
    <p:extLst>
      <p:ext uri="{BB962C8B-B14F-4D97-AF65-F5344CB8AC3E}">
        <p14:creationId xmlns:p14="http://schemas.microsoft.com/office/powerpoint/2010/main" val="98755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39B07-2CD4-53FF-0146-62C131A511F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290F337-BC66-FCBF-0EE3-82891FFCE2F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F51B067-EAA1-D101-06F5-5C9F9786F7F7}"/>
              </a:ext>
            </a:extLst>
          </p:cNvPr>
          <p:cNvSpPr>
            <a:spLocks noGrp="1"/>
          </p:cNvSpPr>
          <p:nvPr>
            <p:ph type="body" idx="1"/>
          </p:nvPr>
        </p:nvSpPr>
        <p:spPr/>
        <p:txBody>
          <a:bodyPr/>
          <a:lstStyle/>
          <a:p>
            <a:r>
              <a:rPr kumimoji="1" lang="ja-JP" altLang="en-US" dirty="0"/>
              <a:t>また、今回の資料で使われているアニメーションは、すべてその「変形」機能で作成しました。</a:t>
            </a:r>
            <a:endParaRPr kumimoji="1" lang="en-US" altLang="ja-JP" dirty="0"/>
          </a:p>
        </p:txBody>
      </p:sp>
      <p:sp>
        <p:nvSpPr>
          <p:cNvPr id="4" name="スライド番号プレースホルダー 3">
            <a:extLst>
              <a:ext uri="{FF2B5EF4-FFF2-40B4-BE49-F238E27FC236}">
                <a16:creationId xmlns:a16="http://schemas.microsoft.com/office/drawing/2014/main" id="{4604D68E-B33F-22A3-F433-D77B5CD074B1}"/>
              </a:ext>
            </a:extLst>
          </p:cNvPr>
          <p:cNvSpPr>
            <a:spLocks noGrp="1"/>
          </p:cNvSpPr>
          <p:nvPr>
            <p:ph type="sldNum" sz="quarter" idx="5"/>
          </p:nvPr>
        </p:nvSpPr>
        <p:spPr/>
        <p:txBody>
          <a:bodyPr/>
          <a:lstStyle/>
          <a:p>
            <a:pPr rtl="0"/>
            <a:fld id="{4DB89DD0-1E8D-4B61-ADE9-B87318B81BF8}" type="slidenum">
              <a:rPr lang="en-US" altLang="ja-JP" smtClean="0"/>
              <a:t>4</a:t>
            </a:fld>
            <a:endParaRPr lang="ja-JP" dirty="0"/>
          </a:p>
        </p:txBody>
      </p:sp>
    </p:spTree>
    <p:extLst>
      <p:ext uri="{BB962C8B-B14F-4D97-AF65-F5344CB8AC3E}">
        <p14:creationId xmlns:p14="http://schemas.microsoft.com/office/powerpoint/2010/main" val="11810235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0144F-70DF-AA29-7E57-CE4C12474E0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2D20CC2-BEFA-DA6C-5B1C-48DFCA946F9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9B91660-EB6C-2B64-DEE9-2C8BDE10C0C3}"/>
              </a:ext>
            </a:extLst>
          </p:cNvPr>
          <p:cNvSpPr>
            <a:spLocks noGrp="1"/>
          </p:cNvSpPr>
          <p:nvPr>
            <p:ph type="body" idx="1"/>
          </p:nvPr>
        </p:nvSpPr>
        <p:spPr/>
        <p:txBody>
          <a:bodyPr/>
          <a:lstStyle/>
          <a:p>
            <a:r>
              <a:rPr kumimoji="1" lang="ja-JP" altLang="en-US" dirty="0"/>
              <a:t>ぜひ色々と試してみてください。</a:t>
            </a:r>
            <a:endParaRPr kumimoji="1" lang="en-US" altLang="ja-JP" dirty="0"/>
          </a:p>
          <a:p>
            <a:r>
              <a:rPr kumimoji="1" lang="ja-JP" altLang="en-US" dirty="0"/>
              <a:t>今回のプレゼンが資料作りの参考になれば幸いです。</a:t>
            </a:r>
          </a:p>
        </p:txBody>
      </p:sp>
      <p:sp>
        <p:nvSpPr>
          <p:cNvPr id="4" name="スライド番号プレースホルダー 3">
            <a:extLst>
              <a:ext uri="{FF2B5EF4-FFF2-40B4-BE49-F238E27FC236}">
                <a16:creationId xmlns:a16="http://schemas.microsoft.com/office/drawing/2014/main" id="{2552F845-742E-0DA2-E0C7-A2B39D3769F3}"/>
              </a:ext>
            </a:extLst>
          </p:cNvPr>
          <p:cNvSpPr>
            <a:spLocks noGrp="1"/>
          </p:cNvSpPr>
          <p:nvPr>
            <p:ph type="sldNum" sz="quarter" idx="5"/>
          </p:nvPr>
        </p:nvSpPr>
        <p:spPr/>
        <p:txBody>
          <a:bodyPr/>
          <a:lstStyle/>
          <a:p>
            <a:pPr rtl="0"/>
            <a:fld id="{4DB89DD0-1E8D-4B61-ADE9-B87318B81BF8}" type="slidenum">
              <a:rPr lang="en-US" altLang="ja-JP" smtClean="0"/>
              <a:t>40</a:t>
            </a:fld>
            <a:endParaRPr lang="ja-JP" dirty="0"/>
          </a:p>
        </p:txBody>
      </p:sp>
    </p:spTree>
    <p:extLst>
      <p:ext uri="{BB962C8B-B14F-4D97-AF65-F5344CB8AC3E}">
        <p14:creationId xmlns:p14="http://schemas.microsoft.com/office/powerpoint/2010/main" val="16072362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ご清聴ありがとうございました。</a:t>
            </a:r>
          </a:p>
        </p:txBody>
      </p:sp>
      <p:sp>
        <p:nvSpPr>
          <p:cNvPr id="4" name="Slide Number Placeholder 3"/>
          <p:cNvSpPr>
            <a:spLocks noGrp="1"/>
          </p:cNvSpPr>
          <p:nvPr>
            <p:ph type="sldNum" sz="quarter" idx="5"/>
          </p:nvPr>
        </p:nvSpPr>
        <p:spPr/>
        <p:txBody>
          <a:bodyPr/>
          <a:lstStyle/>
          <a:p>
            <a:pPr rtl="0"/>
            <a:fld id="{4DB89DD0-1E8D-4B61-ADE9-B87318B81BF8}" type="slidenum">
              <a:rPr lang="en-US" altLang="ja-JP" smtClean="0"/>
              <a:t>41</a:t>
            </a:fld>
            <a:endParaRPr lang="ja-JP" dirty="0"/>
          </a:p>
        </p:txBody>
      </p:sp>
    </p:spTree>
    <p:extLst>
      <p:ext uri="{BB962C8B-B14F-4D97-AF65-F5344CB8AC3E}">
        <p14:creationId xmlns:p14="http://schemas.microsoft.com/office/powerpoint/2010/main" val="119151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1D31B-4ACA-8DD5-D369-9A3203A5315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EA69B1D-E658-F37C-00C7-7029AED5307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DF33FE1-7CF0-7C87-42E7-D57E4DB237C1}"/>
              </a:ext>
            </a:extLst>
          </p:cNvPr>
          <p:cNvSpPr>
            <a:spLocks noGrp="1"/>
          </p:cNvSpPr>
          <p:nvPr>
            <p:ph type="body" idx="1"/>
          </p:nvPr>
        </p:nvSpPr>
        <p:spPr/>
        <p:txBody>
          <a:bodyPr/>
          <a:lstStyle/>
          <a:p>
            <a:r>
              <a:rPr kumimoji="1" lang="ja-JP" altLang="en-US" dirty="0"/>
              <a:t>はじめに</a:t>
            </a:r>
          </a:p>
        </p:txBody>
      </p:sp>
      <p:sp>
        <p:nvSpPr>
          <p:cNvPr id="4" name="スライド番号プレースホルダー 3">
            <a:extLst>
              <a:ext uri="{FF2B5EF4-FFF2-40B4-BE49-F238E27FC236}">
                <a16:creationId xmlns:a16="http://schemas.microsoft.com/office/drawing/2014/main" id="{4AC72D58-D9E1-2D06-F269-DD6B99688B0D}"/>
              </a:ext>
            </a:extLst>
          </p:cNvPr>
          <p:cNvSpPr>
            <a:spLocks noGrp="1"/>
          </p:cNvSpPr>
          <p:nvPr>
            <p:ph type="sldNum" sz="quarter" idx="5"/>
          </p:nvPr>
        </p:nvSpPr>
        <p:spPr/>
        <p:txBody>
          <a:bodyPr/>
          <a:lstStyle/>
          <a:p>
            <a:pPr rtl="0"/>
            <a:fld id="{4DB89DD0-1E8D-4B61-ADE9-B87318B81BF8}" type="slidenum">
              <a:rPr lang="en-US" altLang="ja-JP" smtClean="0"/>
              <a:t>5</a:t>
            </a:fld>
            <a:endParaRPr lang="ja-JP" dirty="0"/>
          </a:p>
        </p:txBody>
      </p:sp>
    </p:spTree>
    <p:extLst>
      <p:ext uri="{BB962C8B-B14F-4D97-AF65-F5344CB8AC3E}">
        <p14:creationId xmlns:p14="http://schemas.microsoft.com/office/powerpoint/2010/main" val="1478306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BC1BB-D67F-3113-456F-BB742758C4C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E723A13-BA2F-87BE-6624-0C3D5FDCA90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50F25E2-FF44-1188-A188-EB25653700A7}"/>
              </a:ext>
            </a:extLst>
          </p:cNvPr>
          <p:cNvSpPr>
            <a:spLocks noGrp="1"/>
          </p:cNvSpPr>
          <p:nvPr>
            <p:ph type="body" idx="1"/>
          </p:nvPr>
        </p:nvSpPr>
        <p:spPr/>
        <p:txBody>
          <a:bodyPr/>
          <a:lstStyle/>
          <a:p>
            <a:r>
              <a:rPr lang="ja-JP" altLang="en-US" sz="1200" b="0" i="0" kern="1200" dirty="0">
                <a:solidFill>
                  <a:schemeClr val="tx1"/>
                </a:solidFill>
                <a:effectLst/>
                <a:latin typeface="+mn-ea"/>
                <a:ea typeface="+mn-ea"/>
                <a:cs typeface="+mn-cs"/>
              </a:rPr>
              <a:t>パワーポイントのアニメーションは、資料をより分かりやすく、効果的に見せるために活用される機能です。</a:t>
            </a:r>
            <a:endParaRPr lang="en-US" altLang="ja-JP" sz="1200" b="0" i="0" kern="1200" dirty="0">
              <a:solidFill>
                <a:schemeClr val="tx1"/>
              </a:solidFill>
              <a:effectLst/>
              <a:latin typeface="+mn-ea"/>
              <a:ea typeface="+mn-ea"/>
              <a:cs typeface="+mn-cs"/>
            </a:endParaRPr>
          </a:p>
          <a:p>
            <a:endParaRPr kumimoji="1" lang="ja-JP" altLang="en-US" dirty="0"/>
          </a:p>
        </p:txBody>
      </p:sp>
      <p:sp>
        <p:nvSpPr>
          <p:cNvPr id="4" name="スライド番号プレースホルダー 3">
            <a:extLst>
              <a:ext uri="{FF2B5EF4-FFF2-40B4-BE49-F238E27FC236}">
                <a16:creationId xmlns:a16="http://schemas.microsoft.com/office/drawing/2014/main" id="{7B6AC708-C0E8-03A9-E727-D2611074E76A}"/>
              </a:ext>
            </a:extLst>
          </p:cNvPr>
          <p:cNvSpPr>
            <a:spLocks noGrp="1"/>
          </p:cNvSpPr>
          <p:nvPr>
            <p:ph type="sldNum" sz="quarter" idx="5"/>
          </p:nvPr>
        </p:nvSpPr>
        <p:spPr/>
        <p:txBody>
          <a:bodyPr/>
          <a:lstStyle/>
          <a:p>
            <a:pPr rtl="0"/>
            <a:fld id="{4DB89DD0-1E8D-4B61-ADE9-B87318B81BF8}" type="slidenum">
              <a:rPr lang="en-US" altLang="ja-JP" smtClean="0"/>
              <a:t>6</a:t>
            </a:fld>
            <a:endParaRPr lang="ja-JP" dirty="0"/>
          </a:p>
        </p:txBody>
      </p:sp>
    </p:spTree>
    <p:extLst>
      <p:ext uri="{BB962C8B-B14F-4D97-AF65-F5344CB8AC3E}">
        <p14:creationId xmlns:p14="http://schemas.microsoft.com/office/powerpoint/2010/main" val="1045995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4927D-5405-8E3E-7F6C-B5A52DDD8F6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12F25BC-DFBB-0764-A4F6-1EBA4A9AF42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F23E682-90D2-F2BA-CA50-6CE9F9AAFB07}"/>
              </a:ext>
            </a:extLst>
          </p:cNvPr>
          <p:cNvSpPr>
            <a:spLocks noGrp="1"/>
          </p:cNvSpPr>
          <p:nvPr>
            <p:ph type="body" idx="1"/>
          </p:nvPr>
        </p:nvSpPr>
        <p:spPr/>
        <p:txBody>
          <a:bodyPr/>
          <a:lstStyle/>
          <a:p>
            <a:r>
              <a:rPr lang="ja-JP" altLang="en-US" sz="1200" b="0" i="0" kern="1200" dirty="0">
                <a:solidFill>
                  <a:schemeClr val="tx1"/>
                </a:solidFill>
                <a:effectLst/>
                <a:latin typeface="+mn-ea"/>
                <a:ea typeface="+mn-ea"/>
                <a:cs typeface="+mn-cs"/>
              </a:rPr>
              <a:t>アニメーションを適切に活用することで、聞き手の注意を引き</a:t>
            </a:r>
            <a:endParaRPr kumimoji="1" lang="ja-JP" altLang="en-US" dirty="0"/>
          </a:p>
        </p:txBody>
      </p:sp>
      <p:sp>
        <p:nvSpPr>
          <p:cNvPr id="4" name="スライド番号プレースホルダー 3">
            <a:extLst>
              <a:ext uri="{FF2B5EF4-FFF2-40B4-BE49-F238E27FC236}">
                <a16:creationId xmlns:a16="http://schemas.microsoft.com/office/drawing/2014/main" id="{7F616348-8E6F-55A5-86EA-1A5E433CC196}"/>
              </a:ext>
            </a:extLst>
          </p:cNvPr>
          <p:cNvSpPr>
            <a:spLocks noGrp="1"/>
          </p:cNvSpPr>
          <p:nvPr>
            <p:ph type="sldNum" sz="quarter" idx="5"/>
          </p:nvPr>
        </p:nvSpPr>
        <p:spPr/>
        <p:txBody>
          <a:bodyPr/>
          <a:lstStyle/>
          <a:p>
            <a:pPr rtl="0"/>
            <a:fld id="{4DB89DD0-1E8D-4B61-ADE9-B87318B81BF8}" type="slidenum">
              <a:rPr lang="en-US" altLang="ja-JP" smtClean="0"/>
              <a:t>7</a:t>
            </a:fld>
            <a:endParaRPr lang="ja-JP" dirty="0"/>
          </a:p>
        </p:txBody>
      </p:sp>
    </p:spTree>
    <p:extLst>
      <p:ext uri="{BB962C8B-B14F-4D97-AF65-F5344CB8AC3E}">
        <p14:creationId xmlns:p14="http://schemas.microsoft.com/office/powerpoint/2010/main" val="52223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1AD59-04AB-77A8-B13D-B30A5071EA2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AD033FE-2691-7F80-1ADA-6E7A3F44A1B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E7B6E96-635D-87EF-9BC8-649705E36780}"/>
              </a:ext>
            </a:extLst>
          </p:cNvPr>
          <p:cNvSpPr>
            <a:spLocks noGrp="1"/>
          </p:cNvSpPr>
          <p:nvPr>
            <p:ph type="body" idx="1"/>
          </p:nvPr>
        </p:nvSpPr>
        <p:spPr/>
        <p:txBody>
          <a:bodyPr/>
          <a:lstStyle/>
          <a:p>
            <a:r>
              <a:rPr lang="ja-JP" altLang="en-US" sz="1200" b="0" i="0" kern="1200" dirty="0">
                <a:solidFill>
                  <a:schemeClr val="tx1"/>
                </a:solidFill>
                <a:effectLst/>
                <a:latin typeface="+mn-ea"/>
                <a:ea typeface="+mn-ea"/>
                <a:cs typeface="+mn-cs"/>
              </a:rPr>
              <a:t>視線を誘導したり</a:t>
            </a:r>
            <a:endParaRPr kumimoji="1" lang="ja-JP" altLang="en-US" dirty="0"/>
          </a:p>
        </p:txBody>
      </p:sp>
      <p:sp>
        <p:nvSpPr>
          <p:cNvPr id="4" name="スライド番号プレースホルダー 3">
            <a:extLst>
              <a:ext uri="{FF2B5EF4-FFF2-40B4-BE49-F238E27FC236}">
                <a16:creationId xmlns:a16="http://schemas.microsoft.com/office/drawing/2014/main" id="{68A5CA5A-8552-559D-8616-09AE3A91273B}"/>
              </a:ext>
            </a:extLst>
          </p:cNvPr>
          <p:cNvSpPr>
            <a:spLocks noGrp="1"/>
          </p:cNvSpPr>
          <p:nvPr>
            <p:ph type="sldNum" sz="quarter" idx="5"/>
          </p:nvPr>
        </p:nvSpPr>
        <p:spPr/>
        <p:txBody>
          <a:bodyPr/>
          <a:lstStyle/>
          <a:p>
            <a:pPr rtl="0"/>
            <a:fld id="{4DB89DD0-1E8D-4B61-ADE9-B87318B81BF8}" type="slidenum">
              <a:rPr lang="en-US" altLang="ja-JP" smtClean="0"/>
              <a:t>8</a:t>
            </a:fld>
            <a:endParaRPr lang="ja-JP" dirty="0"/>
          </a:p>
        </p:txBody>
      </p:sp>
    </p:spTree>
    <p:extLst>
      <p:ext uri="{BB962C8B-B14F-4D97-AF65-F5344CB8AC3E}">
        <p14:creationId xmlns:p14="http://schemas.microsoft.com/office/powerpoint/2010/main" val="1390719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15DEF-C6D3-7F59-7121-ACAD17EB3E8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077A4F7-8199-2A3C-C4F1-9388CCB623D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1B0744A-36E0-157C-9ACE-25900103E174}"/>
              </a:ext>
            </a:extLst>
          </p:cNvPr>
          <p:cNvSpPr>
            <a:spLocks noGrp="1"/>
          </p:cNvSpPr>
          <p:nvPr>
            <p:ph type="body" idx="1"/>
          </p:nvPr>
        </p:nvSpPr>
        <p:spPr/>
        <p:txBody>
          <a:bodyPr/>
          <a:lstStyle/>
          <a:p>
            <a:r>
              <a:rPr lang="ja-JP" altLang="en-US" sz="1200" b="0" i="0" kern="1200" dirty="0">
                <a:solidFill>
                  <a:schemeClr val="tx1"/>
                </a:solidFill>
                <a:effectLst/>
                <a:latin typeface="+mn-ea"/>
                <a:ea typeface="+mn-ea"/>
                <a:cs typeface="+mn-cs"/>
              </a:rPr>
              <a:t>伝えたいメッセージを強調したりして</a:t>
            </a:r>
            <a:endParaRPr kumimoji="1" lang="ja-JP" altLang="en-US" dirty="0"/>
          </a:p>
        </p:txBody>
      </p:sp>
      <p:sp>
        <p:nvSpPr>
          <p:cNvPr id="4" name="スライド番号プレースホルダー 3">
            <a:extLst>
              <a:ext uri="{FF2B5EF4-FFF2-40B4-BE49-F238E27FC236}">
                <a16:creationId xmlns:a16="http://schemas.microsoft.com/office/drawing/2014/main" id="{081A284F-E7CD-BDAA-EBA5-73CC303759B9}"/>
              </a:ext>
            </a:extLst>
          </p:cNvPr>
          <p:cNvSpPr>
            <a:spLocks noGrp="1"/>
          </p:cNvSpPr>
          <p:nvPr>
            <p:ph type="sldNum" sz="quarter" idx="5"/>
          </p:nvPr>
        </p:nvSpPr>
        <p:spPr/>
        <p:txBody>
          <a:bodyPr/>
          <a:lstStyle/>
          <a:p>
            <a:pPr rtl="0"/>
            <a:fld id="{4DB89DD0-1E8D-4B61-ADE9-B87318B81BF8}" type="slidenum">
              <a:rPr lang="en-US" altLang="ja-JP" smtClean="0"/>
              <a:t>9</a:t>
            </a:fld>
            <a:endParaRPr lang="ja-JP" dirty="0"/>
          </a:p>
        </p:txBody>
      </p:sp>
    </p:spTree>
    <p:extLst>
      <p:ext uri="{BB962C8B-B14F-4D97-AF65-F5344CB8AC3E}">
        <p14:creationId xmlns:p14="http://schemas.microsoft.com/office/powerpoint/2010/main" val="2240047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5" name="図プレースホルダー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rtlCol="0"/>
          <a:lstStyle>
            <a:defPPr>
              <a:defRPr lang="ja-JP"/>
            </a:defPPr>
          </a:lstStyle>
          <a:p>
            <a:pPr rtl="0"/>
            <a:r>
              <a:rPr lang="ja-JP" altLang="en-US"/>
              <a:t>アイコンをクリックして図を追加</a:t>
            </a:r>
            <a:endParaRPr lang="ja-JP" dirty="0"/>
          </a:p>
        </p:txBody>
      </p:sp>
      <p:sp>
        <p:nvSpPr>
          <p:cNvPr id="2" name="タイトル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rtlCol="0" anchor="b">
            <a:normAutofit/>
          </a:bodyPr>
          <a:lstStyle>
            <a:lvl1pPr algn="l">
              <a:defRPr lang="ja-JP" sz="3600">
                <a:solidFill>
                  <a:schemeClr val="bg2">
                    <a:lumMod val="50000"/>
                  </a:schemeClr>
                </a:solidFill>
              </a:defRPr>
            </a:lvl1pPr>
          </a:lstStyle>
          <a:p>
            <a:pPr rtl="0"/>
            <a:r>
              <a:rPr lang="ja-JP" b="1"/>
              <a:t>クリックしてタイトルを追加</a:t>
            </a:r>
          </a:p>
        </p:txBody>
      </p:sp>
      <p:sp>
        <p:nvSpPr>
          <p:cNvPr id="3" name="サブタイトル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rtlCol="0">
            <a:normAutofit/>
          </a:bodyPr>
          <a:lstStyle>
            <a:lvl1pPr marL="0" indent="0" algn="l">
              <a:buNone/>
              <a:defRPr lang="ja-JP" sz="1400" spc="30" baseline="0">
                <a:solidFill>
                  <a:schemeClr val="bg2">
                    <a:lumMod val="50000"/>
                  </a:schemeClr>
                </a:solidFill>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altLang="en-US"/>
              <a:t>マスター サブタイトルの書式設定</a:t>
            </a:r>
            <a:endParaRPr lang="ja-JP"/>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タイムライ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rtlCol="0">
            <a:normAutofit/>
          </a:bodyPr>
          <a:lstStyle>
            <a:lvl1pPr>
              <a:defRPr lang="ja-JP" sz="3600">
                <a:solidFill>
                  <a:schemeClr val="bg2">
                    <a:lumMod val="50000"/>
                  </a:schemeClr>
                </a:solidFill>
              </a:defRPr>
            </a:lvl1pPr>
          </a:lstStyle>
          <a:p>
            <a:pPr rtl="0"/>
            <a:r>
              <a:rPr lang="ja-JP" b="1"/>
              <a:t>クリックしてタイトルを追加</a:t>
            </a:r>
          </a:p>
        </p:txBody>
      </p:sp>
      <p:sp>
        <p:nvSpPr>
          <p:cNvPr id="3" name="コンテンツ プレースホルダー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rtlCol="0"/>
          <a:lstStyle>
            <a:lvl1pPr>
              <a:defRPr lang="ja-JP">
                <a:solidFill>
                  <a:schemeClr val="bg2">
                    <a:lumMod val="50000"/>
                  </a:schemeClr>
                </a:solidFill>
              </a:defRPr>
            </a:lvl1pPr>
            <a:lvl2pPr>
              <a:defRPr lang="ja-JP">
                <a:solidFill>
                  <a:schemeClr val="bg2">
                    <a:lumMod val="50000"/>
                  </a:schemeClr>
                </a:solidFill>
              </a:defRPr>
            </a:lvl2pPr>
            <a:lvl3pPr>
              <a:defRPr lang="ja-JP">
                <a:solidFill>
                  <a:schemeClr val="bg2">
                    <a:lumMod val="50000"/>
                  </a:schemeClr>
                </a:solidFill>
              </a:defRPr>
            </a:lvl3pPr>
            <a:lvl4pPr>
              <a:defRPr lang="ja-JP">
                <a:solidFill>
                  <a:schemeClr val="bg2">
                    <a:lumMod val="50000"/>
                  </a:schemeClr>
                </a:solidFill>
              </a:defRPr>
            </a:lvl4pPr>
            <a:lvl5pPr>
              <a:defRPr lang="ja-JP">
                <a:solidFill>
                  <a:schemeClr val="bg2">
                    <a:lumMod val="50000"/>
                  </a:schemeClr>
                </a:solidFill>
              </a:defRPr>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p>
        </p:txBody>
      </p:sp>
      <p:sp>
        <p:nvSpPr>
          <p:cNvPr id="4" name="日付プレースホルダー 3">
            <a:extLst>
              <a:ext uri="{FF2B5EF4-FFF2-40B4-BE49-F238E27FC236}">
                <a16:creationId xmlns:a16="http://schemas.microsoft.com/office/drawing/2014/main" id="{40DAF765-81DF-4CD4-A737-DDE62C84D091}"/>
              </a:ext>
            </a:extLst>
          </p:cNvPr>
          <p:cNvSpPr>
            <a:spLocks noGrp="1"/>
          </p:cNvSpPr>
          <p:nvPr>
            <p:ph type="dt" sz="half" idx="10"/>
          </p:nvPr>
        </p:nvSpPr>
        <p:spPr/>
        <p:txBody>
          <a:bodyPr rtlCol="0"/>
          <a:lstStyle>
            <a:defPPr>
              <a:defRPr lang="ja-JP"/>
            </a:defPPr>
          </a:lstStyle>
          <a:p>
            <a:pPr rtl="0"/>
            <a:r>
              <a:rPr lang="ja-JP"/>
              <a:t>20XX</a:t>
            </a:r>
            <a:endParaRPr lang="ja-JP" dirty="0"/>
          </a:p>
        </p:txBody>
      </p:sp>
      <p:sp>
        <p:nvSpPr>
          <p:cNvPr id="5" name="フッター プレースホルダー 4">
            <a:extLst>
              <a:ext uri="{FF2B5EF4-FFF2-40B4-BE49-F238E27FC236}">
                <a16:creationId xmlns:a16="http://schemas.microsoft.com/office/drawing/2014/main" id="{70C67C45-8307-4F47-91BB-229B740A8CEE}"/>
              </a:ext>
            </a:extLst>
          </p:cNvPr>
          <p:cNvSpPr>
            <a:spLocks noGrp="1"/>
          </p:cNvSpPr>
          <p:nvPr>
            <p:ph type="ftr" sz="quarter" idx="11"/>
          </p:nvPr>
        </p:nvSpPr>
        <p:spPr/>
        <p:txBody>
          <a:bodyPr rtlCol="0"/>
          <a:lstStyle>
            <a:defPPr>
              <a:defRPr lang="ja-JP"/>
            </a:defPPr>
            <a:lvl1pPr rtl="0">
              <a:defRPr/>
            </a:lvl1pPr>
          </a:lstStyle>
          <a:p>
            <a:r>
              <a:rPr lang="ja-JP" altLang="en-US" dirty="0"/>
              <a:t>パワポの「変形」でアニメーションをつける</a:t>
            </a:r>
            <a:endParaRPr lang="ja-JP" altLang="ja-JP" dirty="0"/>
          </a:p>
        </p:txBody>
      </p:sp>
      <p:sp>
        <p:nvSpPr>
          <p:cNvPr id="6" name="スライド番号プレースホルダー 5">
            <a:extLst>
              <a:ext uri="{FF2B5EF4-FFF2-40B4-BE49-F238E27FC236}">
                <a16:creationId xmlns:a16="http://schemas.microsoft.com/office/drawing/2014/main" id="{97D8F83D-D593-4D91-ADFA-C49B8378676D}"/>
              </a:ext>
            </a:extLst>
          </p:cNvPr>
          <p:cNvSpPr>
            <a:spLocks noGrp="1"/>
          </p:cNvSpPr>
          <p:nvPr>
            <p:ph type="sldNum" sz="quarter" idx="12"/>
          </p:nvPr>
        </p:nvSpPr>
        <p:spPr/>
        <p:txBody>
          <a:bodyPr rtlCol="0"/>
          <a:lstStyle>
            <a:defPPr>
              <a:defRPr lang="ja-JP"/>
            </a:defPPr>
          </a:lstStyle>
          <a:p>
            <a:pPr rtl="0"/>
            <a:fld id="{294A09A9-5501-47C1-A89A-A340965A2BE2}" type="slidenum">
              <a:rPr lang="ja-JP" smtClean="0"/>
              <a:pPr/>
              <a:t>‹#›</a:t>
            </a:fld>
            <a:endParaRPr lang="ja-JP" dirty="0"/>
          </a:p>
        </p:txBody>
      </p:sp>
    </p:spTree>
    <p:extLst>
      <p:ext uri="{BB962C8B-B14F-4D97-AF65-F5344CB8AC3E}">
        <p14:creationId xmlns:p14="http://schemas.microsoft.com/office/powerpoint/2010/main" val="27822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13" name="長方形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algn="ctr" rtl="0"/>
            <a:endParaRPr lang="ja-JP" dirty="0"/>
          </a:p>
        </p:txBody>
      </p:sp>
      <p:sp>
        <p:nvSpPr>
          <p:cNvPr id="15" name="長方形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algn="ctr" rtl="0"/>
            <a:endParaRPr lang="ja-JP" dirty="0"/>
          </a:p>
        </p:txBody>
      </p:sp>
      <p:sp>
        <p:nvSpPr>
          <p:cNvPr id="2" name="タイトル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rtlCol="0"/>
          <a:lstStyle>
            <a:lvl1pPr>
              <a:defRPr lang="ja-JP"/>
            </a:lvl1pPr>
          </a:lstStyle>
          <a:p>
            <a:pPr rtl="0"/>
            <a:r>
              <a:rPr lang="ja-JP" b="1"/>
              <a:t>クリックしてタイトルを追加</a:t>
            </a:r>
          </a:p>
        </p:txBody>
      </p:sp>
      <p:sp>
        <p:nvSpPr>
          <p:cNvPr id="3" name="テキスト プレースホルダー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rtlCol="0" anchor="ctr" anchorCtr="0">
            <a:normAutofit/>
          </a:bodyPr>
          <a:lstStyle>
            <a:lvl1pPr marL="0" indent="0">
              <a:buNone/>
              <a:defRPr lang="ja-JP" sz="2000" b="1">
                <a:solidFill>
                  <a:schemeClr val="tx2"/>
                </a:solidFill>
                <a:latin typeface="+mj-ea"/>
                <a:ea typeface="+mj-ea"/>
              </a:defRPr>
            </a:lvl1pPr>
            <a:lvl2pPr marL="457200" indent="0">
              <a:buNone/>
              <a:defRPr lang="ja-JP" sz="2000" b="1"/>
            </a:lvl2pPr>
            <a:lvl3pPr marL="914400" indent="0">
              <a:buNone/>
              <a:defRPr lang="ja-JP" sz="1800" b="1"/>
            </a:lvl3pPr>
            <a:lvl4pPr marL="1371600" indent="0">
              <a:buNone/>
              <a:defRPr lang="ja-JP" sz="1600" b="1"/>
            </a:lvl4pPr>
            <a:lvl5pPr marL="1828800" indent="0">
              <a:buNone/>
              <a:defRPr lang="ja-JP" sz="1600" b="1"/>
            </a:lvl5pPr>
            <a:lvl6pPr marL="2286000" indent="0">
              <a:buNone/>
              <a:defRPr lang="ja-JP" sz="1600" b="1"/>
            </a:lvl6pPr>
            <a:lvl7pPr marL="2743200" indent="0">
              <a:buNone/>
              <a:defRPr lang="ja-JP" sz="1600" b="1"/>
            </a:lvl7pPr>
            <a:lvl8pPr marL="3200400" indent="0">
              <a:buNone/>
              <a:defRPr lang="ja-JP" sz="1600" b="1"/>
            </a:lvl8pPr>
            <a:lvl9pPr marL="3657600" indent="0">
              <a:buNone/>
              <a:defRPr lang="ja-JP" sz="1600" b="1"/>
            </a:lvl9pPr>
          </a:lstStyle>
          <a:p>
            <a:pPr lvl="0" rtl="0"/>
            <a:r>
              <a:rPr lang="ja-JP"/>
              <a:t>クリックしてマスター テキストのスタイルを編集</a:t>
            </a:r>
          </a:p>
        </p:txBody>
      </p:sp>
      <p:sp>
        <p:nvSpPr>
          <p:cNvPr id="4" name="コンテンツ プレースホルダー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rtlCol="0">
            <a:normAutofit/>
          </a:bodyPr>
          <a:lstStyle>
            <a:lvl1pPr>
              <a:defRPr lang="ja-JP" sz="1400"/>
            </a:lvl1pPr>
            <a:lvl2pPr>
              <a:defRPr lang="ja-JP" sz="1400"/>
            </a:lvl2pPr>
            <a:lvl3pPr>
              <a:defRPr lang="ja-JP" sz="1400"/>
            </a:lvl3pPr>
            <a:lvl4pPr>
              <a:defRPr lang="ja-JP" sz="1400"/>
            </a:lvl4pPr>
            <a:lvl5pPr>
              <a:defRPr lang="ja-JP" sz="1400"/>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p>
        </p:txBody>
      </p:sp>
      <p:sp>
        <p:nvSpPr>
          <p:cNvPr id="5" name="テキスト プレースホルダー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rtlCol="0" anchor="ctr" anchorCtr="0">
            <a:normAutofit/>
          </a:bodyPr>
          <a:lstStyle>
            <a:lvl1pPr marL="0" indent="0">
              <a:buNone/>
              <a:defRPr lang="ja-JP" sz="2000" b="1">
                <a:solidFill>
                  <a:schemeClr val="tx2"/>
                </a:solidFill>
                <a:latin typeface="+mj-ea"/>
                <a:ea typeface="+mj-ea"/>
              </a:defRPr>
            </a:lvl1pPr>
            <a:lvl2pPr marL="457200" indent="0">
              <a:buNone/>
              <a:defRPr lang="ja-JP" sz="2000" b="1"/>
            </a:lvl2pPr>
            <a:lvl3pPr marL="914400" indent="0">
              <a:buNone/>
              <a:defRPr lang="ja-JP" sz="1800" b="1"/>
            </a:lvl3pPr>
            <a:lvl4pPr marL="1371600" indent="0">
              <a:buNone/>
              <a:defRPr lang="ja-JP" sz="1600" b="1"/>
            </a:lvl4pPr>
            <a:lvl5pPr marL="1828800" indent="0">
              <a:buNone/>
              <a:defRPr lang="ja-JP" sz="1600" b="1"/>
            </a:lvl5pPr>
            <a:lvl6pPr marL="2286000" indent="0">
              <a:buNone/>
              <a:defRPr lang="ja-JP" sz="1600" b="1"/>
            </a:lvl6pPr>
            <a:lvl7pPr marL="2743200" indent="0">
              <a:buNone/>
              <a:defRPr lang="ja-JP" sz="1600" b="1"/>
            </a:lvl7pPr>
            <a:lvl8pPr marL="3200400" indent="0">
              <a:buNone/>
              <a:defRPr lang="ja-JP" sz="1600" b="1"/>
            </a:lvl8pPr>
            <a:lvl9pPr marL="3657600" indent="0">
              <a:buNone/>
              <a:defRPr lang="ja-JP" sz="1600" b="1"/>
            </a:lvl9pPr>
          </a:lstStyle>
          <a:p>
            <a:pPr lvl="0" rtl="0"/>
            <a:r>
              <a:rPr lang="ja-JP"/>
              <a:t>クリックしてマスター テキストのスタイルを編集</a:t>
            </a:r>
          </a:p>
        </p:txBody>
      </p:sp>
      <p:sp>
        <p:nvSpPr>
          <p:cNvPr id="6" name="コンテンツ プレースホルダー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rtlCol="0">
            <a:normAutofit/>
          </a:bodyPr>
          <a:lstStyle>
            <a:lvl1pPr>
              <a:defRPr lang="ja-JP" sz="1400"/>
            </a:lvl1pPr>
            <a:lvl2pPr>
              <a:defRPr lang="ja-JP" sz="1400"/>
            </a:lvl2pPr>
            <a:lvl3pPr>
              <a:defRPr lang="ja-JP" sz="1400"/>
            </a:lvl3pPr>
            <a:lvl4pPr>
              <a:defRPr lang="ja-JP" sz="1400"/>
            </a:lvl4pPr>
            <a:lvl5pPr>
              <a:defRPr lang="ja-JP" sz="1400"/>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p>
        </p:txBody>
      </p:sp>
      <p:sp>
        <p:nvSpPr>
          <p:cNvPr id="7" name="日付プレースホルダー 6">
            <a:extLst>
              <a:ext uri="{FF2B5EF4-FFF2-40B4-BE49-F238E27FC236}">
                <a16:creationId xmlns:a16="http://schemas.microsoft.com/office/drawing/2014/main" id="{B3940682-7091-4427-B158-074D4A471374}"/>
              </a:ext>
            </a:extLst>
          </p:cNvPr>
          <p:cNvSpPr>
            <a:spLocks noGrp="1"/>
          </p:cNvSpPr>
          <p:nvPr>
            <p:ph type="dt" sz="half" idx="10"/>
          </p:nvPr>
        </p:nvSpPr>
        <p:spPr/>
        <p:txBody>
          <a:bodyPr rtlCol="0"/>
          <a:lstStyle>
            <a:defPPr>
              <a:defRPr lang="ja-JP"/>
            </a:defPPr>
          </a:lstStyle>
          <a:p>
            <a:pPr rtl="0"/>
            <a:r>
              <a:rPr lang="ja-JP"/>
              <a:t>20XX</a:t>
            </a:r>
            <a:endParaRPr lang="ja-JP" dirty="0"/>
          </a:p>
        </p:txBody>
      </p:sp>
      <p:sp>
        <p:nvSpPr>
          <p:cNvPr id="8" name="フッター プレースホルダー 7">
            <a:extLst>
              <a:ext uri="{FF2B5EF4-FFF2-40B4-BE49-F238E27FC236}">
                <a16:creationId xmlns:a16="http://schemas.microsoft.com/office/drawing/2014/main" id="{3A51CCCC-1589-401D-AE98-FC28716301EF}"/>
              </a:ext>
            </a:extLst>
          </p:cNvPr>
          <p:cNvSpPr>
            <a:spLocks noGrp="1"/>
          </p:cNvSpPr>
          <p:nvPr>
            <p:ph type="ftr" sz="quarter" idx="11"/>
          </p:nvPr>
        </p:nvSpPr>
        <p:spPr/>
        <p:txBody>
          <a:bodyPr rtlCol="0"/>
          <a:lstStyle>
            <a:defPPr>
              <a:defRPr lang="ja-JP"/>
            </a:defPPr>
            <a:lvl1pPr rtl="0">
              <a:defRPr/>
            </a:lvl1pPr>
          </a:lstStyle>
          <a:p>
            <a:r>
              <a:rPr lang="ja-JP" altLang="en-US" dirty="0"/>
              <a:t>パワポの「変形」でアニメーションをつける</a:t>
            </a:r>
            <a:endParaRPr lang="ja-JP" altLang="ja-JP" dirty="0"/>
          </a:p>
        </p:txBody>
      </p:sp>
      <p:sp>
        <p:nvSpPr>
          <p:cNvPr id="9" name="スライド番号プレースホルダー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rtlCol="0"/>
          <a:lstStyle>
            <a:defPPr>
              <a:defRPr lang="ja-JP"/>
            </a:defPPr>
          </a:lstStyle>
          <a:p>
            <a:pPr rtl="0"/>
            <a:fld id="{294A09A9-5501-47C1-A89A-A340965A2BE2}" type="slidenum">
              <a:rPr lang="ja-JP" smtClean="0"/>
              <a:t>‹#›</a:t>
            </a:fld>
            <a:endParaRPr lang="ja-JP" dirty="0"/>
          </a:p>
        </p:txBody>
      </p:sp>
    </p:spTree>
    <p:extLst>
      <p:ext uri="{BB962C8B-B14F-4D97-AF65-F5344CB8AC3E}">
        <p14:creationId xmlns:p14="http://schemas.microsoft.com/office/powerpoint/2010/main" val="3822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比較対象の 3 列">
    <p:spTree>
      <p:nvGrpSpPr>
        <p:cNvPr id="1" name=""/>
        <p:cNvGrpSpPr/>
        <p:nvPr/>
      </p:nvGrpSpPr>
      <p:grpSpPr>
        <a:xfrm>
          <a:off x="0" y="0"/>
          <a:ext cx="0" cy="0"/>
          <a:chOff x="0" y="0"/>
          <a:chExt cx="0" cy="0"/>
        </a:xfrm>
      </p:grpSpPr>
      <p:sp>
        <p:nvSpPr>
          <p:cNvPr id="17" name="長方形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algn="ctr" rtl="0"/>
            <a:endParaRPr lang="ja-JP" dirty="0"/>
          </a:p>
        </p:txBody>
      </p:sp>
      <p:sp>
        <p:nvSpPr>
          <p:cNvPr id="15" name="長方形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algn="ctr" rtl="0"/>
            <a:endParaRPr lang="ja-JP" dirty="0"/>
          </a:p>
        </p:txBody>
      </p:sp>
      <p:sp>
        <p:nvSpPr>
          <p:cNvPr id="10" name="長方形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algn="ctr" rtl="0"/>
            <a:endParaRPr lang="ja-JP" dirty="0"/>
          </a:p>
        </p:txBody>
      </p:sp>
      <p:sp>
        <p:nvSpPr>
          <p:cNvPr id="2" name="タイトル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rtlCol="0"/>
          <a:lstStyle>
            <a:lvl1pPr>
              <a:defRPr lang="ja-JP"/>
            </a:lvl1pPr>
          </a:lstStyle>
          <a:p>
            <a:pPr rtl="0"/>
            <a:r>
              <a:rPr lang="ja-JP" b="1"/>
              <a:t>クリックしてタイトルを追加</a:t>
            </a:r>
          </a:p>
        </p:txBody>
      </p:sp>
      <p:sp>
        <p:nvSpPr>
          <p:cNvPr id="3" name="テキスト プレースホルダー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rtlCol="0" anchor="b" anchorCtr="0">
            <a:noAutofit/>
          </a:bodyPr>
          <a:lstStyle>
            <a:lvl1pPr marL="0" indent="0">
              <a:buNone/>
              <a:defRPr lang="ja-JP" sz="1800" b="1">
                <a:solidFill>
                  <a:schemeClr val="tx2"/>
                </a:solidFill>
                <a:latin typeface="+mj-ea"/>
                <a:ea typeface="+mj-ea"/>
              </a:defRPr>
            </a:lvl1pPr>
            <a:lvl2pPr marL="457200" indent="0">
              <a:buNone/>
              <a:defRPr lang="ja-JP" sz="2000" b="1"/>
            </a:lvl2pPr>
            <a:lvl3pPr marL="914400" indent="0">
              <a:buNone/>
              <a:defRPr lang="ja-JP" sz="1800" b="1"/>
            </a:lvl3pPr>
            <a:lvl4pPr marL="1371600" indent="0">
              <a:buNone/>
              <a:defRPr lang="ja-JP" sz="1600" b="1"/>
            </a:lvl4pPr>
            <a:lvl5pPr marL="1828800" indent="0">
              <a:buNone/>
              <a:defRPr lang="ja-JP" sz="1600" b="1"/>
            </a:lvl5pPr>
            <a:lvl6pPr marL="2286000" indent="0">
              <a:buNone/>
              <a:defRPr lang="ja-JP" sz="1600" b="1"/>
            </a:lvl6pPr>
            <a:lvl7pPr marL="2743200" indent="0">
              <a:buNone/>
              <a:defRPr lang="ja-JP" sz="1600" b="1"/>
            </a:lvl7pPr>
            <a:lvl8pPr marL="3200400" indent="0">
              <a:buNone/>
              <a:defRPr lang="ja-JP" sz="1600" b="1"/>
            </a:lvl8pPr>
            <a:lvl9pPr marL="3657600" indent="0">
              <a:buNone/>
              <a:defRPr lang="ja-JP" sz="1600" b="1"/>
            </a:lvl9pPr>
          </a:lstStyle>
          <a:p>
            <a:pPr lvl="0" rtl="0"/>
            <a:r>
              <a:rPr lang="ja-JP"/>
              <a:t>クリックしてマスター テキストのスタイルを編集</a:t>
            </a:r>
          </a:p>
        </p:txBody>
      </p:sp>
      <p:sp>
        <p:nvSpPr>
          <p:cNvPr id="4" name="コンテンツ プレースホルダー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rtlCol="0">
            <a:normAutofit/>
          </a:bodyPr>
          <a:lstStyle>
            <a:lvl1pPr>
              <a:lnSpc>
                <a:spcPts val="2000"/>
              </a:lnSpc>
              <a:defRPr lang="ja-JP" sz="1400"/>
            </a:lvl1pPr>
            <a:lvl2pPr>
              <a:lnSpc>
                <a:spcPts val="2000"/>
              </a:lnSpc>
              <a:defRPr lang="ja-JP" sz="1400"/>
            </a:lvl2pPr>
            <a:lvl3pPr>
              <a:lnSpc>
                <a:spcPts val="2000"/>
              </a:lnSpc>
              <a:defRPr lang="ja-JP" sz="1400"/>
            </a:lvl3pPr>
            <a:lvl4pPr>
              <a:lnSpc>
                <a:spcPts val="2000"/>
              </a:lnSpc>
              <a:defRPr lang="ja-JP" sz="1400"/>
            </a:lvl4pPr>
            <a:lvl5pPr>
              <a:lnSpc>
                <a:spcPts val="2000"/>
              </a:lnSpc>
              <a:defRPr lang="ja-JP" sz="1400"/>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p>
        </p:txBody>
      </p:sp>
      <p:sp>
        <p:nvSpPr>
          <p:cNvPr id="5" name="テキスト プレースホルダー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rtlCol="0" anchor="b" anchorCtr="0">
            <a:noAutofit/>
          </a:bodyPr>
          <a:lstStyle>
            <a:lvl1pPr marL="0" indent="0">
              <a:buNone/>
              <a:defRPr lang="ja-JP" sz="1800" b="1">
                <a:solidFill>
                  <a:schemeClr val="tx2"/>
                </a:solidFill>
                <a:latin typeface="+mj-ea"/>
                <a:ea typeface="+mj-ea"/>
              </a:defRPr>
            </a:lvl1pPr>
            <a:lvl2pPr marL="457200" indent="0">
              <a:buNone/>
              <a:defRPr lang="ja-JP" sz="2000" b="1"/>
            </a:lvl2pPr>
            <a:lvl3pPr marL="914400" indent="0">
              <a:buNone/>
              <a:defRPr lang="ja-JP" sz="1800" b="1"/>
            </a:lvl3pPr>
            <a:lvl4pPr marL="1371600" indent="0">
              <a:buNone/>
              <a:defRPr lang="ja-JP" sz="1600" b="1"/>
            </a:lvl4pPr>
            <a:lvl5pPr marL="1828800" indent="0">
              <a:buNone/>
              <a:defRPr lang="ja-JP" sz="1600" b="1"/>
            </a:lvl5pPr>
            <a:lvl6pPr marL="2286000" indent="0">
              <a:buNone/>
              <a:defRPr lang="ja-JP" sz="1600" b="1"/>
            </a:lvl6pPr>
            <a:lvl7pPr marL="2743200" indent="0">
              <a:buNone/>
              <a:defRPr lang="ja-JP" sz="1600" b="1"/>
            </a:lvl7pPr>
            <a:lvl8pPr marL="3200400" indent="0">
              <a:buNone/>
              <a:defRPr lang="ja-JP" sz="1600" b="1"/>
            </a:lvl8pPr>
            <a:lvl9pPr marL="3657600" indent="0">
              <a:buNone/>
              <a:defRPr lang="ja-JP" sz="1600" b="1"/>
            </a:lvl9pPr>
          </a:lstStyle>
          <a:p>
            <a:pPr lvl="0" rtl="0"/>
            <a:r>
              <a:rPr lang="ja-JP"/>
              <a:t>クリックしてマスター テキストのスタイルを編集</a:t>
            </a:r>
          </a:p>
        </p:txBody>
      </p:sp>
      <p:sp>
        <p:nvSpPr>
          <p:cNvPr id="6" name="コンテンツ プレースホルダー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rtlCol="0">
            <a:normAutofit/>
          </a:bodyPr>
          <a:lstStyle>
            <a:lvl1pPr>
              <a:lnSpc>
                <a:spcPts val="2000"/>
              </a:lnSpc>
              <a:defRPr lang="ja-JP" sz="1400"/>
            </a:lvl1pPr>
            <a:lvl2pPr>
              <a:lnSpc>
                <a:spcPts val="2000"/>
              </a:lnSpc>
              <a:defRPr lang="ja-JP" sz="1400"/>
            </a:lvl2pPr>
            <a:lvl3pPr>
              <a:lnSpc>
                <a:spcPts val="2000"/>
              </a:lnSpc>
              <a:defRPr lang="ja-JP" sz="1400"/>
            </a:lvl3pPr>
            <a:lvl4pPr>
              <a:lnSpc>
                <a:spcPts val="2000"/>
              </a:lnSpc>
              <a:defRPr lang="ja-JP" sz="1400"/>
            </a:lvl4pPr>
            <a:lvl5pPr>
              <a:lnSpc>
                <a:spcPts val="2000"/>
              </a:lnSpc>
              <a:defRPr lang="ja-JP" sz="1400"/>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p>
        </p:txBody>
      </p:sp>
      <p:sp>
        <p:nvSpPr>
          <p:cNvPr id="12" name="テキスト プレースホルダー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rtlCol="0" anchor="b" anchorCtr="0">
            <a:noAutofit/>
          </a:bodyPr>
          <a:lstStyle>
            <a:lvl1pPr marL="0" indent="0">
              <a:buNone/>
              <a:defRPr lang="ja-JP" sz="1800" b="1">
                <a:solidFill>
                  <a:schemeClr val="tx2"/>
                </a:solidFill>
                <a:latin typeface="+mj-ea"/>
                <a:ea typeface="+mj-ea"/>
              </a:defRPr>
            </a:lvl1pPr>
            <a:lvl2pPr marL="457200" indent="0">
              <a:buNone/>
              <a:defRPr lang="ja-JP" sz="2000" b="1"/>
            </a:lvl2pPr>
            <a:lvl3pPr marL="914400" indent="0">
              <a:buNone/>
              <a:defRPr lang="ja-JP" sz="1800" b="1"/>
            </a:lvl3pPr>
            <a:lvl4pPr marL="1371600" indent="0">
              <a:buNone/>
              <a:defRPr lang="ja-JP" sz="1600" b="1"/>
            </a:lvl4pPr>
            <a:lvl5pPr marL="1828800" indent="0">
              <a:buNone/>
              <a:defRPr lang="ja-JP" sz="1600" b="1"/>
            </a:lvl5pPr>
            <a:lvl6pPr marL="2286000" indent="0">
              <a:buNone/>
              <a:defRPr lang="ja-JP" sz="1600" b="1"/>
            </a:lvl6pPr>
            <a:lvl7pPr marL="2743200" indent="0">
              <a:buNone/>
              <a:defRPr lang="ja-JP" sz="1600" b="1"/>
            </a:lvl7pPr>
            <a:lvl8pPr marL="3200400" indent="0">
              <a:buNone/>
              <a:defRPr lang="ja-JP" sz="1600" b="1"/>
            </a:lvl8pPr>
            <a:lvl9pPr marL="3657600" indent="0">
              <a:buNone/>
              <a:defRPr lang="ja-JP" sz="1600" b="1"/>
            </a:lvl9pPr>
          </a:lstStyle>
          <a:p>
            <a:pPr lvl="0" rtl="0"/>
            <a:r>
              <a:rPr lang="ja-JP"/>
              <a:t>クリックしてマスター テキストのスタイルを編集</a:t>
            </a:r>
          </a:p>
        </p:txBody>
      </p:sp>
      <p:sp>
        <p:nvSpPr>
          <p:cNvPr id="13" name="コンテンツ プレースホルダー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rtlCol="0">
            <a:normAutofit/>
          </a:bodyPr>
          <a:lstStyle>
            <a:lvl1pPr>
              <a:lnSpc>
                <a:spcPts val="2000"/>
              </a:lnSpc>
              <a:defRPr lang="ja-JP" sz="1400"/>
            </a:lvl1pPr>
            <a:lvl2pPr>
              <a:lnSpc>
                <a:spcPts val="2000"/>
              </a:lnSpc>
              <a:defRPr lang="ja-JP" sz="1400"/>
            </a:lvl2pPr>
            <a:lvl3pPr>
              <a:lnSpc>
                <a:spcPts val="2000"/>
              </a:lnSpc>
              <a:defRPr lang="ja-JP" sz="1400"/>
            </a:lvl3pPr>
            <a:lvl4pPr>
              <a:lnSpc>
                <a:spcPts val="2000"/>
              </a:lnSpc>
              <a:defRPr lang="ja-JP" sz="1400"/>
            </a:lvl4pPr>
            <a:lvl5pPr>
              <a:lnSpc>
                <a:spcPts val="2000"/>
              </a:lnSpc>
              <a:defRPr lang="ja-JP" sz="1400"/>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p>
        </p:txBody>
      </p:sp>
      <p:sp>
        <p:nvSpPr>
          <p:cNvPr id="7" name="日付プレースホルダー 6">
            <a:extLst>
              <a:ext uri="{FF2B5EF4-FFF2-40B4-BE49-F238E27FC236}">
                <a16:creationId xmlns:a16="http://schemas.microsoft.com/office/drawing/2014/main" id="{B3940682-7091-4427-B158-074D4A471374}"/>
              </a:ext>
            </a:extLst>
          </p:cNvPr>
          <p:cNvSpPr>
            <a:spLocks noGrp="1"/>
          </p:cNvSpPr>
          <p:nvPr>
            <p:ph type="dt" sz="half" idx="10"/>
          </p:nvPr>
        </p:nvSpPr>
        <p:spPr/>
        <p:txBody>
          <a:bodyPr rtlCol="0"/>
          <a:lstStyle>
            <a:defPPr>
              <a:defRPr lang="ja-JP"/>
            </a:defPPr>
          </a:lstStyle>
          <a:p>
            <a:pPr rtl="0"/>
            <a:r>
              <a:rPr lang="ja-JP"/>
              <a:t>20XX</a:t>
            </a:r>
            <a:endParaRPr lang="ja-JP" dirty="0"/>
          </a:p>
        </p:txBody>
      </p:sp>
      <p:sp>
        <p:nvSpPr>
          <p:cNvPr id="8" name="フッター プレースホルダー 7">
            <a:extLst>
              <a:ext uri="{FF2B5EF4-FFF2-40B4-BE49-F238E27FC236}">
                <a16:creationId xmlns:a16="http://schemas.microsoft.com/office/drawing/2014/main" id="{3A51CCCC-1589-401D-AE98-FC28716301EF}"/>
              </a:ext>
            </a:extLst>
          </p:cNvPr>
          <p:cNvSpPr>
            <a:spLocks noGrp="1"/>
          </p:cNvSpPr>
          <p:nvPr>
            <p:ph type="ftr" sz="quarter" idx="11"/>
          </p:nvPr>
        </p:nvSpPr>
        <p:spPr/>
        <p:txBody>
          <a:bodyPr rtlCol="0"/>
          <a:lstStyle>
            <a:defPPr>
              <a:defRPr lang="ja-JP"/>
            </a:defPPr>
            <a:lvl1pPr rtl="0">
              <a:defRPr/>
            </a:lvl1pPr>
          </a:lstStyle>
          <a:p>
            <a:r>
              <a:rPr lang="ja-JP" altLang="en-US" dirty="0"/>
              <a:t>パワポの「変形」でアニメーションをつける</a:t>
            </a:r>
            <a:endParaRPr lang="ja-JP" altLang="ja-JP" dirty="0"/>
          </a:p>
        </p:txBody>
      </p:sp>
      <p:sp>
        <p:nvSpPr>
          <p:cNvPr id="9" name="スライド番号プレースホルダー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rtlCol="0"/>
          <a:lstStyle>
            <a:defPPr>
              <a:defRPr lang="ja-JP"/>
            </a:defPPr>
          </a:lstStyle>
          <a:p>
            <a:pPr rtl="0"/>
            <a:fld id="{294A09A9-5501-47C1-A89A-A340965A2BE2}" type="slidenum">
              <a:rPr lang="ja-JP" smtClean="0"/>
              <a:t>‹#›</a:t>
            </a:fld>
            <a:endParaRPr lang="ja-JP" dirty="0"/>
          </a:p>
        </p:txBody>
      </p:sp>
    </p:spTree>
    <p:extLst>
      <p:ext uri="{BB962C8B-B14F-4D97-AF65-F5344CB8AC3E}">
        <p14:creationId xmlns:p14="http://schemas.microsoft.com/office/powerpoint/2010/main" val="321256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概要">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rtlCol="0"/>
          <a:lstStyle>
            <a:defPPr>
              <a:defRPr lang="ja-JP"/>
            </a:defPPr>
          </a:lstStyle>
          <a:p>
            <a:pPr rtl="0"/>
            <a:r>
              <a:rPr lang="ja-JP" altLang="en-US"/>
              <a:t>アイコンをクリックして図を追加</a:t>
            </a:r>
            <a:endParaRPr lang="ja-JP" dirty="0"/>
          </a:p>
        </p:txBody>
      </p:sp>
      <p:sp>
        <p:nvSpPr>
          <p:cNvPr id="6" name="長方形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algn="ctr" rtl="0"/>
            <a:endParaRPr lang="ja-JP" dirty="0"/>
          </a:p>
        </p:txBody>
      </p:sp>
      <p:sp>
        <p:nvSpPr>
          <p:cNvPr id="2" name="タイトル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rtlCol="0">
            <a:normAutofit/>
          </a:bodyPr>
          <a:lstStyle>
            <a:lvl1pPr>
              <a:defRPr lang="ja-JP" sz="3600">
                <a:solidFill>
                  <a:schemeClr val="bg2">
                    <a:lumMod val="50000"/>
                  </a:schemeClr>
                </a:solidFill>
              </a:defRPr>
            </a:lvl1pPr>
          </a:lstStyle>
          <a:p>
            <a:pPr rtl="0"/>
            <a:r>
              <a:rPr lang="ja-JP" b="1"/>
              <a:t>クリックしてタイトルを追加</a:t>
            </a:r>
          </a:p>
        </p:txBody>
      </p:sp>
      <p:sp>
        <p:nvSpPr>
          <p:cNvPr id="9" name="テキスト プレースホルダー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rtlCol="0">
            <a:normAutofit/>
          </a:bodyPr>
          <a:lstStyle>
            <a:lvl1pPr marL="0" indent="0">
              <a:lnSpc>
                <a:spcPts val="2400"/>
              </a:lnSpc>
              <a:buNone/>
              <a:defRPr lang="ja-JP" sz="1400" spc="30" baseline="0"/>
            </a:lvl1pPr>
            <a:lvl2pPr marL="457200" indent="0">
              <a:lnSpc>
                <a:spcPts val="2400"/>
              </a:lnSpc>
              <a:buNone/>
              <a:defRPr lang="ja-JP" sz="1400" spc="30" baseline="0"/>
            </a:lvl2pPr>
            <a:lvl3pPr marL="914400" indent="0">
              <a:lnSpc>
                <a:spcPts val="2400"/>
              </a:lnSpc>
              <a:buNone/>
              <a:defRPr lang="ja-JP" sz="1400" spc="30" baseline="0"/>
            </a:lvl3pPr>
            <a:lvl4pPr marL="1371600" indent="0">
              <a:lnSpc>
                <a:spcPts val="2400"/>
              </a:lnSpc>
              <a:buNone/>
              <a:defRPr lang="ja-JP" sz="1400" spc="30" baseline="0"/>
            </a:lvl4pPr>
            <a:lvl5pPr marL="1828800" indent="0">
              <a:lnSpc>
                <a:spcPts val="2400"/>
              </a:lnSpc>
              <a:buNone/>
              <a:defRPr lang="ja-JP" sz="1400" spc="30" baseline="0"/>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p>
        </p:txBody>
      </p:sp>
      <p:sp>
        <p:nvSpPr>
          <p:cNvPr id="13" name="図プレースホルダー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rtlCol="0"/>
          <a:lstStyle>
            <a:defPPr>
              <a:defRPr lang="ja-JP"/>
            </a:defPPr>
          </a:lstStyle>
          <a:p>
            <a:pPr rtl="0"/>
            <a:r>
              <a:rPr lang="ja-JP" altLang="en-US"/>
              <a:t>アイコンをクリックして図を追加</a:t>
            </a:r>
            <a:endParaRPr lang="ja-JP" dirty="0"/>
          </a:p>
        </p:txBody>
      </p:sp>
      <p:sp>
        <p:nvSpPr>
          <p:cNvPr id="3" name="日付プレースホルダー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lstStyle>
            <a:defPPr>
              <a:defRPr lang="ja-JP"/>
            </a:defPPr>
          </a:lstStyle>
          <a:p>
            <a:pPr rtl="0"/>
            <a:r>
              <a:rPr lang="ja-JP"/>
              <a:t>20XX</a:t>
            </a:r>
            <a:endParaRPr lang="ja-JP" dirty="0"/>
          </a:p>
        </p:txBody>
      </p:sp>
      <p:sp>
        <p:nvSpPr>
          <p:cNvPr id="4" name="フッター プレースホルダー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lstStyle>
            <a:defPPr>
              <a:defRPr lang="ja-JP"/>
            </a:defPPr>
            <a:lvl1pPr rtl="0">
              <a:defRPr/>
            </a:lvl1pPr>
          </a:lstStyle>
          <a:p>
            <a:r>
              <a:rPr lang="ja-JP" altLang="en-US" dirty="0"/>
              <a:t>パワポの「変形」でアニメーションをつける</a:t>
            </a:r>
            <a:endParaRPr lang="ja-JP" altLang="ja-JP" dirty="0"/>
          </a:p>
        </p:txBody>
      </p:sp>
      <p:sp>
        <p:nvSpPr>
          <p:cNvPr id="5" name="スライド番号プレースホルダー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lstStyle>
            <a:defPPr>
              <a:defRPr lang="ja-JP"/>
            </a:defPPr>
          </a:lstStyle>
          <a:p>
            <a:pPr rtl="0"/>
            <a:fld id="{294A09A9-5501-47C1-A89A-A340965A2BE2}" type="slidenum">
              <a:rPr lang="ja-JP" smtClean="0"/>
              <a:t>‹#›</a:t>
            </a:fld>
            <a:endParaRPr lang="ja-JP" dirty="0"/>
          </a:p>
        </p:txBody>
      </p:sp>
      <p:sp>
        <p:nvSpPr>
          <p:cNvPr id="10" name="フリーフォーム:図形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defPPr>
              <a:defRPr lang="ja-JP"/>
            </a:defPPr>
          </a:lstStyle>
          <a:p>
            <a:pPr rtl="0"/>
            <a:endParaRPr lang="ja-JP" dirty="0"/>
          </a:p>
        </p:txBody>
      </p:sp>
    </p:spTree>
    <p:extLst>
      <p:ext uri="{BB962C8B-B14F-4D97-AF65-F5344CB8AC3E}">
        <p14:creationId xmlns:p14="http://schemas.microsoft.com/office/powerpoint/2010/main" val="22284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結び">
    <p:spTree>
      <p:nvGrpSpPr>
        <p:cNvPr id="1" name=""/>
        <p:cNvGrpSpPr/>
        <p:nvPr/>
      </p:nvGrpSpPr>
      <p:grpSpPr>
        <a:xfrm>
          <a:off x="0" y="0"/>
          <a:ext cx="0" cy="0"/>
          <a:chOff x="0" y="0"/>
          <a:chExt cx="0" cy="0"/>
        </a:xfrm>
      </p:grpSpPr>
      <p:sp>
        <p:nvSpPr>
          <p:cNvPr id="5" name="図プレースホルダー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rtlCol="0"/>
          <a:lstStyle>
            <a:defPPr>
              <a:defRPr lang="ja-JP"/>
            </a:defPPr>
          </a:lstStyle>
          <a:p>
            <a:pPr rtl="0"/>
            <a:r>
              <a:rPr lang="ja-JP" altLang="en-US"/>
              <a:t>アイコンをクリックして図を追加</a:t>
            </a:r>
            <a:endParaRPr lang="ja-JP" dirty="0"/>
          </a:p>
        </p:txBody>
      </p:sp>
      <p:sp>
        <p:nvSpPr>
          <p:cNvPr id="2" name="タイトル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rtlCol="0" anchor="b">
            <a:normAutofit/>
          </a:bodyPr>
          <a:lstStyle>
            <a:lvl1pPr algn="l">
              <a:defRPr lang="ja-JP" sz="3600">
                <a:solidFill>
                  <a:schemeClr val="bg2">
                    <a:lumMod val="25000"/>
                  </a:schemeClr>
                </a:solidFill>
              </a:defRPr>
            </a:lvl1pPr>
          </a:lstStyle>
          <a:p>
            <a:pPr rtl="0"/>
            <a:r>
              <a:rPr lang="ja-JP" b="1"/>
              <a:t>タイトルの追加</a:t>
            </a:r>
          </a:p>
        </p:txBody>
      </p:sp>
      <p:sp>
        <p:nvSpPr>
          <p:cNvPr id="3" name="サブタイトル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rtlCol="0">
            <a:normAutofit/>
          </a:bodyPr>
          <a:lstStyle>
            <a:lvl1pPr marL="0" indent="0" algn="l">
              <a:buNone/>
              <a:defRPr lang="ja-JP" sz="1400" spc="40" baseline="0">
                <a:solidFill>
                  <a:schemeClr val="bg2">
                    <a:lumMod val="25000"/>
                  </a:schemeClr>
                </a:solidFill>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altLang="en-US"/>
              <a:t>マスター サブタイトルの書式設定</a:t>
            </a:r>
            <a:endParaRPr lang="ja-JP"/>
          </a:p>
        </p:txBody>
      </p:sp>
      <p:sp>
        <p:nvSpPr>
          <p:cNvPr id="4" name="日付プレースホルダー 3">
            <a:extLst>
              <a:ext uri="{FF2B5EF4-FFF2-40B4-BE49-F238E27FC236}">
                <a16:creationId xmlns:a16="http://schemas.microsoft.com/office/drawing/2014/main" id="{37FB6E25-C828-48BC-8628-82D1E81A507C}"/>
              </a:ext>
            </a:extLst>
          </p:cNvPr>
          <p:cNvSpPr>
            <a:spLocks noGrp="1"/>
          </p:cNvSpPr>
          <p:nvPr>
            <p:ph type="dt" sz="half" idx="11"/>
          </p:nvPr>
        </p:nvSpPr>
        <p:spPr/>
        <p:txBody>
          <a:bodyPr rtlCol="0"/>
          <a:lstStyle>
            <a:defPPr>
              <a:defRPr lang="ja-JP"/>
            </a:defPPr>
          </a:lstStyle>
          <a:p>
            <a:pPr rtl="0"/>
            <a:r>
              <a:rPr lang="ja-JP"/>
              <a:t>20XX</a:t>
            </a:r>
            <a:endParaRPr lang="ja-JP" dirty="0"/>
          </a:p>
        </p:txBody>
      </p:sp>
      <p:sp>
        <p:nvSpPr>
          <p:cNvPr id="6" name="フッター プレースホルダー 5">
            <a:extLst>
              <a:ext uri="{FF2B5EF4-FFF2-40B4-BE49-F238E27FC236}">
                <a16:creationId xmlns:a16="http://schemas.microsoft.com/office/drawing/2014/main" id="{A210386C-9F0A-4DAC-822E-DEC8EA1DDEAC}"/>
              </a:ext>
            </a:extLst>
          </p:cNvPr>
          <p:cNvSpPr>
            <a:spLocks noGrp="1"/>
          </p:cNvSpPr>
          <p:nvPr>
            <p:ph type="ftr" sz="quarter" idx="12"/>
          </p:nvPr>
        </p:nvSpPr>
        <p:spPr/>
        <p:txBody>
          <a:bodyPr rtlCol="0"/>
          <a:lstStyle>
            <a:defPPr>
              <a:defRPr lang="ja-JP"/>
            </a:defPPr>
            <a:lvl1pPr rtl="0">
              <a:defRPr/>
            </a:lvl1pPr>
          </a:lstStyle>
          <a:p>
            <a:r>
              <a:rPr lang="ja-JP" altLang="en-US" dirty="0"/>
              <a:t>パワポの「変形」でアニメーションをつける</a:t>
            </a:r>
            <a:endParaRPr lang="ja-JP" altLang="ja-JP" dirty="0"/>
          </a:p>
        </p:txBody>
      </p:sp>
      <p:sp>
        <p:nvSpPr>
          <p:cNvPr id="7" name="スライド番号プレースホルダー 6">
            <a:extLst>
              <a:ext uri="{FF2B5EF4-FFF2-40B4-BE49-F238E27FC236}">
                <a16:creationId xmlns:a16="http://schemas.microsoft.com/office/drawing/2014/main" id="{AB3A59EB-A4AA-43EC-A853-BDDFB7AB3D8B}"/>
              </a:ext>
            </a:extLst>
          </p:cNvPr>
          <p:cNvSpPr>
            <a:spLocks noGrp="1"/>
          </p:cNvSpPr>
          <p:nvPr>
            <p:ph type="sldNum" sz="quarter" idx="13"/>
          </p:nvPr>
        </p:nvSpPr>
        <p:spPr/>
        <p:txBody>
          <a:bodyPr rtlCol="0"/>
          <a:lstStyle>
            <a:defPPr>
              <a:defRPr lang="ja-JP"/>
            </a:defPPr>
          </a:lstStyle>
          <a:p>
            <a:pPr rtl="0"/>
            <a:fld id="{294A09A9-5501-47C1-A89A-A340965A2BE2}" type="slidenum">
              <a:rPr lang="ja-JP" smtClean="0"/>
              <a:pPr/>
              <a:t>‹#›</a:t>
            </a:fld>
            <a:endParaRPr lang="ja-JP" dirty="0"/>
          </a:p>
        </p:txBody>
      </p:sp>
    </p:spTree>
    <p:extLst>
      <p:ext uri="{BB962C8B-B14F-4D97-AF65-F5344CB8AC3E}">
        <p14:creationId xmlns:p14="http://schemas.microsoft.com/office/powerpoint/2010/main" val="25614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議題">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algn="ctr" rtl="0"/>
            <a:endParaRPr lang="ja-JP" dirty="0"/>
          </a:p>
        </p:txBody>
      </p:sp>
      <p:sp>
        <p:nvSpPr>
          <p:cNvPr id="2" name="タイトル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rtlCol="0" anchor="b" anchorCtr="0">
            <a:normAutofit/>
          </a:bodyPr>
          <a:lstStyle>
            <a:lvl1pPr>
              <a:defRPr lang="ja-JP" sz="3600">
                <a:solidFill>
                  <a:schemeClr val="bg2">
                    <a:lumMod val="50000"/>
                  </a:schemeClr>
                </a:solidFill>
              </a:defRPr>
            </a:lvl1pPr>
          </a:lstStyle>
          <a:p>
            <a:pPr rtl="0"/>
            <a:r>
              <a:rPr lang="ja-JP" b="1"/>
              <a:t>クリックしてタイトルを追加</a:t>
            </a:r>
          </a:p>
        </p:txBody>
      </p:sp>
      <p:sp>
        <p:nvSpPr>
          <p:cNvPr id="13" name="図プレースホルダー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rtlCol="0"/>
          <a:lstStyle>
            <a:defPPr>
              <a:defRPr lang="ja-JP"/>
            </a:defPPr>
          </a:lstStyle>
          <a:p>
            <a:pPr rtl="0"/>
            <a:r>
              <a:rPr lang="ja-JP" altLang="en-US"/>
              <a:t>アイコンをクリックして図を追加</a:t>
            </a:r>
            <a:endParaRPr lang="ja-JP" dirty="0"/>
          </a:p>
        </p:txBody>
      </p:sp>
      <p:sp>
        <p:nvSpPr>
          <p:cNvPr id="10" name="テキスト プレースホルダー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rtlCol="0" anchor="ctr" anchorCtr="0">
            <a:normAutofit/>
          </a:bodyPr>
          <a:lstStyle>
            <a:lvl1pPr marL="285750" indent="-285750">
              <a:lnSpc>
                <a:spcPct val="100000"/>
              </a:lnSpc>
              <a:buFont typeface="Arial" panose="020B0604020202020204" pitchFamily="34" charset="0"/>
              <a:buChar char="•"/>
              <a:defRPr lang="ja-JP" sz="1800">
                <a:solidFill>
                  <a:schemeClr val="tx1">
                    <a:lumMod val="75000"/>
                    <a:lumOff val="25000"/>
                  </a:schemeClr>
                </a:solidFill>
              </a:defRPr>
            </a:lvl1pPr>
            <a:lvl2pPr marL="742950" indent="-285750">
              <a:lnSpc>
                <a:spcPct val="100000"/>
              </a:lnSpc>
              <a:buFont typeface="Arial" panose="020B0604020202020204" pitchFamily="34" charset="0"/>
              <a:buChar char="•"/>
              <a:defRPr lang="ja-JP" sz="2000"/>
            </a:lvl2pPr>
            <a:lvl3pPr marL="1200150" indent="-285750">
              <a:lnSpc>
                <a:spcPct val="100000"/>
              </a:lnSpc>
              <a:buFont typeface="Arial" panose="020B0604020202020204" pitchFamily="34" charset="0"/>
              <a:buChar char="•"/>
              <a:defRPr lang="ja-JP" sz="2000"/>
            </a:lvl3pPr>
            <a:lvl4pPr marL="1657350" indent="-285750">
              <a:lnSpc>
                <a:spcPct val="100000"/>
              </a:lnSpc>
              <a:buFont typeface="Arial" panose="020B0604020202020204" pitchFamily="34" charset="0"/>
              <a:buChar char="•"/>
              <a:defRPr lang="ja-JP" sz="2000"/>
            </a:lvl4pPr>
            <a:lvl5pPr marL="2114550" indent="-285750">
              <a:lnSpc>
                <a:spcPct val="100000"/>
              </a:lnSpc>
              <a:buFont typeface="Arial" panose="020B0604020202020204" pitchFamily="34" charset="0"/>
              <a:buChar char="•"/>
              <a:defRPr lang="ja-JP" sz="2000"/>
            </a:lvl5pPr>
          </a:lstStyle>
          <a:p>
            <a:pPr lvl="0" rtl="0"/>
            <a:r>
              <a:rPr lang="ja-JP" altLang="en-US"/>
              <a:t>マスター テキストの書式設定</a:t>
            </a:r>
          </a:p>
        </p:txBody>
      </p:sp>
      <p:sp>
        <p:nvSpPr>
          <p:cNvPr id="3" name="日付プレースホルダー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lstStyle>
            <a:defPPr>
              <a:defRPr lang="ja-JP"/>
            </a:defPPr>
          </a:lstStyle>
          <a:p>
            <a:pPr rtl="0"/>
            <a:r>
              <a:rPr lang="ja-JP"/>
              <a:t>20XX</a:t>
            </a:r>
            <a:endParaRPr lang="ja-JP" dirty="0"/>
          </a:p>
        </p:txBody>
      </p:sp>
      <p:sp>
        <p:nvSpPr>
          <p:cNvPr id="4" name="フッター プレースホルダー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lstStyle>
            <a:defPPr>
              <a:defRPr lang="ja-JP"/>
            </a:defPPr>
            <a:lvl1pPr rtl="0">
              <a:defRPr/>
            </a:lvl1pPr>
          </a:lstStyle>
          <a:p>
            <a:r>
              <a:rPr lang="ja-JP" altLang="en-US" dirty="0"/>
              <a:t>パワポの「変形」でアニメーションをつける</a:t>
            </a:r>
            <a:endParaRPr lang="ja-JP" altLang="ja-JP" dirty="0"/>
          </a:p>
        </p:txBody>
      </p:sp>
      <p:sp>
        <p:nvSpPr>
          <p:cNvPr id="5" name="スライド番号プレースホルダー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lstStyle>
            <a:defPPr>
              <a:defRPr lang="ja-JP"/>
            </a:defPPr>
          </a:lstStyle>
          <a:p>
            <a:pPr rtl="0"/>
            <a:fld id="{294A09A9-5501-47C1-A89A-A340965A2BE2}" type="slidenum">
              <a:rPr lang="ja-JP" smtClean="0"/>
              <a:t>‹#›</a:t>
            </a:fld>
            <a:endParaRPr lang="ja-JP" dirty="0"/>
          </a:p>
        </p:txBody>
      </p:sp>
      <p:sp>
        <p:nvSpPr>
          <p:cNvPr id="7" name="フリーフォーム:図形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defPPr>
              <a:defRPr lang="ja-JP"/>
            </a:defPPr>
          </a:lstStyle>
          <a:p>
            <a:pPr rtl="0"/>
            <a:endParaRPr lang="ja-JP" dirty="0"/>
          </a:p>
        </p:txBody>
      </p:sp>
    </p:spTree>
    <p:extLst>
      <p:ext uri="{BB962C8B-B14F-4D97-AF65-F5344CB8AC3E}">
        <p14:creationId xmlns:p14="http://schemas.microsoft.com/office/powerpoint/2010/main" val="2255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概要">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rtlCol="0" anchor="b" anchorCtr="0">
            <a:normAutofit/>
          </a:bodyPr>
          <a:lstStyle>
            <a:lvl1pPr>
              <a:defRPr lang="ja-JP" sz="3600">
                <a:solidFill>
                  <a:schemeClr val="bg2">
                    <a:lumMod val="50000"/>
                  </a:schemeClr>
                </a:solidFill>
              </a:defRPr>
            </a:lvl1pPr>
          </a:lstStyle>
          <a:p>
            <a:pPr rtl="0"/>
            <a:r>
              <a:rPr lang="ja-JP" b="1"/>
              <a:t>クリックしてタイトルを追加</a:t>
            </a:r>
          </a:p>
        </p:txBody>
      </p:sp>
      <p:sp>
        <p:nvSpPr>
          <p:cNvPr id="13" name="図プレースホルダー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rtlCol="0"/>
          <a:lstStyle>
            <a:defPPr>
              <a:defRPr lang="ja-JP"/>
            </a:defPPr>
          </a:lstStyle>
          <a:p>
            <a:pPr rtl="0"/>
            <a:r>
              <a:rPr lang="ja-JP" altLang="en-US"/>
              <a:t>アイコンをクリックして図を追加</a:t>
            </a:r>
            <a:endParaRPr lang="ja-JP" dirty="0"/>
          </a:p>
        </p:txBody>
      </p:sp>
      <p:sp>
        <p:nvSpPr>
          <p:cNvPr id="7" name="テキスト プレースホルダー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rtlCol="0">
            <a:normAutofit/>
          </a:bodyPr>
          <a:lstStyle>
            <a:lvl1pPr marL="0" indent="0">
              <a:lnSpc>
                <a:spcPts val="2400"/>
              </a:lnSpc>
              <a:buFont typeface="Arial" panose="020B0604020202020204" pitchFamily="34" charset="0"/>
              <a:buNone/>
              <a:defRPr lang="ja-JP" sz="1400" spc="30" baseline="0">
                <a:solidFill>
                  <a:schemeClr val="bg2">
                    <a:lumMod val="50000"/>
                  </a:schemeClr>
                </a:solidFill>
              </a:defRPr>
            </a:lvl1pPr>
            <a:lvl2pPr marL="457200" indent="0">
              <a:lnSpc>
                <a:spcPts val="2400"/>
              </a:lnSpc>
              <a:buFont typeface="Arial" panose="020B0604020202020204" pitchFamily="34" charset="0"/>
              <a:buNone/>
              <a:defRPr lang="ja-JP" sz="1400" spc="30" baseline="0">
                <a:solidFill>
                  <a:schemeClr val="bg2">
                    <a:lumMod val="50000"/>
                  </a:schemeClr>
                </a:solidFill>
              </a:defRPr>
            </a:lvl2pPr>
            <a:lvl3pPr marL="914400" indent="0">
              <a:lnSpc>
                <a:spcPts val="2400"/>
              </a:lnSpc>
              <a:buFont typeface="Arial" panose="020B0604020202020204" pitchFamily="34" charset="0"/>
              <a:buNone/>
              <a:defRPr lang="ja-JP" sz="1400" spc="30" baseline="0">
                <a:solidFill>
                  <a:schemeClr val="bg2">
                    <a:lumMod val="50000"/>
                  </a:schemeClr>
                </a:solidFill>
              </a:defRPr>
            </a:lvl3pPr>
            <a:lvl4pPr marL="1371600" indent="0">
              <a:lnSpc>
                <a:spcPts val="2400"/>
              </a:lnSpc>
              <a:buFont typeface="Arial" panose="020B0604020202020204" pitchFamily="34" charset="0"/>
              <a:buNone/>
              <a:defRPr lang="ja-JP" sz="1400" spc="30" baseline="0">
                <a:solidFill>
                  <a:schemeClr val="bg2">
                    <a:lumMod val="50000"/>
                  </a:schemeClr>
                </a:solidFill>
              </a:defRPr>
            </a:lvl4pPr>
            <a:lvl5pPr marL="1828800" indent="0">
              <a:lnSpc>
                <a:spcPts val="2400"/>
              </a:lnSpc>
              <a:buFont typeface="Arial" panose="020B0604020202020204" pitchFamily="34" charset="0"/>
              <a:buNone/>
              <a:defRPr lang="ja-JP" sz="1400" spc="30" baseline="0">
                <a:solidFill>
                  <a:schemeClr val="bg2">
                    <a:lumMod val="50000"/>
                  </a:schemeClr>
                </a:solidFill>
              </a:defRPr>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p>
        </p:txBody>
      </p:sp>
      <p:sp>
        <p:nvSpPr>
          <p:cNvPr id="3" name="日付プレースホルダー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lstStyle>
            <a:defPPr>
              <a:defRPr lang="ja-JP"/>
            </a:defPPr>
          </a:lstStyle>
          <a:p>
            <a:pPr rtl="0"/>
            <a:r>
              <a:rPr lang="ja-JP"/>
              <a:t>20XX</a:t>
            </a:r>
            <a:endParaRPr lang="ja-JP" dirty="0"/>
          </a:p>
        </p:txBody>
      </p:sp>
      <p:sp>
        <p:nvSpPr>
          <p:cNvPr id="4" name="フッター プレースホルダー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lstStyle>
            <a:defPPr>
              <a:defRPr lang="ja-JP"/>
            </a:defPPr>
            <a:lvl1pPr rtl="0">
              <a:defRPr/>
            </a:lvl1pPr>
          </a:lstStyle>
          <a:p>
            <a:r>
              <a:rPr lang="ja-JP" altLang="en-US" dirty="0"/>
              <a:t>パワポの「変形」でアニメーションをつける</a:t>
            </a:r>
            <a:endParaRPr lang="ja-JP" altLang="ja-JP" dirty="0"/>
          </a:p>
        </p:txBody>
      </p:sp>
      <p:sp>
        <p:nvSpPr>
          <p:cNvPr id="5" name="スライド番号プレースホルダー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lstStyle>
            <a:defPPr>
              <a:defRPr lang="ja-JP"/>
            </a:defPPr>
          </a:lstStyle>
          <a:p>
            <a:pPr rtl="0"/>
            <a:fld id="{294A09A9-5501-47C1-A89A-A340965A2BE2}" type="slidenum">
              <a:rPr lang="ja-JP" smtClean="0"/>
              <a:t>‹#›</a:t>
            </a:fld>
            <a:endParaRPr lang="ja-JP" dirty="0"/>
          </a:p>
        </p:txBody>
      </p:sp>
    </p:spTree>
    <p:extLst>
      <p:ext uri="{BB962C8B-B14F-4D97-AF65-F5344CB8AC3E}">
        <p14:creationId xmlns:p14="http://schemas.microsoft.com/office/powerpoint/2010/main" val="313965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 ヘッダー">
    <p:spTree>
      <p:nvGrpSpPr>
        <p:cNvPr id="1" name=""/>
        <p:cNvGrpSpPr/>
        <p:nvPr/>
      </p:nvGrpSpPr>
      <p:grpSpPr>
        <a:xfrm>
          <a:off x="0" y="0"/>
          <a:ext cx="0" cy="0"/>
          <a:chOff x="0" y="0"/>
          <a:chExt cx="0" cy="0"/>
        </a:xfrm>
      </p:grpSpPr>
      <p:sp>
        <p:nvSpPr>
          <p:cNvPr id="5" name="図プレースホルダー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rtlCol="0"/>
          <a:lstStyle>
            <a:defPPr>
              <a:defRPr lang="ja-JP"/>
            </a:defPPr>
          </a:lstStyle>
          <a:p>
            <a:pPr rtl="0"/>
            <a:r>
              <a:rPr lang="ja-JP" altLang="en-US"/>
              <a:t>アイコンをクリックして図を追加</a:t>
            </a:r>
            <a:endParaRPr lang="ja-JP" dirty="0"/>
          </a:p>
        </p:txBody>
      </p:sp>
      <p:sp>
        <p:nvSpPr>
          <p:cNvPr id="2" name="タイトル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rtlCol="0" anchor="b">
            <a:normAutofit/>
          </a:bodyPr>
          <a:lstStyle>
            <a:lvl1pPr algn="ctr">
              <a:defRPr lang="ja-JP" sz="3600">
                <a:solidFill>
                  <a:schemeClr val="bg2">
                    <a:lumMod val="50000"/>
                  </a:schemeClr>
                </a:solidFill>
              </a:defRPr>
            </a:lvl1pPr>
          </a:lstStyle>
          <a:p>
            <a:pPr rtl="0"/>
            <a:r>
              <a:rPr lang="ja-JP" b="1"/>
              <a:t>クリックしてタイトルを追加</a:t>
            </a:r>
          </a:p>
        </p:txBody>
      </p:sp>
      <p:sp>
        <p:nvSpPr>
          <p:cNvPr id="3" name="サブタイトル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rtlCol="0">
            <a:normAutofit/>
          </a:bodyPr>
          <a:lstStyle>
            <a:lvl1pPr marL="0" indent="0" algn="ctr">
              <a:buNone/>
              <a:defRPr lang="ja-JP" sz="1400" spc="30" baseline="0">
                <a:solidFill>
                  <a:schemeClr val="bg2">
                    <a:lumMod val="50000"/>
                  </a:schemeClr>
                </a:solidFill>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altLang="en-US"/>
              <a:t>マスター サブタイトルの書式設定</a:t>
            </a:r>
            <a:endParaRPr lang="ja-JP"/>
          </a:p>
        </p:txBody>
      </p:sp>
    </p:spTree>
    <p:extLst>
      <p:ext uri="{BB962C8B-B14F-4D97-AF65-F5344CB8AC3E}">
        <p14:creationId xmlns:p14="http://schemas.microsoft.com/office/powerpoint/2010/main" val="15493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rtlCol="0">
            <a:normAutofit/>
          </a:bodyPr>
          <a:lstStyle>
            <a:lvl1pPr>
              <a:defRPr lang="ja-JP" sz="3600">
                <a:solidFill>
                  <a:schemeClr val="bg2">
                    <a:lumMod val="50000"/>
                  </a:schemeClr>
                </a:solidFill>
              </a:defRPr>
            </a:lvl1pPr>
          </a:lstStyle>
          <a:p>
            <a:pPr rtl="0"/>
            <a:r>
              <a:rPr lang="ja-JP" b="1"/>
              <a:t>クリックしてタイトルを追加</a:t>
            </a:r>
          </a:p>
        </p:txBody>
      </p:sp>
      <p:sp>
        <p:nvSpPr>
          <p:cNvPr id="3" name="コンテンツ プレースホルダー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rtlCol="0"/>
          <a:lstStyle>
            <a:lvl1pPr>
              <a:defRPr lang="ja-JP">
                <a:solidFill>
                  <a:schemeClr val="bg2">
                    <a:lumMod val="50000"/>
                  </a:schemeClr>
                </a:solidFill>
              </a:defRPr>
            </a:lvl1pPr>
            <a:lvl2pPr>
              <a:defRPr lang="ja-JP">
                <a:solidFill>
                  <a:schemeClr val="bg2">
                    <a:lumMod val="50000"/>
                  </a:schemeClr>
                </a:solidFill>
              </a:defRPr>
            </a:lvl2pPr>
            <a:lvl3pPr>
              <a:defRPr lang="ja-JP">
                <a:solidFill>
                  <a:schemeClr val="bg2">
                    <a:lumMod val="50000"/>
                  </a:schemeClr>
                </a:solidFill>
              </a:defRPr>
            </a:lvl3pPr>
            <a:lvl4pPr>
              <a:defRPr lang="ja-JP">
                <a:solidFill>
                  <a:schemeClr val="bg2">
                    <a:lumMod val="50000"/>
                  </a:schemeClr>
                </a:solidFill>
              </a:defRPr>
            </a:lvl4pPr>
            <a:lvl5pPr>
              <a:defRPr lang="ja-JP">
                <a:solidFill>
                  <a:schemeClr val="bg2">
                    <a:lumMod val="50000"/>
                  </a:schemeClr>
                </a:solidFill>
              </a:defRPr>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p>
        </p:txBody>
      </p:sp>
      <p:sp>
        <p:nvSpPr>
          <p:cNvPr id="6" name="日付プレースホルダー 2">
            <a:extLst>
              <a:ext uri="{FF2B5EF4-FFF2-40B4-BE49-F238E27FC236}">
                <a16:creationId xmlns:a16="http://schemas.microsoft.com/office/drawing/2014/main" id="{842BA18D-167B-42CD-8DD5-844A20873AAA}"/>
              </a:ext>
            </a:extLst>
          </p:cNvPr>
          <p:cNvSpPr>
            <a:spLocks noGrp="1"/>
          </p:cNvSpPr>
          <p:nvPr>
            <p:ph type="dt" sz="half" idx="10"/>
          </p:nvPr>
        </p:nvSpPr>
        <p:spPr>
          <a:xfrm>
            <a:off x="457200" y="6356350"/>
            <a:ext cx="2743200" cy="365125"/>
          </a:xfrm>
        </p:spPr>
        <p:txBody>
          <a:bodyPr rtlCol="0"/>
          <a:lstStyle>
            <a:defPPr>
              <a:defRPr lang="ja-JP"/>
            </a:defPPr>
          </a:lstStyle>
          <a:p>
            <a:pPr rtl="0"/>
            <a:r>
              <a:rPr lang="ja-JP"/>
              <a:t>20XX</a:t>
            </a:r>
            <a:endParaRPr lang="ja-JP" dirty="0"/>
          </a:p>
        </p:txBody>
      </p:sp>
      <p:sp>
        <p:nvSpPr>
          <p:cNvPr id="7" name="フッター プレースホルダー 3">
            <a:extLst>
              <a:ext uri="{FF2B5EF4-FFF2-40B4-BE49-F238E27FC236}">
                <a16:creationId xmlns:a16="http://schemas.microsoft.com/office/drawing/2014/main" id="{519A9BF1-35FD-4BDE-9C59-E08CB7A7078D}"/>
              </a:ext>
            </a:extLst>
          </p:cNvPr>
          <p:cNvSpPr>
            <a:spLocks noGrp="1"/>
          </p:cNvSpPr>
          <p:nvPr>
            <p:ph type="ftr" sz="quarter" idx="11"/>
          </p:nvPr>
        </p:nvSpPr>
        <p:spPr>
          <a:xfrm>
            <a:off x="4038600" y="6356350"/>
            <a:ext cx="4114800" cy="365125"/>
          </a:xfrm>
        </p:spPr>
        <p:txBody>
          <a:bodyPr rtlCol="0"/>
          <a:lstStyle>
            <a:defPPr>
              <a:defRPr lang="ja-JP"/>
            </a:defPPr>
            <a:lvl1pPr rtl="0">
              <a:defRPr/>
            </a:lvl1pPr>
          </a:lstStyle>
          <a:p>
            <a:r>
              <a:rPr lang="ja-JP" altLang="en-US" dirty="0"/>
              <a:t>パワポの「変形」でアニメーションをつける</a:t>
            </a:r>
            <a:endParaRPr lang="ja-JP" altLang="ja-JP" dirty="0"/>
          </a:p>
        </p:txBody>
      </p:sp>
      <p:sp>
        <p:nvSpPr>
          <p:cNvPr id="8" name="スライド番号プレースホルダー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rtlCol="0"/>
          <a:lstStyle>
            <a:defPPr>
              <a:defRPr lang="ja-JP"/>
            </a:defPPr>
          </a:lstStyle>
          <a:p>
            <a:pPr rtl="0"/>
            <a:fld id="{294A09A9-5501-47C1-A89A-A340965A2BE2}" type="slidenum">
              <a:rPr lang="ja-JP" smtClean="0"/>
              <a:t>‹#›</a:t>
            </a:fld>
            <a:endParaRPr lang="ja-JP" dirty="0"/>
          </a:p>
        </p:txBody>
      </p:sp>
    </p:spTree>
    <p:extLst>
      <p:ext uri="{BB962C8B-B14F-4D97-AF65-F5344CB8AC3E}">
        <p14:creationId xmlns:p14="http://schemas.microsoft.com/office/powerpoint/2010/main" val="165820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引用文">
    <p:spTree>
      <p:nvGrpSpPr>
        <p:cNvPr id="1" name=""/>
        <p:cNvGrpSpPr/>
        <p:nvPr/>
      </p:nvGrpSpPr>
      <p:grpSpPr>
        <a:xfrm>
          <a:off x="0" y="0"/>
          <a:ext cx="0" cy="0"/>
          <a:chOff x="0" y="0"/>
          <a:chExt cx="0" cy="0"/>
        </a:xfrm>
      </p:grpSpPr>
      <p:sp>
        <p:nvSpPr>
          <p:cNvPr id="10" name="図プレースホルダー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rtlCol="0"/>
          <a:lstStyle>
            <a:defPPr>
              <a:defRPr lang="ja-JP"/>
            </a:defPPr>
          </a:lstStyle>
          <a:p>
            <a:pPr rtl="0"/>
            <a:r>
              <a:rPr lang="ja-JP" altLang="en-US"/>
              <a:t>アイコンをクリックして図を追加</a:t>
            </a:r>
            <a:endParaRPr lang="ja-JP" dirty="0"/>
          </a:p>
        </p:txBody>
      </p:sp>
      <p:sp>
        <p:nvSpPr>
          <p:cNvPr id="2" name="タイトル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rtlCol="0" anchor="t">
            <a:normAutofit/>
          </a:bodyPr>
          <a:lstStyle>
            <a:lvl1pPr>
              <a:defRPr lang="ja-JP" sz="3400" spc="0" baseline="0">
                <a:solidFill>
                  <a:schemeClr val="bg2">
                    <a:lumMod val="75000"/>
                  </a:schemeClr>
                </a:solidFill>
              </a:defRPr>
            </a:lvl1pPr>
          </a:lstStyle>
          <a:p>
            <a:pPr rtl="0"/>
            <a:r>
              <a:rPr lang="ja-JP" b="1"/>
              <a:t>クリックしてタイトルを追加</a:t>
            </a:r>
          </a:p>
        </p:txBody>
      </p:sp>
      <p:sp>
        <p:nvSpPr>
          <p:cNvPr id="13" name="テキスト プレースホルダー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rtlCol="0" anchor="ctr" anchorCtr="0">
            <a:normAutofit/>
          </a:bodyPr>
          <a:lstStyle>
            <a:lvl1pPr marL="0" indent="0">
              <a:lnSpc>
                <a:spcPct val="100000"/>
              </a:lnSpc>
              <a:buFont typeface="Arial" panose="020B0604020202020204" pitchFamily="34" charset="0"/>
              <a:buNone/>
              <a:defRPr lang="ja-JP" sz="1600" spc="100" baseline="0">
                <a:solidFill>
                  <a:schemeClr val="bg2">
                    <a:lumMod val="50000"/>
                  </a:schemeClr>
                </a:solidFill>
                <a:latin typeface="+mn-ea"/>
                <a:ea typeface="+mn-ea"/>
              </a:defRPr>
            </a:lvl1pPr>
            <a:lvl2pPr marL="457200" indent="0">
              <a:lnSpc>
                <a:spcPct val="100000"/>
              </a:lnSpc>
              <a:buFont typeface="Arial" panose="020B0604020202020204" pitchFamily="34" charset="0"/>
              <a:buNone/>
              <a:defRPr lang="ja-JP" sz="2000" b="1">
                <a:latin typeface="+mj-ea"/>
                <a:ea typeface="+mj-ea"/>
              </a:defRPr>
            </a:lvl2pPr>
            <a:lvl3pPr marL="914400" indent="0">
              <a:lnSpc>
                <a:spcPct val="100000"/>
              </a:lnSpc>
              <a:buFont typeface="Arial" panose="020B0604020202020204" pitchFamily="34" charset="0"/>
              <a:buNone/>
              <a:defRPr lang="ja-JP" sz="2000" b="1">
                <a:latin typeface="+mj-ea"/>
                <a:ea typeface="+mj-ea"/>
              </a:defRPr>
            </a:lvl3pPr>
            <a:lvl4pPr marL="1371600" indent="0">
              <a:lnSpc>
                <a:spcPct val="100000"/>
              </a:lnSpc>
              <a:buFont typeface="Arial" panose="020B0604020202020204" pitchFamily="34" charset="0"/>
              <a:buNone/>
              <a:defRPr lang="ja-JP" sz="2000" b="1">
                <a:latin typeface="+mj-ea"/>
                <a:ea typeface="+mj-ea"/>
              </a:defRPr>
            </a:lvl4pPr>
            <a:lvl5pPr marL="1828800" indent="0">
              <a:lnSpc>
                <a:spcPct val="100000"/>
              </a:lnSpc>
              <a:buFont typeface="Arial" panose="020B0604020202020204" pitchFamily="34" charset="0"/>
              <a:buNone/>
              <a:defRPr lang="ja-JP" sz="2000" b="1">
                <a:latin typeface="+mj-ea"/>
                <a:ea typeface="+mj-ea"/>
              </a:defRPr>
            </a:lvl5pPr>
          </a:lstStyle>
          <a:p>
            <a:pPr lvl="0" rtl="0"/>
            <a:r>
              <a:rPr lang="ja-JP"/>
              <a:t>クリックしてマスター テキストのスタイルを編集</a:t>
            </a:r>
          </a:p>
        </p:txBody>
      </p:sp>
      <p:sp>
        <p:nvSpPr>
          <p:cNvPr id="11" name="図プレースホルダー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rtlCol="0"/>
          <a:lstStyle>
            <a:defPPr>
              <a:defRPr lang="ja-JP"/>
            </a:defPPr>
          </a:lstStyle>
          <a:p>
            <a:pPr rtl="0"/>
            <a:r>
              <a:rPr lang="ja-JP" altLang="en-US"/>
              <a:t>アイコンをクリックして図を追加</a:t>
            </a:r>
            <a:endParaRPr lang="ja-JP" dirty="0"/>
          </a:p>
        </p:txBody>
      </p:sp>
      <p:sp>
        <p:nvSpPr>
          <p:cNvPr id="3" name="日付プレースホルダー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lstStyle>
            <a:defPPr>
              <a:defRPr lang="ja-JP"/>
            </a:defPPr>
          </a:lstStyle>
          <a:p>
            <a:pPr rtl="0"/>
            <a:r>
              <a:rPr lang="ja-JP"/>
              <a:t>20XX</a:t>
            </a:r>
            <a:endParaRPr lang="ja-JP" dirty="0"/>
          </a:p>
        </p:txBody>
      </p:sp>
      <p:sp>
        <p:nvSpPr>
          <p:cNvPr id="4" name="フッター プレースホルダー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lstStyle>
            <a:defPPr>
              <a:defRPr lang="ja-JP"/>
            </a:defPPr>
            <a:lvl1pPr rtl="0">
              <a:defRPr/>
            </a:lvl1pPr>
          </a:lstStyle>
          <a:p>
            <a:r>
              <a:rPr lang="ja-JP" altLang="en-US" dirty="0"/>
              <a:t>パワポの「変形」でアニメーションをつける</a:t>
            </a:r>
            <a:endParaRPr lang="ja-JP" altLang="ja-JP" dirty="0"/>
          </a:p>
        </p:txBody>
      </p:sp>
      <p:sp>
        <p:nvSpPr>
          <p:cNvPr id="5" name="スライド番号プレースホルダー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lstStyle>
            <a:defPPr>
              <a:defRPr lang="ja-JP"/>
            </a:defPPr>
          </a:lstStyle>
          <a:p>
            <a:pPr rtl="0"/>
            <a:fld id="{294A09A9-5501-47C1-A89A-A340965A2BE2}" type="slidenum">
              <a:rPr lang="ja-JP" smtClean="0"/>
              <a:t>‹#›</a:t>
            </a:fld>
            <a:endParaRPr lang="ja-JP" dirty="0"/>
          </a:p>
        </p:txBody>
      </p:sp>
      <p:sp>
        <p:nvSpPr>
          <p:cNvPr id="9" name="フリーフォーム:図形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defPPr>
              <a:defRPr lang="ja-JP"/>
            </a:defPPr>
          </a:lstStyle>
          <a:p>
            <a:pPr rtl="0"/>
            <a:endParaRPr lang="ja-JP" dirty="0"/>
          </a:p>
        </p:txBody>
      </p:sp>
    </p:spTree>
    <p:extLst>
      <p:ext uri="{BB962C8B-B14F-4D97-AF65-F5344CB8AC3E}">
        <p14:creationId xmlns:p14="http://schemas.microsoft.com/office/powerpoint/2010/main" val="14769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チーム オプション 1">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rtlCol="0">
            <a:normAutofit/>
          </a:bodyPr>
          <a:lstStyle>
            <a:lvl1pPr>
              <a:defRPr lang="ja-JP" sz="3600">
                <a:solidFill>
                  <a:schemeClr val="bg2">
                    <a:lumMod val="50000"/>
                  </a:schemeClr>
                </a:solidFill>
              </a:defRPr>
            </a:lvl1pPr>
          </a:lstStyle>
          <a:p>
            <a:pPr rtl="0"/>
            <a:r>
              <a:rPr lang="ja-JP" b="1"/>
              <a:t>クリックしてタイトルを追加</a:t>
            </a:r>
          </a:p>
        </p:txBody>
      </p:sp>
      <p:sp>
        <p:nvSpPr>
          <p:cNvPr id="7" name="図プレースホルダー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rtlCol="0"/>
          <a:lstStyle>
            <a:defPPr>
              <a:defRPr lang="ja-JP"/>
            </a:defPPr>
          </a:lstStyle>
          <a:p>
            <a:pPr rtl="0"/>
            <a:r>
              <a:rPr lang="ja-JP" altLang="en-US"/>
              <a:t>アイコンをクリックして図を追加</a:t>
            </a:r>
            <a:endParaRPr lang="ja-JP" dirty="0"/>
          </a:p>
        </p:txBody>
      </p:sp>
      <p:sp>
        <p:nvSpPr>
          <p:cNvPr id="9" name="図プレースホルダー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rtlCol="0"/>
          <a:lstStyle>
            <a:defPPr>
              <a:defRPr lang="ja-JP"/>
            </a:defPPr>
          </a:lstStyle>
          <a:p>
            <a:pPr rtl="0"/>
            <a:r>
              <a:rPr lang="ja-JP" altLang="en-US"/>
              <a:t>アイコンをクリックして図を追加</a:t>
            </a:r>
            <a:endParaRPr lang="ja-JP" dirty="0"/>
          </a:p>
        </p:txBody>
      </p:sp>
      <p:sp>
        <p:nvSpPr>
          <p:cNvPr id="10" name="図プレースホルダー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rtlCol="0"/>
          <a:lstStyle>
            <a:defPPr>
              <a:defRPr lang="ja-JP"/>
            </a:defPPr>
          </a:lstStyle>
          <a:p>
            <a:pPr rtl="0"/>
            <a:r>
              <a:rPr lang="ja-JP" altLang="en-US"/>
              <a:t>アイコンをクリックして図を追加</a:t>
            </a:r>
            <a:endParaRPr lang="ja-JP" dirty="0"/>
          </a:p>
        </p:txBody>
      </p:sp>
      <p:sp>
        <p:nvSpPr>
          <p:cNvPr id="11" name="図プレースホルダー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rtlCol="0"/>
          <a:lstStyle>
            <a:defPPr>
              <a:defRPr lang="ja-JP"/>
            </a:defPPr>
          </a:lstStyle>
          <a:p>
            <a:pPr rtl="0"/>
            <a:r>
              <a:rPr lang="ja-JP" altLang="en-US"/>
              <a:t>アイコンをクリックして図を追加</a:t>
            </a:r>
            <a:endParaRPr lang="ja-JP" dirty="0"/>
          </a:p>
        </p:txBody>
      </p:sp>
      <p:sp>
        <p:nvSpPr>
          <p:cNvPr id="13" name="テキスト プレースホルダー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rtlCol="0">
            <a:noAutofit/>
          </a:bodyPr>
          <a:lstStyle>
            <a:lvl1pPr marL="0" indent="0">
              <a:buNone/>
              <a:defRPr lang="ja-JP" sz="1600" b="1">
                <a:solidFill>
                  <a:schemeClr val="bg1">
                    <a:lumMod val="50000"/>
                  </a:schemeClr>
                </a:solidFill>
                <a:latin typeface="+mj-ea"/>
                <a:ea typeface="+mj-ea"/>
              </a:defRPr>
            </a:lvl1pPr>
            <a:lvl2pPr marL="457200" indent="0">
              <a:buNone/>
              <a:defRPr lang="ja-JP" sz="1600"/>
            </a:lvl2pPr>
            <a:lvl3pPr marL="914400" indent="0">
              <a:buNone/>
              <a:defRPr lang="ja-JP" sz="1600"/>
            </a:lvl3pPr>
            <a:lvl4pPr marL="1371600" indent="0">
              <a:buNone/>
              <a:defRPr lang="ja-JP" sz="1600"/>
            </a:lvl4pPr>
            <a:lvl5pPr marL="1828800" indent="0">
              <a:buNone/>
              <a:defRPr lang="ja-JP" sz="1600"/>
            </a:lvl5pPr>
          </a:lstStyle>
          <a:p>
            <a:pPr lvl="0" rtl="0"/>
            <a:r>
              <a:rPr lang="ja-JP"/>
              <a:t>名前</a:t>
            </a:r>
          </a:p>
        </p:txBody>
      </p:sp>
      <p:sp>
        <p:nvSpPr>
          <p:cNvPr id="15" name="テキスト プレースホルダー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rtlCol="0">
            <a:noAutofit/>
          </a:bodyPr>
          <a:lstStyle>
            <a:lvl1pPr marL="0" indent="0">
              <a:buFont typeface="Arial" panose="020B0604020202020204" pitchFamily="34" charset="0"/>
              <a:buNone/>
              <a:defRPr lang="ja-JP" sz="1200">
                <a:solidFill>
                  <a:schemeClr val="bg2">
                    <a:lumMod val="50000"/>
                  </a:schemeClr>
                </a:solidFill>
              </a:defRPr>
            </a:lvl1pPr>
            <a:lvl2pPr marL="457200" indent="0">
              <a:buFont typeface="Arial" panose="020B0604020202020204" pitchFamily="34" charset="0"/>
              <a:buNone/>
              <a:defRPr lang="ja-JP" sz="1200"/>
            </a:lvl2pPr>
            <a:lvl3pPr marL="914400" indent="0">
              <a:buFont typeface="Arial" panose="020B0604020202020204" pitchFamily="34" charset="0"/>
              <a:buNone/>
              <a:defRPr lang="ja-JP" sz="1200"/>
            </a:lvl3pPr>
            <a:lvl4pPr marL="1371600" indent="0">
              <a:buFont typeface="Arial" panose="020B0604020202020204" pitchFamily="34" charset="0"/>
              <a:buNone/>
              <a:defRPr lang="ja-JP" sz="1200"/>
            </a:lvl4pPr>
            <a:lvl5pPr marL="1828800" indent="0">
              <a:buFont typeface="Arial" panose="020B0604020202020204" pitchFamily="34" charset="0"/>
              <a:buNone/>
              <a:defRPr lang="ja-JP" sz="1200"/>
            </a:lvl5pPr>
          </a:lstStyle>
          <a:p>
            <a:pPr lvl="0" rtl="0"/>
            <a:r>
              <a:rPr lang="ja-JP"/>
              <a:t>タイトル​​</a:t>
            </a:r>
          </a:p>
        </p:txBody>
      </p:sp>
      <p:sp>
        <p:nvSpPr>
          <p:cNvPr id="16" name="テキスト プレースホルダー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rtlCol="0">
            <a:noAutofit/>
          </a:bodyPr>
          <a:lstStyle>
            <a:lvl1pPr marL="0" indent="0">
              <a:buNone/>
              <a:defRPr lang="ja-JP" sz="1600" b="1">
                <a:solidFill>
                  <a:schemeClr val="bg1">
                    <a:lumMod val="50000"/>
                  </a:schemeClr>
                </a:solidFill>
                <a:latin typeface="+mj-ea"/>
                <a:ea typeface="+mj-ea"/>
              </a:defRPr>
            </a:lvl1pPr>
            <a:lvl2pPr marL="457200" indent="0">
              <a:buNone/>
              <a:defRPr lang="ja-JP" sz="1600"/>
            </a:lvl2pPr>
            <a:lvl3pPr marL="914400" indent="0">
              <a:buNone/>
              <a:defRPr lang="ja-JP" sz="1600"/>
            </a:lvl3pPr>
            <a:lvl4pPr marL="1371600" indent="0">
              <a:buNone/>
              <a:defRPr lang="ja-JP" sz="1600"/>
            </a:lvl4pPr>
            <a:lvl5pPr marL="1828800" indent="0">
              <a:buNone/>
              <a:defRPr lang="ja-JP" sz="1600"/>
            </a:lvl5pPr>
          </a:lstStyle>
          <a:p>
            <a:pPr lvl="0" rtl="0"/>
            <a:r>
              <a:rPr lang="ja-JP"/>
              <a:t>名前</a:t>
            </a:r>
          </a:p>
        </p:txBody>
      </p:sp>
      <p:sp>
        <p:nvSpPr>
          <p:cNvPr id="17" name="テキスト プレースホルダー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rtlCol="0">
            <a:noAutofit/>
          </a:bodyPr>
          <a:lstStyle>
            <a:lvl1pPr marL="0" indent="0">
              <a:buFont typeface="Arial" panose="020B0604020202020204" pitchFamily="34" charset="0"/>
              <a:buNone/>
              <a:defRPr lang="ja-JP" sz="1200">
                <a:solidFill>
                  <a:schemeClr val="bg2">
                    <a:lumMod val="50000"/>
                  </a:schemeClr>
                </a:solidFill>
              </a:defRPr>
            </a:lvl1pPr>
            <a:lvl2pPr marL="457200" indent="0">
              <a:buFont typeface="Arial" panose="020B0604020202020204" pitchFamily="34" charset="0"/>
              <a:buNone/>
              <a:defRPr lang="ja-JP" sz="1200"/>
            </a:lvl2pPr>
            <a:lvl3pPr marL="914400" indent="0">
              <a:buFont typeface="Arial" panose="020B0604020202020204" pitchFamily="34" charset="0"/>
              <a:buNone/>
              <a:defRPr lang="ja-JP" sz="1200"/>
            </a:lvl3pPr>
            <a:lvl4pPr marL="1371600" indent="0">
              <a:buFont typeface="Arial" panose="020B0604020202020204" pitchFamily="34" charset="0"/>
              <a:buNone/>
              <a:defRPr lang="ja-JP" sz="1200"/>
            </a:lvl4pPr>
            <a:lvl5pPr marL="1828800" indent="0">
              <a:buFont typeface="Arial" panose="020B0604020202020204" pitchFamily="34" charset="0"/>
              <a:buNone/>
              <a:defRPr lang="ja-JP" sz="1200"/>
            </a:lvl5pPr>
          </a:lstStyle>
          <a:p>
            <a:pPr lvl="0" rtl="0"/>
            <a:r>
              <a:rPr lang="ja-JP"/>
              <a:t>タイトル​​</a:t>
            </a:r>
          </a:p>
        </p:txBody>
      </p:sp>
      <p:sp>
        <p:nvSpPr>
          <p:cNvPr id="18" name="テキスト プレースホルダー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rtlCol="0">
            <a:noAutofit/>
          </a:bodyPr>
          <a:lstStyle>
            <a:lvl1pPr marL="0" indent="0">
              <a:buNone/>
              <a:defRPr lang="ja-JP" sz="1600" b="1">
                <a:solidFill>
                  <a:schemeClr val="bg1">
                    <a:lumMod val="50000"/>
                  </a:schemeClr>
                </a:solidFill>
                <a:latin typeface="+mj-ea"/>
                <a:ea typeface="+mj-ea"/>
              </a:defRPr>
            </a:lvl1pPr>
            <a:lvl2pPr marL="457200" indent="0">
              <a:buNone/>
              <a:defRPr lang="ja-JP" sz="1600"/>
            </a:lvl2pPr>
            <a:lvl3pPr marL="914400" indent="0">
              <a:buNone/>
              <a:defRPr lang="ja-JP" sz="1600"/>
            </a:lvl3pPr>
            <a:lvl4pPr marL="1371600" indent="0">
              <a:buNone/>
              <a:defRPr lang="ja-JP" sz="1600"/>
            </a:lvl4pPr>
            <a:lvl5pPr marL="1828800" indent="0">
              <a:buNone/>
              <a:defRPr lang="ja-JP" sz="1600"/>
            </a:lvl5pPr>
          </a:lstStyle>
          <a:p>
            <a:pPr lvl="0" rtl="0"/>
            <a:r>
              <a:rPr lang="ja-JP"/>
              <a:t>名前</a:t>
            </a:r>
          </a:p>
        </p:txBody>
      </p:sp>
      <p:sp>
        <p:nvSpPr>
          <p:cNvPr id="19" name="テキスト プレースホルダー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rtlCol="0">
            <a:noAutofit/>
          </a:bodyPr>
          <a:lstStyle>
            <a:lvl1pPr marL="0" indent="0">
              <a:buFont typeface="Arial" panose="020B0604020202020204" pitchFamily="34" charset="0"/>
              <a:buNone/>
              <a:defRPr lang="ja-JP" sz="1200">
                <a:solidFill>
                  <a:schemeClr val="bg2">
                    <a:lumMod val="50000"/>
                  </a:schemeClr>
                </a:solidFill>
              </a:defRPr>
            </a:lvl1pPr>
            <a:lvl2pPr marL="457200" indent="0">
              <a:buFont typeface="Arial" panose="020B0604020202020204" pitchFamily="34" charset="0"/>
              <a:buNone/>
              <a:defRPr lang="ja-JP" sz="1200"/>
            </a:lvl2pPr>
            <a:lvl3pPr marL="914400" indent="0">
              <a:buFont typeface="Arial" panose="020B0604020202020204" pitchFamily="34" charset="0"/>
              <a:buNone/>
              <a:defRPr lang="ja-JP" sz="1200"/>
            </a:lvl3pPr>
            <a:lvl4pPr marL="1371600" indent="0">
              <a:buFont typeface="Arial" panose="020B0604020202020204" pitchFamily="34" charset="0"/>
              <a:buNone/>
              <a:defRPr lang="ja-JP" sz="1200"/>
            </a:lvl4pPr>
            <a:lvl5pPr marL="1828800" indent="0">
              <a:buFont typeface="Arial" panose="020B0604020202020204" pitchFamily="34" charset="0"/>
              <a:buNone/>
              <a:defRPr lang="ja-JP" sz="1200"/>
            </a:lvl5pPr>
          </a:lstStyle>
          <a:p>
            <a:pPr lvl="0" rtl="0"/>
            <a:r>
              <a:rPr lang="ja-JP"/>
              <a:t>タイトル​​</a:t>
            </a:r>
          </a:p>
        </p:txBody>
      </p:sp>
      <p:sp>
        <p:nvSpPr>
          <p:cNvPr id="20" name="テキスト プレースホルダー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rtlCol="0">
            <a:noAutofit/>
          </a:bodyPr>
          <a:lstStyle>
            <a:lvl1pPr marL="0" indent="0">
              <a:buNone/>
              <a:defRPr lang="ja-JP" sz="1600" b="1">
                <a:solidFill>
                  <a:schemeClr val="bg1">
                    <a:lumMod val="50000"/>
                  </a:schemeClr>
                </a:solidFill>
                <a:latin typeface="+mj-ea"/>
                <a:ea typeface="+mj-ea"/>
              </a:defRPr>
            </a:lvl1pPr>
            <a:lvl2pPr marL="457200" indent="0">
              <a:buNone/>
              <a:defRPr lang="ja-JP" sz="1600"/>
            </a:lvl2pPr>
            <a:lvl3pPr marL="914400" indent="0">
              <a:buNone/>
              <a:defRPr lang="ja-JP" sz="1600"/>
            </a:lvl3pPr>
            <a:lvl4pPr marL="1371600" indent="0">
              <a:buNone/>
              <a:defRPr lang="ja-JP" sz="1600"/>
            </a:lvl4pPr>
            <a:lvl5pPr marL="1828800" indent="0">
              <a:buNone/>
              <a:defRPr lang="ja-JP" sz="1600"/>
            </a:lvl5pPr>
          </a:lstStyle>
          <a:p>
            <a:pPr lvl="0" rtl="0"/>
            <a:r>
              <a:rPr lang="ja-JP"/>
              <a:t>名前</a:t>
            </a:r>
          </a:p>
        </p:txBody>
      </p:sp>
      <p:sp>
        <p:nvSpPr>
          <p:cNvPr id="21" name="テキスト プレースホルダー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rtlCol="0">
            <a:noAutofit/>
          </a:bodyPr>
          <a:lstStyle>
            <a:lvl1pPr marL="0" indent="0">
              <a:buFont typeface="Arial" panose="020B0604020202020204" pitchFamily="34" charset="0"/>
              <a:buNone/>
              <a:defRPr lang="ja-JP" sz="1200">
                <a:solidFill>
                  <a:schemeClr val="bg2">
                    <a:lumMod val="50000"/>
                  </a:schemeClr>
                </a:solidFill>
              </a:defRPr>
            </a:lvl1pPr>
            <a:lvl2pPr marL="457200" indent="0">
              <a:buFont typeface="Arial" panose="020B0604020202020204" pitchFamily="34" charset="0"/>
              <a:buNone/>
              <a:defRPr lang="ja-JP" sz="1200"/>
            </a:lvl2pPr>
            <a:lvl3pPr marL="914400" indent="0">
              <a:buFont typeface="Arial" panose="020B0604020202020204" pitchFamily="34" charset="0"/>
              <a:buNone/>
              <a:defRPr lang="ja-JP" sz="1200"/>
            </a:lvl3pPr>
            <a:lvl4pPr marL="1371600" indent="0">
              <a:buFont typeface="Arial" panose="020B0604020202020204" pitchFamily="34" charset="0"/>
              <a:buNone/>
              <a:defRPr lang="ja-JP" sz="1200"/>
            </a:lvl4pPr>
            <a:lvl5pPr marL="1828800" indent="0">
              <a:buFont typeface="Arial" panose="020B0604020202020204" pitchFamily="34" charset="0"/>
              <a:buNone/>
              <a:defRPr lang="ja-JP" sz="1200"/>
            </a:lvl5pPr>
          </a:lstStyle>
          <a:p>
            <a:pPr lvl="0" rtl="0"/>
            <a:r>
              <a:rPr lang="ja-JP"/>
              <a:t>タイトル​​</a:t>
            </a:r>
          </a:p>
        </p:txBody>
      </p:sp>
      <p:sp>
        <p:nvSpPr>
          <p:cNvPr id="3" name="日付プレースホルダー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lstStyle>
            <a:defPPr>
              <a:defRPr lang="ja-JP"/>
            </a:defPPr>
          </a:lstStyle>
          <a:p>
            <a:pPr rtl="0"/>
            <a:r>
              <a:rPr lang="ja-JP"/>
              <a:t>20XX</a:t>
            </a:r>
            <a:endParaRPr lang="ja-JP" dirty="0"/>
          </a:p>
        </p:txBody>
      </p:sp>
      <p:sp>
        <p:nvSpPr>
          <p:cNvPr id="4" name="フッター プレースホルダー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lstStyle>
            <a:defPPr>
              <a:defRPr lang="ja-JP"/>
            </a:defPPr>
            <a:lvl1pPr rtl="0">
              <a:defRPr/>
            </a:lvl1pPr>
          </a:lstStyle>
          <a:p>
            <a:r>
              <a:rPr lang="ja-JP" altLang="en-US" dirty="0"/>
              <a:t>パワポの「変形」でアニメーションをつける</a:t>
            </a:r>
            <a:endParaRPr lang="ja-JP" altLang="ja-JP" dirty="0"/>
          </a:p>
        </p:txBody>
      </p:sp>
      <p:sp>
        <p:nvSpPr>
          <p:cNvPr id="5" name="スライド番号プレースホルダー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lstStyle>
            <a:defPPr>
              <a:defRPr lang="ja-JP"/>
            </a:defPPr>
          </a:lstStyle>
          <a:p>
            <a:pPr rtl="0"/>
            <a:fld id="{294A09A9-5501-47C1-A89A-A340965A2BE2}" type="slidenum">
              <a:rPr lang="ja-JP" smtClean="0"/>
              <a:t>‹#›</a:t>
            </a:fld>
            <a:endParaRPr lang="ja-JP" dirty="0"/>
          </a:p>
        </p:txBody>
      </p:sp>
    </p:spTree>
    <p:extLst>
      <p:ext uri="{BB962C8B-B14F-4D97-AF65-F5344CB8AC3E}">
        <p14:creationId xmlns:p14="http://schemas.microsoft.com/office/powerpoint/2010/main" val="35480444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チーム オプション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rtlCol="0">
            <a:normAutofit/>
          </a:bodyPr>
          <a:lstStyle>
            <a:lvl1pPr>
              <a:defRPr lang="ja-JP" sz="3600">
                <a:solidFill>
                  <a:schemeClr val="bg2">
                    <a:lumMod val="50000"/>
                  </a:schemeClr>
                </a:solidFill>
              </a:defRPr>
            </a:lvl1pPr>
          </a:lstStyle>
          <a:p>
            <a:pPr rtl="0"/>
            <a:r>
              <a:rPr lang="ja-JP" b="1"/>
              <a:t>クリックしてタイトルを追加</a:t>
            </a:r>
          </a:p>
        </p:txBody>
      </p:sp>
      <p:sp>
        <p:nvSpPr>
          <p:cNvPr id="7" name="図プレースホルダー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rtlCol="0"/>
          <a:lstStyle>
            <a:defPPr>
              <a:defRPr lang="ja-JP"/>
            </a:defPPr>
          </a:lstStyle>
          <a:p>
            <a:pPr rtl="0"/>
            <a:r>
              <a:rPr lang="ja-JP" altLang="en-US"/>
              <a:t>アイコンをクリックして図を追加</a:t>
            </a:r>
            <a:endParaRPr lang="ja-JP" dirty="0"/>
          </a:p>
        </p:txBody>
      </p:sp>
      <p:sp>
        <p:nvSpPr>
          <p:cNvPr id="9" name="図プレースホルダー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rtlCol="0"/>
          <a:lstStyle>
            <a:defPPr>
              <a:defRPr lang="ja-JP"/>
            </a:defPPr>
          </a:lstStyle>
          <a:p>
            <a:pPr rtl="0"/>
            <a:r>
              <a:rPr lang="ja-JP" altLang="en-US"/>
              <a:t>アイコンをクリックして図を追加</a:t>
            </a:r>
            <a:endParaRPr lang="ja-JP" dirty="0"/>
          </a:p>
        </p:txBody>
      </p:sp>
      <p:sp>
        <p:nvSpPr>
          <p:cNvPr id="10" name="図プレースホルダー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rtlCol="0"/>
          <a:lstStyle>
            <a:defPPr>
              <a:defRPr lang="ja-JP"/>
            </a:defPPr>
          </a:lstStyle>
          <a:p>
            <a:pPr rtl="0"/>
            <a:r>
              <a:rPr lang="ja-JP" altLang="en-US"/>
              <a:t>アイコンをクリックして図を追加</a:t>
            </a:r>
            <a:endParaRPr lang="ja-JP" dirty="0"/>
          </a:p>
        </p:txBody>
      </p:sp>
      <p:sp>
        <p:nvSpPr>
          <p:cNvPr id="11" name="図プレースホルダー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rtlCol="0"/>
          <a:lstStyle>
            <a:defPPr>
              <a:defRPr lang="ja-JP"/>
            </a:defPPr>
          </a:lstStyle>
          <a:p>
            <a:pPr rtl="0"/>
            <a:r>
              <a:rPr lang="ja-JP" altLang="en-US"/>
              <a:t>アイコンをクリックして図を追加</a:t>
            </a:r>
            <a:endParaRPr lang="ja-JP" dirty="0"/>
          </a:p>
        </p:txBody>
      </p:sp>
      <p:sp>
        <p:nvSpPr>
          <p:cNvPr id="13" name="テキスト プレースホルダー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rtlCol="0">
            <a:noAutofit/>
          </a:bodyPr>
          <a:lstStyle>
            <a:lvl1pPr marL="0" indent="0">
              <a:buNone/>
              <a:defRPr lang="ja-JP" sz="1400" b="1">
                <a:solidFill>
                  <a:schemeClr val="bg1">
                    <a:lumMod val="50000"/>
                  </a:schemeClr>
                </a:solidFill>
                <a:latin typeface="+mj-ea"/>
                <a:ea typeface="+mj-ea"/>
              </a:defRPr>
            </a:lvl1pPr>
            <a:lvl2pPr marL="457200" indent="0">
              <a:buNone/>
              <a:defRPr lang="ja-JP" sz="1600"/>
            </a:lvl2pPr>
            <a:lvl3pPr marL="914400" indent="0">
              <a:buNone/>
              <a:defRPr lang="ja-JP" sz="1600"/>
            </a:lvl3pPr>
            <a:lvl4pPr marL="1371600" indent="0">
              <a:buNone/>
              <a:defRPr lang="ja-JP" sz="1600"/>
            </a:lvl4pPr>
            <a:lvl5pPr marL="1828800" indent="0">
              <a:buNone/>
              <a:defRPr lang="ja-JP" sz="1600"/>
            </a:lvl5pPr>
          </a:lstStyle>
          <a:p>
            <a:pPr lvl="0" rtl="0"/>
            <a:r>
              <a:rPr lang="ja-JP"/>
              <a:t>名前</a:t>
            </a:r>
          </a:p>
        </p:txBody>
      </p:sp>
      <p:sp>
        <p:nvSpPr>
          <p:cNvPr id="15" name="テキスト プレースホルダー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rtlCol="0">
            <a:noAutofit/>
          </a:bodyPr>
          <a:lstStyle>
            <a:lvl1pPr marL="0" indent="0">
              <a:buFont typeface="Arial" panose="020B0604020202020204" pitchFamily="34" charset="0"/>
              <a:buNone/>
              <a:defRPr lang="ja-JP" sz="1000" spc="20" baseline="0">
                <a:solidFill>
                  <a:schemeClr val="bg2">
                    <a:lumMod val="50000"/>
                  </a:schemeClr>
                </a:solidFill>
              </a:defRPr>
            </a:lvl1pPr>
            <a:lvl2pPr marL="457200" indent="0">
              <a:buFont typeface="Arial" panose="020B0604020202020204" pitchFamily="34" charset="0"/>
              <a:buNone/>
              <a:defRPr lang="ja-JP" sz="1200"/>
            </a:lvl2pPr>
            <a:lvl3pPr marL="914400" indent="0">
              <a:buFont typeface="Arial" panose="020B0604020202020204" pitchFamily="34" charset="0"/>
              <a:buNone/>
              <a:defRPr lang="ja-JP" sz="1200"/>
            </a:lvl3pPr>
            <a:lvl4pPr marL="1371600" indent="0">
              <a:buFont typeface="Arial" panose="020B0604020202020204" pitchFamily="34" charset="0"/>
              <a:buNone/>
              <a:defRPr lang="ja-JP" sz="1200"/>
            </a:lvl4pPr>
            <a:lvl5pPr marL="1828800" indent="0">
              <a:buFont typeface="Arial" panose="020B0604020202020204" pitchFamily="34" charset="0"/>
              <a:buNone/>
              <a:defRPr lang="ja-JP" sz="1200"/>
            </a:lvl5pPr>
          </a:lstStyle>
          <a:p>
            <a:pPr lvl="0" rtl="0"/>
            <a:r>
              <a:rPr lang="ja-JP"/>
              <a:t>タイトル​​</a:t>
            </a:r>
          </a:p>
        </p:txBody>
      </p:sp>
      <p:sp>
        <p:nvSpPr>
          <p:cNvPr id="16" name="テキスト プレースホルダー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rtlCol="0">
            <a:noAutofit/>
          </a:bodyPr>
          <a:lstStyle>
            <a:lvl1pPr marL="0" indent="0">
              <a:buNone/>
              <a:defRPr lang="ja-JP" sz="1400" b="1">
                <a:solidFill>
                  <a:schemeClr val="bg1">
                    <a:lumMod val="50000"/>
                  </a:schemeClr>
                </a:solidFill>
                <a:latin typeface="+mj-ea"/>
                <a:ea typeface="+mj-ea"/>
              </a:defRPr>
            </a:lvl1pPr>
            <a:lvl2pPr marL="457200" indent="0">
              <a:buNone/>
              <a:defRPr lang="ja-JP" sz="1600"/>
            </a:lvl2pPr>
            <a:lvl3pPr marL="914400" indent="0">
              <a:buNone/>
              <a:defRPr lang="ja-JP" sz="1600"/>
            </a:lvl3pPr>
            <a:lvl4pPr marL="1371600" indent="0">
              <a:buNone/>
              <a:defRPr lang="ja-JP" sz="1600"/>
            </a:lvl4pPr>
            <a:lvl5pPr marL="1828800" indent="0">
              <a:buNone/>
              <a:defRPr lang="ja-JP" sz="1600"/>
            </a:lvl5pPr>
          </a:lstStyle>
          <a:p>
            <a:pPr lvl="0" rtl="0"/>
            <a:r>
              <a:rPr lang="ja-JP"/>
              <a:t>名前</a:t>
            </a:r>
          </a:p>
        </p:txBody>
      </p:sp>
      <p:sp>
        <p:nvSpPr>
          <p:cNvPr id="17" name="テキスト プレースホルダー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rtlCol="0">
            <a:noAutofit/>
          </a:bodyPr>
          <a:lstStyle>
            <a:lvl1pPr marL="0" indent="0">
              <a:buFont typeface="Arial" panose="020B0604020202020204" pitchFamily="34" charset="0"/>
              <a:buNone/>
              <a:defRPr lang="ja-JP" sz="1000" spc="20" baseline="0">
                <a:solidFill>
                  <a:schemeClr val="bg2">
                    <a:lumMod val="50000"/>
                  </a:schemeClr>
                </a:solidFill>
              </a:defRPr>
            </a:lvl1pPr>
            <a:lvl2pPr marL="457200" indent="0">
              <a:buFont typeface="Arial" panose="020B0604020202020204" pitchFamily="34" charset="0"/>
              <a:buNone/>
              <a:defRPr lang="ja-JP" sz="1200"/>
            </a:lvl2pPr>
            <a:lvl3pPr marL="914400" indent="0">
              <a:buFont typeface="Arial" panose="020B0604020202020204" pitchFamily="34" charset="0"/>
              <a:buNone/>
              <a:defRPr lang="ja-JP" sz="1200"/>
            </a:lvl3pPr>
            <a:lvl4pPr marL="1371600" indent="0">
              <a:buFont typeface="Arial" panose="020B0604020202020204" pitchFamily="34" charset="0"/>
              <a:buNone/>
              <a:defRPr lang="ja-JP" sz="1200"/>
            </a:lvl4pPr>
            <a:lvl5pPr marL="1828800" indent="0">
              <a:buFont typeface="Arial" panose="020B0604020202020204" pitchFamily="34" charset="0"/>
              <a:buNone/>
              <a:defRPr lang="ja-JP" sz="1200"/>
            </a:lvl5pPr>
          </a:lstStyle>
          <a:p>
            <a:pPr lvl="0" rtl="0"/>
            <a:r>
              <a:rPr lang="ja-JP"/>
              <a:t>タイトル​​</a:t>
            </a:r>
          </a:p>
        </p:txBody>
      </p:sp>
      <p:sp>
        <p:nvSpPr>
          <p:cNvPr id="18" name="テキスト プレースホルダー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rtlCol="0">
            <a:noAutofit/>
          </a:bodyPr>
          <a:lstStyle>
            <a:lvl1pPr marL="0" indent="0">
              <a:buNone/>
              <a:defRPr lang="ja-JP" sz="1400" b="1">
                <a:solidFill>
                  <a:schemeClr val="bg1">
                    <a:lumMod val="50000"/>
                  </a:schemeClr>
                </a:solidFill>
                <a:latin typeface="+mj-ea"/>
                <a:ea typeface="+mj-ea"/>
              </a:defRPr>
            </a:lvl1pPr>
            <a:lvl2pPr marL="457200" indent="0">
              <a:buNone/>
              <a:defRPr lang="ja-JP" sz="1600"/>
            </a:lvl2pPr>
            <a:lvl3pPr marL="914400" indent="0">
              <a:buNone/>
              <a:defRPr lang="ja-JP" sz="1600"/>
            </a:lvl3pPr>
            <a:lvl4pPr marL="1371600" indent="0">
              <a:buNone/>
              <a:defRPr lang="ja-JP" sz="1600"/>
            </a:lvl4pPr>
            <a:lvl5pPr marL="1828800" indent="0">
              <a:buNone/>
              <a:defRPr lang="ja-JP" sz="1600"/>
            </a:lvl5pPr>
          </a:lstStyle>
          <a:p>
            <a:pPr lvl="0" rtl="0"/>
            <a:r>
              <a:rPr lang="ja-JP"/>
              <a:t>名前</a:t>
            </a:r>
          </a:p>
        </p:txBody>
      </p:sp>
      <p:sp>
        <p:nvSpPr>
          <p:cNvPr id="19" name="テキスト プレースホルダー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rtlCol="0">
            <a:noAutofit/>
          </a:bodyPr>
          <a:lstStyle>
            <a:lvl1pPr marL="0" indent="0">
              <a:buFont typeface="Arial" panose="020B0604020202020204" pitchFamily="34" charset="0"/>
              <a:buNone/>
              <a:defRPr lang="ja-JP" sz="1000" spc="20" baseline="0">
                <a:solidFill>
                  <a:schemeClr val="bg2">
                    <a:lumMod val="50000"/>
                  </a:schemeClr>
                </a:solidFill>
              </a:defRPr>
            </a:lvl1pPr>
            <a:lvl2pPr marL="457200" indent="0">
              <a:buFont typeface="Arial" panose="020B0604020202020204" pitchFamily="34" charset="0"/>
              <a:buNone/>
              <a:defRPr lang="ja-JP" sz="1200"/>
            </a:lvl2pPr>
            <a:lvl3pPr marL="914400" indent="0">
              <a:buFont typeface="Arial" panose="020B0604020202020204" pitchFamily="34" charset="0"/>
              <a:buNone/>
              <a:defRPr lang="ja-JP" sz="1200"/>
            </a:lvl3pPr>
            <a:lvl4pPr marL="1371600" indent="0">
              <a:buFont typeface="Arial" panose="020B0604020202020204" pitchFamily="34" charset="0"/>
              <a:buNone/>
              <a:defRPr lang="ja-JP" sz="1200"/>
            </a:lvl4pPr>
            <a:lvl5pPr marL="1828800" indent="0">
              <a:buFont typeface="Arial" panose="020B0604020202020204" pitchFamily="34" charset="0"/>
              <a:buNone/>
              <a:defRPr lang="ja-JP" sz="1200"/>
            </a:lvl5pPr>
          </a:lstStyle>
          <a:p>
            <a:pPr lvl="0" rtl="0"/>
            <a:r>
              <a:rPr lang="ja-JP"/>
              <a:t>タイトル​​</a:t>
            </a:r>
          </a:p>
        </p:txBody>
      </p:sp>
      <p:sp>
        <p:nvSpPr>
          <p:cNvPr id="20" name="テキスト プレースホルダー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rtlCol="0">
            <a:noAutofit/>
          </a:bodyPr>
          <a:lstStyle>
            <a:lvl1pPr marL="0" indent="0">
              <a:buNone/>
              <a:defRPr lang="ja-JP" sz="1400" b="1">
                <a:solidFill>
                  <a:schemeClr val="bg1">
                    <a:lumMod val="50000"/>
                  </a:schemeClr>
                </a:solidFill>
                <a:latin typeface="+mj-ea"/>
                <a:ea typeface="+mj-ea"/>
              </a:defRPr>
            </a:lvl1pPr>
            <a:lvl2pPr marL="457200" indent="0">
              <a:buNone/>
              <a:defRPr lang="ja-JP" sz="1600"/>
            </a:lvl2pPr>
            <a:lvl3pPr marL="914400" indent="0">
              <a:buNone/>
              <a:defRPr lang="ja-JP" sz="1600"/>
            </a:lvl3pPr>
            <a:lvl4pPr marL="1371600" indent="0">
              <a:buNone/>
              <a:defRPr lang="ja-JP" sz="1600"/>
            </a:lvl4pPr>
            <a:lvl5pPr marL="1828800" indent="0">
              <a:buNone/>
              <a:defRPr lang="ja-JP" sz="1600"/>
            </a:lvl5pPr>
          </a:lstStyle>
          <a:p>
            <a:pPr lvl="0" rtl="0"/>
            <a:r>
              <a:rPr lang="ja-JP"/>
              <a:t>名前</a:t>
            </a:r>
          </a:p>
        </p:txBody>
      </p:sp>
      <p:sp>
        <p:nvSpPr>
          <p:cNvPr id="21" name="テキスト プレースホルダー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rtlCol="0">
            <a:noAutofit/>
          </a:bodyPr>
          <a:lstStyle>
            <a:lvl1pPr marL="0" indent="0">
              <a:buFont typeface="Arial" panose="020B0604020202020204" pitchFamily="34" charset="0"/>
              <a:buNone/>
              <a:defRPr lang="ja-JP" sz="1000" spc="20" baseline="0">
                <a:solidFill>
                  <a:schemeClr val="bg2">
                    <a:lumMod val="50000"/>
                  </a:schemeClr>
                </a:solidFill>
              </a:defRPr>
            </a:lvl1pPr>
            <a:lvl2pPr marL="457200" indent="0">
              <a:buFont typeface="Arial" panose="020B0604020202020204" pitchFamily="34" charset="0"/>
              <a:buNone/>
              <a:defRPr lang="ja-JP" sz="1200"/>
            </a:lvl2pPr>
            <a:lvl3pPr marL="914400" indent="0">
              <a:buFont typeface="Arial" panose="020B0604020202020204" pitchFamily="34" charset="0"/>
              <a:buNone/>
              <a:defRPr lang="ja-JP" sz="1200"/>
            </a:lvl3pPr>
            <a:lvl4pPr marL="1371600" indent="0">
              <a:buFont typeface="Arial" panose="020B0604020202020204" pitchFamily="34" charset="0"/>
              <a:buNone/>
              <a:defRPr lang="ja-JP" sz="1200"/>
            </a:lvl4pPr>
            <a:lvl5pPr marL="1828800" indent="0">
              <a:buFont typeface="Arial" panose="020B0604020202020204" pitchFamily="34" charset="0"/>
              <a:buNone/>
              <a:defRPr lang="ja-JP" sz="1200"/>
            </a:lvl5pPr>
          </a:lstStyle>
          <a:p>
            <a:pPr lvl="0" rtl="0"/>
            <a:r>
              <a:rPr lang="ja-JP"/>
              <a:t>タイトル​​</a:t>
            </a:r>
          </a:p>
        </p:txBody>
      </p:sp>
      <p:sp>
        <p:nvSpPr>
          <p:cNvPr id="46" name="図プレースホルダー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rtlCol="0"/>
          <a:lstStyle>
            <a:defPPr>
              <a:defRPr lang="ja-JP"/>
            </a:defPPr>
          </a:lstStyle>
          <a:p>
            <a:pPr rtl="0"/>
            <a:r>
              <a:rPr lang="ja-JP" altLang="en-US"/>
              <a:t>アイコンをクリックして図を追加</a:t>
            </a:r>
            <a:endParaRPr lang="ja-JP" dirty="0"/>
          </a:p>
        </p:txBody>
      </p:sp>
      <p:sp>
        <p:nvSpPr>
          <p:cNvPr id="47" name="図プレースホルダー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rtlCol="0"/>
          <a:lstStyle>
            <a:defPPr>
              <a:defRPr lang="ja-JP"/>
            </a:defPPr>
          </a:lstStyle>
          <a:p>
            <a:pPr rtl="0"/>
            <a:r>
              <a:rPr lang="ja-JP" altLang="en-US"/>
              <a:t>アイコンをクリックして図を追加</a:t>
            </a:r>
            <a:endParaRPr lang="ja-JP" dirty="0"/>
          </a:p>
        </p:txBody>
      </p:sp>
      <p:sp>
        <p:nvSpPr>
          <p:cNvPr id="48" name="図プレースホルダー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rtlCol="0"/>
          <a:lstStyle>
            <a:defPPr>
              <a:defRPr lang="ja-JP"/>
            </a:defPPr>
          </a:lstStyle>
          <a:p>
            <a:pPr rtl="0"/>
            <a:r>
              <a:rPr lang="ja-JP" altLang="en-US"/>
              <a:t>アイコンをクリックして図を追加</a:t>
            </a:r>
            <a:endParaRPr lang="ja-JP" dirty="0"/>
          </a:p>
        </p:txBody>
      </p:sp>
      <p:sp>
        <p:nvSpPr>
          <p:cNvPr id="49" name="図プレースホルダー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rtlCol="0"/>
          <a:lstStyle>
            <a:defPPr>
              <a:defRPr lang="ja-JP"/>
            </a:defPPr>
          </a:lstStyle>
          <a:p>
            <a:pPr rtl="0"/>
            <a:r>
              <a:rPr lang="ja-JP" altLang="en-US"/>
              <a:t>アイコンをクリックして図を追加</a:t>
            </a:r>
            <a:endParaRPr lang="ja-JP" dirty="0"/>
          </a:p>
        </p:txBody>
      </p:sp>
      <p:sp>
        <p:nvSpPr>
          <p:cNvPr id="50" name="テキスト プレースホルダー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rtlCol="0">
            <a:noAutofit/>
          </a:bodyPr>
          <a:lstStyle>
            <a:lvl1pPr marL="0" indent="0">
              <a:buNone/>
              <a:defRPr lang="ja-JP" sz="1400" b="1">
                <a:solidFill>
                  <a:schemeClr val="bg1">
                    <a:lumMod val="50000"/>
                  </a:schemeClr>
                </a:solidFill>
                <a:latin typeface="+mj-ea"/>
                <a:ea typeface="+mj-ea"/>
              </a:defRPr>
            </a:lvl1pPr>
            <a:lvl2pPr marL="457200" indent="0">
              <a:buNone/>
              <a:defRPr lang="ja-JP" sz="1600"/>
            </a:lvl2pPr>
            <a:lvl3pPr marL="914400" indent="0">
              <a:buNone/>
              <a:defRPr lang="ja-JP" sz="1600"/>
            </a:lvl3pPr>
            <a:lvl4pPr marL="1371600" indent="0">
              <a:buNone/>
              <a:defRPr lang="ja-JP" sz="1600"/>
            </a:lvl4pPr>
            <a:lvl5pPr marL="1828800" indent="0">
              <a:buNone/>
              <a:defRPr lang="ja-JP" sz="1600"/>
            </a:lvl5pPr>
          </a:lstStyle>
          <a:p>
            <a:pPr lvl="0" rtl="0"/>
            <a:r>
              <a:rPr lang="ja-JP"/>
              <a:t>名前</a:t>
            </a:r>
          </a:p>
        </p:txBody>
      </p:sp>
      <p:sp>
        <p:nvSpPr>
          <p:cNvPr id="51" name="テキスト プレースホルダー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rtlCol="0">
            <a:noAutofit/>
          </a:bodyPr>
          <a:lstStyle>
            <a:lvl1pPr marL="0" indent="0">
              <a:buFont typeface="Arial" panose="020B0604020202020204" pitchFamily="34" charset="0"/>
              <a:buNone/>
              <a:defRPr lang="ja-JP" sz="1000" spc="20" baseline="0">
                <a:solidFill>
                  <a:schemeClr val="bg2">
                    <a:lumMod val="50000"/>
                  </a:schemeClr>
                </a:solidFill>
              </a:defRPr>
            </a:lvl1pPr>
            <a:lvl2pPr marL="457200" indent="0">
              <a:buFont typeface="Arial" panose="020B0604020202020204" pitchFamily="34" charset="0"/>
              <a:buNone/>
              <a:defRPr lang="ja-JP" sz="1200"/>
            </a:lvl2pPr>
            <a:lvl3pPr marL="914400" indent="0">
              <a:buFont typeface="Arial" panose="020B0604020202020204" pitchFamily="34" charset="0"/>
              <a:buNone/>
              <a:defRPr lang="ja-JP" sz="1200"/>
            </a:lvl3pPr>
            <a:lvl4pPr marL="1371600" indent="0">
              <a:buFont typeface="Arial" panose="020B0604020202020204" pitchFamily="34" charset="0"/>
              <a:buNone/>
              <a:defRPr lang="ja-JP" sz="1200"/>
            </a:lvl4pPr>
            <a:lvl5pPr marL="1828800" indent="0">
              <a:buFont typeface="Arial" panose="020B0604020202020204" pitchFamily="34" charset="0"/>
              <a:buNone/>
              <a:defRPr lang="ja-JP" sz="1200"/>
            </a:lvl5pPr>
          </a:lstStyle>
          <a:p>
            <a:pPr lvl="0" rtl="0"/>
            <a:r>
              <a:rPr lang="ja-JP"/>
              <a:t>タイトル​​</a:t>
            </a:r>
          </a:p>
        </p:txBody>
      </p:sp>
      <p:sp>
        <p:nvSpPr>
          <p:cNvPr id="52" name="テキスト プレースホルダー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rtlCol="0">
            <a:noAutofit/>
          </a:bodyPr>
          <a:lstStyle>
            <a:lvl1pPr marL="0" indent="0">
              <a:buNone/>
              <a:defRPr lang="ja-JP" sz="1400" b="1">
                <a:solidFill>
                  <a:schemeClr val="bg1">
                    <a:lumMod val="50000"/>
                  </a:schemeClr>
                </a:solidFill>
                <a:latin typeface="+mj-ea"/>
                <a:ea typeface="+mj-ea"/>
              </a:defRPr>
            </a:lvl1pPr>
            <a:lvl2pPr marL="457200" indent="0">
              <a:buNone/>
              <a:defRPr lang="ja-JP" sz="1600"/>
            </a:lvl2pPr>
            <a:lvl3pPr marL="914400" indent="0">
              <a:buNone/>
              <a:defRPr lang="ja-JP" sz="1600"/>
            </a:lvl3pPr>
            <a:lvl4pPr marL="1371600" indent="0">
              <a:buNone/>
              <a:defRPr lang="ja-JP" sz="1600"/>
            </a:lvl4pPr>
            <a:lvl5pPr marL="1828800" indent="0">
              <a:buNone/>
              <a:defRPr lang="ja-JP" sz="1600"/>
            </a:lvl5pPr>
          </a:lstStyle>
          <a:p>
            <a:pPr lvl="0" rtl="0"/>
            <a:r>
              <a:rPr lang="ja-JP"/>
              <a:t>名前</a:t>
            </a:r>
          </a:p>
        </p:txBody>
      </p:sp>
      <p:sp>
        <p:nvSpPr>
          <p:cNvPr id="53" name="テキスト プレースホルダー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rtlCol="0">
            <a:noAutofit/>
          </a:bodyPr>
          <a:lstStyle>
            <a:lvl1pPr marL="0" indent="0">
              <a:buFont typeface="Arial" panose="020B0604020202020204" pitchFamily="34" charset="0"/>
              <a:buNone/>
              <a:defRPr lang="ja-JP" sz="1000" spc="20" baseline="0">
                <a:solidFill>
                  <a:schemeClr val="bg2">
                    <a:lumMod val="50000"/>
                  </a:schemeClr>
                </a:solidFill>
              </a:defRPr>
            </a:lvl1pPr>
            <a:lvl2pPr marL="457200" indent="0">
              <a:buFont typeface="Arial" panose="020B0604020202020204" pitchFamily="34" charset="0"/>
              <a:buNone/>
              <a:defRPr lang="ja-JP" sz="1200"/>
            </a:lvl2pPr>
            <a:lvl3pPr marL="914400" indent="0">
              <a:buFont typeface="Arial" panose="020B0604020202020204" pitchFamily="34" charset="0"/>
              <a:buNone/>
              <a:defRPr lang="ja-JP" sz="1200"/>
            </a:lvl3pPr>
            <a:lvl4pPr marL="1371600" indent="0">
              <a:buFont typeface="Arial" panose="020B0604020202020204" pitchFamily="34" charset="0"/>
              <a:buNone/>
              <a:defRPr lang="ja-JP" sz="1200"/>
            </a:lvl4pPr>
            <a:lvl5pPr marL="1828800" indent="0">
              <a:buFont typeface="Arial" panose="020B0604020202020204" pitchFamily="34" charset="0"/>
              <a:buNone/>
              <a:defRPr lang="ja-JP" sz="1200"/>
            </a:lvl5pPr>
          </a:lstStyle>
          <a:p>
            <a:pPr lvl="0" rtl="0"/>
            <a:r>
              <a:rPr lang="ja-JP"/>
              <a:t>タイトル​​</a:t>
            </a:r>
          </a:p>
        </p:txBody>
      </p:sp>
      <p:sp>
        <p:nvSpPr>
          <p:cNvPr id="54" name="テキスト プレースホルダー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rtlCol="0">
            <a:noAutofit/>
          </a:bodyPr>
          <a:lstStyle>
            <a:lvl1pPr marL="0" indent="0">
              <a:buNone/>
              <a:defRPr lang="ja-JP" sz="1400" b="1">
                <a:solidFill>
                  <a:schemeClr val="bg1">
                    <a:lumMod val="50000"/>
                  </a:schemeClr>
                </a:solidFill>
                <a:latin typeface="+mj-ea"/>
                <a:ea typeface="+mj-ea"/>
              </a:defRPr>
            </a:lvl1pPr>
            <a:lvl2pPr marL="457200" indent="0">
              <a:buNone/>
              <a:defRPr lang="ja-JP" sz="1600"/>
            </a:lvl2pPr>
            <a:lvl3pPr marL="914400" indent="0">
              <a:buNone/>
              <a:defRPr lang="ja-JP" sz="1600"/>
            </a:lvl3pPr>
            <a:lvl4pPr marL="1371600" indent="0">
              <a:buNone/>
              <a:defRPr lang="ja-JP" sz="1600"/>
            </a:lvl4pPr>
            <a:lvl5pPr marL="1828800" indent="0">
              <a:buNone/>
              <a:defRPr lang="ja-JP" sz="1600"/>
            </a:lvl5pPr>
          </a:lstStyle>
          <a:p>
            <a:pPr lvl="0" rtl="0"/>
            <a:r>
              <a:rPr lang="ja-JP"/>
              <a:t>名前</a:t>
            </a:r>
          </a:p>
        </p:txBody>
      </p:sp>
      <p:sp>
        <p:nvSpPr>
          <p:cNvPr id="55" name="テキスト プレースホルダー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rtlCol="0">
            <a:noAutofit/>
          </a:bodyPr>
          <a:lstStyle>
            <a:lvl1pPr marL="0" indent="0">
              <a:buFont typeface="Arial" panose="020B0604020202020204" pitchFamily="34" charset="0"/>
              <a:buNone/>
              <a:defRPr lang="ja-JP" sz="1000" spc="20" baseline="0">
                <a:solidFill>
                  <a:schemeClr val="bg2">
                    <a:lumMod val="50000"/>
                  </a:schemeClr>
                </a:solidFill>
              </a:defRPr>
            </a:lvl1pPr>
            <a:lvl2pPr marL="457200" indent="0">
              <a:buFont typeface="Arial" panose="020B0604020202020204" pitchFamily="34" charset="0"/>
              <a:buNone/>
              <a:defRPr lang="ja-JP" sz="1200"/>
            </a:lvl2pPr>
            <a:lvl3pPr marL="914400" indent="0">
              <a:buFont typeface="Arial" panose="020B0604020202020204" pitchFamily="34" charset="0"/>
              <a:buNone/>
              <a:defRPr lang="ja-JP" sz="1200"/>
            </a:lvl3pPr>
            <a:lvl4pPr marL="1371600" indent="0">
              <a:buFont typeface="Arial" panose="020B0604020202020204" pitchFamily="34" charset="0"/>
              <a:buNone/>
              <a:defRPr lang="ja-JP" sz="1200"/>
            </a:lvl4pPr>
            <a:lvl5pPr marL="1828800" indent="0">
              <a:buFont typeface="Arial" panose="020B0604020202020204" pitchFamily="34" charset="0"/>
              <a:buNone/>
              <a:defRPr lang="ja-JP" sz="1200"/>
            </a:lvl5pPr>
          </a:lstStyle>
          <a:p>
            <a:pPr lvl="0" rtl="0"/>
            <a:r>
              <a:rPr lang="ja-JP"/>
              <a:t>タイトル​​</a:t>
            </a:r>
          </a:p>
        </p:txBody>
      </p:sp>
      <p:sp>
        <p:nvSpPr>
          <p:cNvPr id="56" name="テキスト プレースホルダー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rtlCol="0">
            <a:noAutofit/>
          </a:bodyPr>
          <a:lstStyle>
            <a:lvl1pPr marL="0" indent="0">
              <a:buNone/>
              <a:defRPr lang="ja-JP" sz="1400" b="1">
                <a:solidFill>
                  <a:schemeClr val="bg1">
                    <a:lumMod val="50000"/>
                  </a:schemeClr>
                </a:solidFill>
                <a:latin typeface="+mj-ea"/>
                <a:ea typeface="+mj-ea"/>
              </a:defRPr>
            </a:lvl1pPr>
            <a:lvl2pPr marL="457200" indent="0">
              <a:buNone/>
              <a:defRPr lang="ja-JP" sz="1600"/>
            </a:lvl2pPr>
            <a:lvl3pPr marL="914400" indent="0">
              <a:buNone/>
              <a:defRPr lang="ja-JP" sz="1600"/>
            </a:lvl3pPr>
            <a:lvl4pPr marL="1371600" indent="0">
              <a:buNone/>
              <a:defRPr lang="ja-JP" sz="1600"/>
            </a:lvl4pPr>
            <a:lvl5pPr marL="1828800" indent="0">
              <a:buNone/>
              <a:defRPr lang="ja-JP" sz="1600"/>
            </a:lvl5pPr>
          </a:lstStyle>
          <a:p>
            <a:pPr lvl="0" rtl="0"/>
            <a:r>
              <a:rPr lang="ja-JP"/>
              <a:t>名前</a:t>
            </a:r>
          </a:p>
        </p:txBody>
      </p:sp>
      <p:sp>
        <p:nvSpPr>
          <p:cNvPr id="57" name="テキスト プレースホルダー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rtlCol="0">
            <a:noAutofit/>
          </a:bodyPr>
          <a:lstStyle>
            <a:lvl1pPr marL="0" indent="0">
              <a:buFont typeface="Arial" panose="020B0604020202020204" pitchFamily="34" charset="0"/>
              <a:buNone/>
              <a:defRPr lang="ja-JP" sz="1000" spc="20" baseline="0">
                <a:solidFill>
                  <a:schemeClr val="bg2">
                    <a:lumMod val="50000"/>
                  </a:schemeClr>
                </a:solidFill>
              </a:defRPr>
            </a:lvl1pPr>
            <a:lvl2pPr marL="457200" indent="0">
              <a:buFont typeface="Arial" panose="020B0604020202020204" pitchFamily="34" charset="0"/>
              <a:buNone/>
              <a:defRPr lang="ja-JP" sz="1200"/>
            </a:lvl2pPr>
            <a:lvl3pPr marL="914400" indent="0">
              <a:buFont typeface="Arial" panose="020B0604020202020204" pitchFamily="34" charset="0"/>
              <a:buNone/>
              <a:defRPr lang="ja-JP" sz="1200"/>
            </a:lvl3pPr>
            <a:lvl4pPr marL="1371600" indent="0">
              <a:buFont typeface="Arial" panose="020B0604020202020204" pitchFamily="34" charset="0"/>
              <a:buNone/>
              <a:defRPr lang="ja-JP" sz="1200"/>
            </a:lvl4pPr>
            <a:lvl5pPr marL="1828800" indent="0">
              <a:buFont typeface="Arial" panose="020B0604020202020204" pitchFamily="34" charset="0"/>
              <a:buNone/>
              <a:defRPr lang="ja-JP" sz="1200"/>
            </a:lvl5pPr>
          </a:lstStyle>
          <a:p>
            <a:pPr lvl="0" rtl="0"/>
            <a:r>
              <a:rPr lang="ja-JP"/>
              <a:t>タイトル​​</a:t>
            </a:r>
          </a:p>
        </p:txBody>
      </p:sp>
      <p:sp>
        <p:nvSpPr>
          <p:cNvPr id="3" name="日付プレースホルダー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lstStyle>
            <a:defPPr>
              <a:defRPr lang="ja-JP"/>
            </a:defPPr>
          </a:lstStyle>
          <a:p>
            <a:pPr rtl="0"/>
            <a:r>
              <a:rPr lang="ja-JP"/>
              <a:t>20XX</a:t>
            </a:r>
            <a:endParaRPr lang="ja-JP" dirty="0"/>
          </a:p>
        </p:txBody>
      </p:sp>
      <p:sp>
        <p:nvSpPr>
          <p:cNvPr id="4" name="フッター プレースホルダー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lstStyle>
            <a:defPPr>
              <a:defRPr lang="ja-JP"/>
            </a:defPPr>
            <a:lvl1pPr rtl="0">
              <a:defRPr/>
            </a:lvl1pPr>
          </a:lstStyle>
          <a:p>
            <a:r>
              <a:rPr lang="ja-JP" altLang="en-US" dirty="0"/>
              <a:t>パワポの「変形」でアニメーションをつける</a:t>
            </a:r>
            <a:endParaRPr lang="ja-JP" altLang="ja-JP" dirty="0"/>
          </a:p>
        </p:txBody>
      </p:sp>
      <p:sp>
        <p:nvSpPr>
          <p:cNvPr id="5" name="スライド番号プレースホルダー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lstStyle>
            <a:defPPr>
              <a:defRPr lang="ja-JP"/>
            </a:defPPr>
          </a:lstStyle>
          <a:p>
            <a:pPr rtl="0"/>
            <a:fld id="{294A09A9-5501-47C1-A89A-A340965A2BE2}" type="slidenum">
              <a:rPr lang="ja-JP" smtClean="0"/>
              <a:t>‹#›</a:t>
            </a:fld>
            <a:endParaRPr lang="ja-JP" dirty="0"/>
          </a:p>
        </p:txBody>
      </p:sp>
    </p:spTree>
    <p:extLst>
      <p:ext uri="{BB962C8B-B14F-4D97-AF65-F5344CB8AC3E}">
        <p14:creationId xmlns:p14="http://schemas.microsoft.com/office/powerpoint/2010/main" val="42662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rtlCol="0">
            <a:normAutofit/>
          </a:bodyPr>
          <a:lstStyle>
            <a:lvl1pPr>
              <a:defRPr lang="ja-JP" sz="3600" spc="30" baseline="0">
                <a:solidFill>
                  <a:schemeClr val="bg1">
                    <a:lumMod val="50000"/>
                  </a:schemeClr>
                </a:solidFill>
              </a:defRPr>
            </a:lvl1pPr>
          </a:lstStyle>
          <a:p>
            <a:pPr rtl="0"/>
            <a:r>
              <a:rPr lang="ja-JP" b="1"/>
              <a:t>クリックしてタイトルを追加</a:t>
            </a:r>
          </a:p>
        </p:txBody>
      </p:sp>
      <p:sp>
        <p:nvSpPr>
          <p:cNvPr id="3" name="日付プレースホルダー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lstStyle>
            <a:defPPr>
              <a:defRPr lang="ja-JP"/>
            </a:defPPr>
          </a:lstStyle>
          <a:p>
            <a:pPr rtl="0"/>
            <a:r>
              <a:rPr lang="ja-JP"/>
              <a:t>20XX</a:t>
            </a:r>
            <a:endParaRPr lang="ja-JP" dirty="0"/>
          </a:p>
        </p:txBody>
      </p:sp>
      <p:sp>
        <p:nvSpPr>
          <p:cNvPr id="4" name="フッター プレースホルダー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lstStyle>
            <a:defPPr>
              <a:defRPr lang="ja-JP"/>
            </a:defPPr>
          </a:lstStyle>
          <a:p>
            <a:pPr rtl="0"/>
            <a:r>
              <a:rPr lang="ja-JP"/>
              <a:t>プレゼンテーションのタイトル</a:t>
            </a:r>
            <a:endParaRPr lang="ja-JP" dirty="0"/>
          </a:p>
        </p:txBody>
      </p:sp>
      <p:sp>
        <p:nvSpPr>
          <p:cNvPr id="5" name="スライド番号プレースホルダー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lstStyle>
            <a:defPPr>
              <a:defRPr lang="ja-JP"/>
            </a:defPPr>
          </a:lstStyle>
          <a:p>
            <a:pPr rtl="0"/>
            <a:fld id="{294A09A9-5501-47C1-A89A-A340965A2BE2}" type="slidenum">
              <a:rPr lang="ja-JP" smtClean="0"/>
              <a:t>‹#›</a:t>
            </a:fld>
            <a:endParaRPr lang="ja-JP" dirty="0"/>
          </a:p>
        </p:txBody>
      </p:sp>
    </p:spTree>
    <p:extLst>
      <p:ext uri="{BB962C8B-B14F-4D97-AF65-F5344CB8AC3E}">
        <p14:creationId xmlns:p14="http://schemas.microsoft.com/office/powerpoint/2010/main" val="27769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algn="ctr" rtl="0"/>
            <a:endParaRPr lang="ja-JP" dirty="0"/>
          </a:p>
        </p:txBody>
      </p:sp>
      <p:sp>
        <p:nvSpPr>
          <p:cNvPr id="2" name="タイトル プレースホルダー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defPPr>
              <a:defRPr lang="ja-JP"/>
            </a:defPPr>
          </a:lstStyle>
          <a:p>
            <a:pPr rtl="0"/>
            <a:r>
              <a:rPr lang="ja-JP" b="1" dirty="0"/>
              <a:t>クリックしてマスター タイトルのスタイルを編集する</a:t>
            </a:r>
          </a:p>
        </p:txBody>
      </p:sp>
      <p:sp>
        <p:nvSpPr>
          <p:cNvPr id="3" name="テキスト プレースホルダー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defPPr>
              <a:defRPr lang="ja-JP"/>
            </a:defPPr>
          </a:lstStyle>
          <a:p>
            <a:pPr lvl="0" rtl="0"/>
            <a:r>
              <a:rPr lang="ja-JP" dirty="0"/>
              <a:t>マスター テキストの書式設定</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4" name="日付プレースホルダー 3">
            <a:extLst>
              <a:ext uri="{FF2B5EF4-FFF2-40B4-BE49-F238E27FC236}">
                <a16:creationId xmlns:a16="http://schemas.microsoft.com/office/drawing/2014/main"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lang="ja-JP" sz="1100">
                <a:solidFill>
                  <a:schemeClr val="tx1">
                    <a:tint val="75000"/>
                  </a:schemeClr>
                </a:solidFill>
              </a:defRPr>
            </a:lvl1pPr>
          </a:lstStyle>
          <a:p>
            <a:pPr rtl="0"/>
            <a:r>
              <a:rPr lang="en-US" altLang="ja-JP" dirty="0"/>
              <a:t>2025-07</a:t>
            </a:r>
            <a:endParaRPr lang="ja-JP" dirty="0"/>
          </a:p>
        </p:txBody>
      </p:sp>
      <p:sp>
        <p:nvSpPr>
          <p:cNvPr id="5" name="フッター プレースホルダー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ja-JP" sz="1100">
                <a:solidFill>
                  <a:schemeClr val="tx1">
                    <a:tint val="75000"/>
                  </a:schemeClr>
                </a:solidFill>
              </a:defRPr>
            </a:lvl1pPr>
          </a:lstStyle>
          <a:p>
            <a:pPr rtl="0"/>
            <a:r>
              <a:rPr lang="ja-JP" altLang="en-US" dirty="0"/>
              <a:t>パワポの「変形」でアニメーションをつける</a:t>
            </a:r>
            <a:endParaRPr lang="ja-JP" dirty="0"/>
          </a:p>
        </p:txBody>
      </p:sp>
      <p:sp>
        <p:nvSpPr>
          <p:cNvPr id="6" name="スライド番号プレースホルダー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ja-JP" sz="1100">
                <a:solidFill>
                  <a:schemeClr val="tx1">
                    <a:tint val="75000"/>
                  </a:schemeClr>
                </a:solidFill>
              </a:defRPr>
            </a:lvl1pPr>
          </a:lstStyle>
          <a:p>
            <a:pPr rtl="0"/>
            <a:fld id="{294A09A9-5501-47C1-A89A-A340965A2BE2}" type="slidenum">
              <a:rPr lang="ja-JP" smtClean="0"/>
              <a:pPr/>
              <a:t>‹#›</a:t>
            </a:fld>
            <a:endParaRPr lang="ja-JP"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p:txStyles>
    <p:titleStyle>
      <a:lvl1pPr algn="l" defTabSz="914400" rtl="0" eaLnBrk="1" latinLnBrk="0" hangingPunct="1">
        <a:lnSpc>
          <a:spcPct val="90000"/>
        </a:lnSpc>
        <a:spcBef>
          <a:spcPct val="0"/>
        </a:spcBef>
        <a:buNone/>
        <a:defRPr kumimoji="1" lang="ja-JP" sz="3600" b="1" kern="1200" spc="30" baseline="0">
          <a:solidFill>
            <a:schemeClr val="bg1">
              <a:lumMod val="50000"/>
            </a:schemeClr>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1400" kern="1200">
          <a:solidFill>
            <a:schemeClr val="tx1">
              <a:lumMod val="75000"/>
              <a:lumOff val="25000"/>
            </a:schemeClr>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lumMod val="75000"/>
              <a:lumOff val="25000"/>
            </a:schemeClr>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lumMod val="75000"/>
              <a:lumOff val="25000"/>
            </a:schemeClr>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lumMod val="75000"/>
              <a:lumOff val="25000"/>
            </a:schemeClr>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400" kern="1200">
          <a:solidFill>
            <a:schemeClr val="tx1">
              <a:lumMod val="75000"/>
              <a:lumOff val="25000"/>
            </a:schemeClr>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ea"/>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ea"/>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ea"/>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ea"/>
          <a:ea typeface="+mn-ea"/>
          <a:cs typeface="+mn-cs"/>
        </a:defRPr>
      </a:lvl9pPr>
    </p:bodyStyle>
    <p:otherStyle>
      <a:defPPr>
        <a:defRPr lang="ja-JP"/>
      </a:defPPr>
      <a:lvl1pPr marL="0" algn="l" defTabSz="914400" rtl="0" eaLnBrk="1" latinLnBrk="0" hangingPunct="1">
        <a:defRPr kumimoji="1" lang="ja-JP" sz="1800" kern="1200">
          <a:solidFill>
            <a:schemeClr val="tx1"/>
          </a:solidFill>
          <a:latin typeface="+mn-ea"/>
          <a:ea typeface="+mn-ea"/>
          <a:cs typeface="+mn-cs"/>
        </a:defRPr>
      </a:lvl1pPr>
      <a:lvl2pPr marL="457200" algn="l" defTabSz="914400" rtl="0" eaLnBrk="1" latinLnBrk="0" hangingPunct="1">
        <a:defRPr kumimoji="1" lang="ja-JP" sz="1800" kern="1200">
          <a:solidFill>
            <a:schemeClr val="tx1"/>
          </a:solidFill>
          <a:latin typeface="+mn-ea"/>
          <a:ea typeface="+mn-ea"/>
          <a:cs typeface="+mn-cs"/>
        </a:defRPr>
      </a:lvl2pPr>
      <a:lvl3pPr marL="914400" algn="l" defTabSz="914400" rtl="0" eaLnBrk="1" latinLnBrk="0" hangingPunct="1">
        <a:defRPr kumimoji="1" lang="ja-JP" sz="1800" kern="1200">
          <a:solidFill>
            <a:schemeClr val="tx1"/>
          </a:solidFill>
          <a:latin typeface="+mn-ea"/>
          <a:ea typeface="+mn-ea"/>
          <a:cs typeface="+mn-cs"/>
        </a:defRPr>
      </a:lvl3pPr>
      <a:lvl4pPr marL="1371600" algn="l" defTabSz="914400" rtl="0" eaLnBrk="1" latinLnBrk="0" hangingPunct="1">
        <a:defRPr kumimoji="1" lang="ja-JP" sz="1800" kern="1200">
          <a:solidFill>
            <a:schemeClr val="tx1"/>
          </a:solidFill>
          <a:latin typeface="+mn-ea"/>
          <a:ea typeface="+mn-ea"/>
          <a:cs typeface="+mn-cs"/>
        </a:defRPr>
      </a:lvl4pPr>
      <a:lvl5pPr marL="1828800" algn="l" defTabSz="914400" rtl="0" eaLnBrk="1" latinLnBrk="0" hangingPunct="1">
        <a:defRPr kumimoji="1" lang="ja-JP" sz="1800" kern="1200">
          <a:solidFill>
            <a:schemeClr val="tx1"/>
          </a:solidFill>
          <a:latin typeface="+mn-ea"/>
          <a:ea typeface="+mn-ea"/>
          <a:cs typeface="+mn-cs"/>
        </a:defRPr>
      </a:lvl5pPr>
      <a:lvl6pPr marL="2286000" algn="l" defTabSz="914400" rtl="0" eaLnBrk="1" latinLnBrk="0" hangingPunct="1">
        <a:defRPr kumimoji="1" lang="ja-JP" sz="1800" kern="1200">
          <a:solidFill>
            <a:schemeClr val="tx1"/>
          </a:solidFill>
          <a:latin typeface="+mn-ea"/>
          <a:ea typeface="+mn-ea"/>
          <a:cs typeface="+mn-cs"/>
        </a:defRPr>
      </a:lvl6pPr>
      <a:lvl7pPr marL="2743200" algn="l" defTabSz="914400" rtl="0" eaLnBrk="1" latinLnBrk="0" hangingPunct="1">
        <a:defRPr kumimoji="1" lang="ja-JP" sz="1800" kern="1200">
          <a:solidFill>
            <a:schemeClr val="tx1"/>
          </a:solidFill>
          <a:latin typeface="+mn-ea"/>
          <a:ea typeface="+mn-ea"/>
          <a:cs typeface="+mn-cs"/>
        </a:defRPr>
      </a:lvl7pPr>
      <a:lvl8pPr marL="3200400" algn="l" defTabSz="914400" rtl="0" eaLnBrk="1" latinLnBrk="0" hangingPunct="1">
        <a:defRPr kumimoji="1" lang="ja-JP" sz="1800" kern="1200">
          <a:solidFill>
            <a:schemeClr val="tx1"/>
          </a:solidFill>
          <a:latin typeface="+mn-ea"/>
          <a:ea typeface="+mn-ea"/>
          <a:cs typeface="+mn-cs"/>
        </a:defRPr>
      </a:lvl8pPr>
      <a:lvl9pPr marL="3657600" algn="l" defTabSz="914400" rtl="0" eaLnBrk="1" latinLnBrk="0" hangingPunct="1">
        <a:defRPr kumimoji="1" lang="ja-JP" sz="1800" kern="1200">
          <a:solidFill>
            <a:schemeClr val="tx1"/>
          </a:solidFill>
          <a:latin typeface="+mn-ea"/>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sv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4.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4.sv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4.sv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4.sv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プレースホルダー 5" descr="霜の降りた松葉のクローズアップ&#10;">
            <a:extLst>
              <a:ext uri="{FF2B5EF4-FFF2-40B4-BE49-F238E27FC236}">
                <a16:creationId xmlns:a16="http://schemas.microsoft.com/office/drawing/2014/main" id="{E700099C-08E5-415B-A866-CD9A073DCD9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458724" y="411480"/>
            <a:ext cx="11274552" cy="6035040"/>
          </a:xfrm>
        </p:spPr>
      </p:pic>
      <p:sp>
        <p:nvSpPr>
          <p:cNvPr id="2" name="タイトル 1">
            <a:extLst>
              <a:ext uri="{FF2B5EF4-FFF2-40B4-BE49-F238E27FC236}">
                <a16:creationId xmlns:a16="http://schemas.microsoft.com/office/drawing/2014/main" id="{51DF3D98-3C30-4CFC-8643-C81E829C8C25}"/>
              </a:ext>
            </a:extLst>
          </p:cNvPr>
          <p:cNvSpPr>
            <a:spLocks noGrp="1"/>
          </p:cNvSpPr>
          <p:nvPr>
            <p:ph type="ctrTitle"/>
          </p:nvPr>
        </p:nvSpPr>
        <p:spPr>
          <a:xfrm>
            <a:off x="458724" y="3236493"/>
            <a:ext cx="5149596" cy="1448385"/>
          </a:xfrm>
        </p:spPr>
        <p:txBody>
          <a:bodyPr rtlCol="0">
            <a:normAutofit/>
          </a:bodyPr>
          <a:lstStyle>
            <a:defPPr>
              <a:defRPr lang="ja-JP"/>
            </a:defPPr>
          </a:lstStyle>
          <a:p>
            <a:pPr rtl="0"/>
            <a:r>
              <a:rPr lang="ja-JP" altLang="en-US" b="1" dirty="0"/>
              <a:t>パワポの「変形」で</a:t>
            </a:r>
            <a:br>
              <a:rPr lang="en-US" altLang="ja-JP" b="1" dirty="0"/>
            </a:br>
            <a:r>
              <a:rPr lang="ja-JP" altLang="en-US" b="1" dirty="0"/>
              <a:t>アニメーションをつける</a:t>
            </a:r>
            <a:endParaRPr lang="ja-JP" b="1" dirty="0"/>
          </a:p>
        </p:txBody>
      </p:sp>
      <p:sp>
        <p:nvSpPr>
          <p:cNvPr id="3" name="サブタイトル 2">
            <a:extLst>
              <a:ext uri="{FF2B5EF4-FFF2-40B4-BE49-F238E27FC236}">
                <a16:creationId xmlns:a16="http://schemas.microsoft.com/office/drawing/2014/main" id="{A068D447-28D3-4F5F-B2DC-FD67E9015868}"/>
              </a:ext>
            </a:extLst>
          </p:cNvPr>
          <p:cNvSpPr>
            <a:spLocks noGrp="1"/>
          </p:cNvSpPr>
          <p:nvPr>
            <p:ph type="subTitle" idx="1"/>
          </p:nvPr>
        </p:nvSpPr>
        <p:spPr>
          <a:xfrm>
            <a:off x="458724" y="4684879"/>
            <a:ext cx="5149596" cy="524794"/>
          </a:xfrm>
        </p:spPr>
        <p:txBody>
          <a:bodyPr rtlCol="0">
            <a:normAutofit/>
          </a:bodyPr>
          <a:lstStyle>
            <a:defPPr>
              <a:defRPr lang="ja-JP"/>
            </a:defPPr>
          </a:lstStyle>
          <a:p>
            <a:pPr rtl="0"/>
            <a:r>
              <a:rPr lang="ja-JP" altLang="en-US" sz="2000" dirty="0"/>
              <a:t>柴谷　徹</a:t>
            </a:r>
            <a:endParaRPr lang="ja-JP" sz="20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603FD-A8E0-E979-4D7C-65E00E0D83B5}"/>
            </a:ext>
          </a:extLst>
        </p:cNvPr>
        <p:cNvGrpSpPr/>
        <p:nvPr/>
      </p:nvGrpSpPr>
      <p:grpSpPr>
        <a:xfrm>
          <a:off x="0" y="0"/>
          <a:ext cx="0" cy="0"/>
          <a:chOff x="0" y="0"/>
          <a:chExt cx="0" cy="0"/>
        </a:xfrm>
      </p:grpSpPr>
      <p:sp>
        <p:nvSpPr>
          <p:cNvPr id="16" name="テキスト ボックス 15">
            <a:extLst>
              <a:ext uri="{FF2B5EF4-FFF2-40B4-BE49-F238E27FC236}">
                <a16:creationId xmlns:a16="http://schemas.microsoft.com/office/drawing/2014/main" id="{C1269041-A5E7-CFF2-0B57-9AE8F4D178AE}"/>
              </a:ext>
            </a:extLst>
          </p:cNvPr>
          <p:cNvSpPr txBox="1">
            <a:spLocks/>
          </p:cNvSpPr>
          <p:nvPr/>
        </p:nvSpPr>
        <p:spPr>
          <a:xfrm>
            <a:off x="303275" y="3697339"/>
            <a:ext cx="8187944" cy="1959319"/>
          </a:xfrm>
          <a:prstGeom prst="rect">
            <a:avLst/>
          </a:prstGeom>
          <a:noFill/>
        </p:spPr>
        <p:txBody>
          <a:bodyPr wrap="square" rtlCol="0">
            <a:spAutoFit/>
          </a:bodyPr>
          <a:lstStyle/>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聞き手の注意を引く</a:t>
            </a:r>
            <a:endParaRPr kumimoji="1" lang="en-US" altLang="ja-JP" sz="2500" dirty="0">
              <a:solidFill>
                <a:schemeClr val="bg2">
                  <a:lumMod val="25000"/>
                </a:schemeClr>
              </a:solidFill>
            </a:endParaRPr>
          </a:p>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視線を誘導する</a:t>
            </a:r>
            <a:endParaRPr kumimoji="1" lang="en-US" altLang="ja-JP" sz="2500" dirty="0">
              <a:solidFill>
                <a:schemeClr val="bg2">
                  <a:lumMod val="25000"/>
                </a:schemeClr>
              </a:solidFill>
            </a:endParaRPr>
          </a:p>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伝えたいメッセージを強調する</a:t>
            </a:r>
            <a:endParaRPr kumimoji="1" lang="en-US" altLang="ja-JP" sz="2500" dirty="0">
              <a:solidFill>
                <a:schemeClr val="bg2">
                  <a:lumMod val="25000"/>
                </a:schemeClr>
              </a:solidFill>
            </a:endParaRPr>
          </a:p>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プレゼンテーション全体を魅力的にする</a:t>
            </a:r>
          </a:p>
        </p:txBody>
      </p:sp>
      <p:sp>
        <p:nvSpPr>
          <p:cNvPr id="8" name="正方形/長方形 7">
            <a:extLst>
              <a:ext uri="{FF2B5EF4-FFF2-40B4-BE49-F238E27FC236}">
                <a16:creationId xmlns:a16="http://schemas.microsoft.com/office/drawing/2014/main" id="{D4E2D416-9512-57C0-A56F-EECEC63E322A}"/>
              </a:ext>
            </a:extLst>
          </p:cNvPr>
          <p:cNvSpPr/>
          <p:nvPr/>
        </p:nvSpPr>
        <p:spPr>
          <a:xfrm>
            <a:off x="4597400" y="4927600"/>
            <a:ext cx="228600" cy="187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sp>
        <p:nvSpPr>
          <p:cNvPr id="17" name="Content Placeholder 2">
            <a:extLst>
              <a:ext uri="{FF2B5EF4-FFF2-40B4-BE49-F238E27FC236}">
                <a16:creationId xmlns:a16="http://schemas.microsoft.com/office/drawing/2014/main" id="{16062C0F-E4E9-510B-4786-75747AEAA9E1}"/>
              </a:ext>
            </a:extLst>
          </p:cNvPr>
          <p:cNvSpPr>
            <a:spLocks noGrp="1"/>
          </p:cNvSpPr>
          <p:nvPr>
            <p:ph idx="1"/>
          </p:nvPr>
        </p:nvSpPr>
        <p:spPr>
          <a:xfrm>
            <a:off x="4137660" y="136525"/>
            <a:ext cx="3916680" cy="759079"/>
          </a:xfrm>
        </p:spPr>
        <p:txBody>
          <a:bodyPr anchor="ctr">
            <a:noAutofit/>
          </a:bodyPr>
          <a:lstStyle/>
          <a:p>
            <a:pPr marL="0" indent="0" algn="ctr">
              <a:buNone/>
            </a:pPr>
            <a:r>
              <a:rPr lang="ja-JP" altLang="en-US" sz="2500" b="1" dirty="0">
                <a:solidFill>
                  <a:schemeClr val="bg1"/>
                </a:solidFill>
              </a:rPr>
              <a:t>まずはこちらをご覧ください</a:t>
            </a:r>
            <a:endParaRPr lang="en-US" sz="2500" b="1" dirty="0">
              <a:solidFill>
                <a:schemeClr val="bg1"/>
              </a:solidFill>
            </a:endParaRPr>
          </a:p>
        </p:txBody>
      </p:sp>
      <p:sp>
        <p:nvSpPr>
          <p:cNvPr id="7" name="スライド番号プレースホルダー 6">
            <a:extLst>
              <a:ext uri="{FF2B5EF4-FFF2-40B4-BE49-F238E27FC236}">
                <a16:creationId xmlns:a16="http://schemas.microsoft.com/office/drawing/2014/main" id="{638EA2A2-FCD8-8CA3-9118-593B208FDA0B}"/>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10</a:t>
            </a:fld>
            <a:endParaRPr lang="ja-JP"/>
          </a:p>
        </p:txBody>
      </p:sp>
      <p:sp>
        <p:nvSpPr>
          <p:cNvPr id="9" name="楕円 8">
            <a:extLst>
              <a:ext uri="{FF2B5EF4-FFF2-40B4-BE49-F238E27FC236}">
                <a16:creationId xmlns:a16="http://schemas.microsoft.com/office/drawing/2014/main" id="{2E3CFD50-7849-DDDC-287B-3609691EDD7E}"/>
              </a:ext>
            </a:extLst>
          </p:cNvPr>
          <p:cNvSpPr/>
          <p:nvPr/>
        </p:nvSpPr>
        <p:spPr>
          <a:xfrm>
            <a:off x="670559"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BFF22E0-8401-76F2-9C8A-E8C3E3A8C65F}"/>
              </a:ext>
            </a:extLst>
          </p:cNvPr>
          <p:cNvSpPr/>
          <p:nvPr/>
        </p:nvSpPr>
        <p:spPr>
          <a:xfrm>
            <a:off x="2451607"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59072E46-6141-E977-6176-89B6BC0B6C9C}"/>
              </a:ext>
            </a:extLst>
          </p:cNvPr>
          <p:cNvSpPr/>
          <p:nvPr/>
        </p:nvSpPr>
        <p:spPr>
          <a:xfrm>
            <a:off x="4232655"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41FB6333-038E-13C9-C311-ACC149044D85}"/>
              </a:ext>
            </a:extLst>
          </p:cNvPr>
          <p:cNvSpPr/>
          <p:nvPr/>
        </p:nvSpPr>
        <p:spPr>
          <a:xfrm>
            <a:off x="6013704"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12A8069-036E-F721-2818-39514AF27EA9}"/>
              </a:ext>
            </a:extLst>
          </p:cNvPr>
          <p:cNvSpPr txBox="1"/>
          <p:nvPr/>
        </p:nvSpPr>
        <p:spPr>
          <a:xfrm flipH="1">
            <a:off x="422656" y="5114934"/>
            <a:ext cx="609600" cy="610295"/>
          </a:xfrm>
          <a:prstGeom prst="rect">
            <a:avLst/>
          </a:prstGeom>
          <a:noFill/>
        </p:spPr>
        <p:txBody>
          <a:bodyPr wrap="square" rtlCol="0">
            <a:spAutoFit/>
          </a:bodyPr>
          <a:lstStyle/>
          <a:p>
            <a:pPr>
              <a:lnSpc>
                <a:spcPct val="125000"/>
              </a:lnSpc>
            </a:pPr>
            <a:r>
              <a:rPr kumimoji="1" lang="ja-JP" altLang="en-US" sz="3000" dirty="0">
                <a:solidFill>
                  <a:schemeClr val="bg2">
                    <a:lumMod val="25000"/>
                  </a:schemeClr>
                </a:solidFill>
              </a:rPr>
              <a:t>👉</a:t>
            </a:r>
          </a:p>
        </p:txBody>
      </p:sp>
      <p:sp>
        <p:nvSpPr>
          <p:cNvPr id="32" name="タイトル 1">
            <a:extLst>
              <a:ext uri="{FF2B5EF4-FFF2-40B4-BE49-F238E27FC236}">
                <a16:creationId xmlns:a16="http://schemas.microsoft.com/office/drawing/2014/main" id="{DFAC1DB4-54A0-337A-8FA4-19C2509E2156}"/>
              </a:ext>
            </a:extLst>
          </p:cNvPr>
          <p:cNvSpPr txBox="1">
            <a:spLocks/>
          </p:cNvSpPr>
          <p:nvPr/>
        </p:nvSpPr>
        <p:spPr>
          <a:xfrm>
            <a:off x="835151" y="313368"/>
            <a:ext cx="1434845" cy="421698"/>
          </a:xfrm>
          <a:prstGeom prst="rect">
            <a:avLst/>
          </a:prstGeom>
        </p:spPr>
        <p:txBody>
          <a:bodyPr vert="horz" lIns="91440" tIns="45720" rIns="91440" bIns="45720" rtlCol="0" anchor="ctr">
            <a:normAutofit lnSpcReduction="10000"/>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はじめに</a:t>
            </a:r>
          </a:p>
        </p:txBody>
      </p:sp>
      <p:sp>
        <p:nvSpPr>
          <p:cNvPr id="33" name="テキスト ボックス 32">
            <a:extLst>
              <a:ext uri="{FF2B5EF4-FFF2-40B4-BE49-F238E27FC236}">
                <a16:creationId xmlns:a16="http://schemas.microsoft.com/office/drawing/2014/main" id="{D0E339B7-E894-B6B6-D418-45EB266147BF}"/>
              </a:ext>
            </a:extLst>
          </p:cNvPr>
          <p:cNvSpPr txBox="1"/>
          <p:nvPr/>
        </p:nvSpPr>
        <p:spPr>
          <a:xfrm>
            <a:off x="422656" y="2204211"/>
            <a:ext cx="11480800" cy="553998"/>
          </a:xfrm>
          <a:prstGeom prst="rect">
            <a:avLst/>
          </a:prstGeom>
          <a:noFill/>
        </p:spPr>
        <p:txBody>
          <a:bodyPr wrap="square" rtlCol="0">
            <a:spAutoFit/>
          </a:bodyPr>
          <a:lstStyle/>
          <a:p>
            <a:r>
              <a:rPr kumimoji="1" lang="ja-JP" altLang="en-US" sz="3000" b="1" dirty="0">
                <a:solidFill>
                  <a:schemeClr val="bg2">
                    <a:lumMod val="50000"/>
                  </a:schemeClr>
                </a:solidFill>
              </a:rPr>
              <a:t>パワーポイントのアニメーションによる効果</a:t>
            </a:r>
          </a:p>
        </p:txBody>
      </p:sp>
      <p:pic>
        <p:nvPicPr>
          <p:cNvPr id="14" name="図 13" descr="ホイール が含まれている画像&#10;&#10;AI 生成コンテンツは誤りを含む可能性があります。">
            <a:extLst>
              <a:ext uri="{FF2B5EF4-FFF2-40B4-BE49-F238E27FC236}">
                <a16:creationId xmlns:a16="http://schemas.microsoft.com/office/drawing/2014/main" id="{7EBA7B58-4085-D26A-EEC1-87B91CE05224}"/>
              </a:ext>
            </a:extLst>
          </p:cNvPr>
          <p:cNvPicPr>
            <a:picLocks noChangeAspect="1"/>
          </p:cNvPicPr>
          <p:nvPr/>
        </p:nvPicPr>
        <p:blipFill>
          <a:blip r:embed="rId3"/>
          <a:stretch>
            <a:fillRect/>
          </a:stretch>
        </p:blipFill>
        <p:spPr>
          <a:xfrm>
            <a:off x="7041740" y="2888785"/>
            <a:ext cx="3594919" cy="4077629"/>
          </a:xfrm>
          <a:prstGeom prst="rect">
            <a:avLst/>
          </a:prstGeom>
        </p:spPr>
      </p:pic>
      <p:pic>
        <p:nvPicPr>
          <p:cNvPr id="2" name="図 1" descr="黒い背景とぼやけた写真&#10;&#10;AI 生成コンテンツは誤りを含む可能性があります。">
            <a:extLst>
              <a:ext uri="{FF2B5EF4-FFF2-40B4-BE49-F238E27FC236}">
                <a16:creationId xmlns:a16="http://schemas.microsoft.com/office/drawing/2014/main" id="{A1A07662-6EA3-6C28-4D2E-35658FC705A2}"/>
              </a:ext>
            </a:extLst>
          </p:cNvPr>
          <p:cNvPicPr>
            <a:picLocks noChangeAspect="1"/>
          </p:cNvPicPr>
          <p:nvPr/>
        </p:nvPicPr>
        <p:blipFill>
          <a:blip r:embed="rId4"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3" name="グラフィックス 2">
            <a:extLst>
              <a:ext uri="{FF2B5EF4-FFF2-40B4-BE49-F238E27FC236}">
                <a16:creationId xmlns:a16="http://schemas.microsoft.com/office/drawing/2014/main" id="{CEDC9565-E98C-A148-3F8C-EF935B0C3D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0239" y="324881"/>
            <a:ext cx="377525" cy="343257"/>
          </a:xfrm>
          <a:prstGeom prst="rect">
            <a:avLst/>
          </a:prstGeom>
        </p:spPr>
      </p:pic>
      <p:pic>
        <p:nvPicPr>
          <p:cNvPr id="5" name="図 4">
            <a:extLst>
              <a:ext uri="{FF2B5EF4-FFF2-40B4-BE49-F238E27FC236}">
                <a16:creationId xmlns:a16="http://schemas.microsoft.com/office/drawing/2014/main" id="{8EA16420-C226-DF7F-8F06-9F3EF8BC2292}"/>
              </a:ext>
            </a:extLst>
          </p:cNvPr>
          <p:cNvPicPr>
            <a:picLocks noChangeAspect="1"/>
          </p:cNvPicPr>
          <p:nvPr/>
        </p:nvPicPr>
        <p:blipFill>
          <a:blip r:embed="rId7">
            <a:alphaModFix amt="0"/>
          </a:blip>
          <a:stretch>
            <a:fillRect/>
          </a:stretch>
        </p:blipFill>
        <p:spPr>
          <a:xfrm>
            <a:off x="3376603" y="6044453"/>
            <a:ext cx="5572903" cy="1886213"/>
          </a:xfrm>
          <a:prstGeom prst="rect">
            <a:avLst/>
          </a:prstGeom>
        </p:spPr>
      </p:pic>
      <p:pic>
        <p:nvPicPr>
          <p:cNvPr id="6" name="グラフィックス 5">
            <a:extLst>
              <a:ext uri="{FF2B5EF4-FFF2-40B4-BE49-F238E27FC236}">
                <a16:creationId xmlns:a16="http://schemas.microsoft.com/office/drawing/2014/main" id="{987EE067-1538-5082-85D2-F0894A6453A1}"/>
              </a:ext>
            </a:extLst>
          </p:cNvPr>
          <p:cNvPicPr>
            <a:picLocks noChangeAspect="1"/>
          </p:cNvPicPr>
          <p:nvPr/>
        </p:nvPicPr>
        <p:blipFill>
          <a:blip r:embed="rId5">
            <a:alphaModFix amt="0"/>
            <a:extLst>
              <a:ext uri="{96DAC541-7B7A-43D3-8B79-37D633B846F1}">
                <asvg:svgBlip xmlns:asvg="http://schemas.microsoft.com/office/drawing/2016/SVG/main" r:embed="rId6"/>
              </a:ext>
            </a:extLst>
          </a:blip>
          <a:stretch>
            <a:fillRect/>
          </a:stretch>
        </p:blipFill>
        <p:spPr>
          <a:xfrm>
            <a:off x="5505664" y="4776988"/>
            <a:ext cx="1180673" cy="1073504"/>
          </a:xfrm>
          <a:prstGeom prst="rect">
            <a:avLst/>
          </a:prstGeom>
        </p:spPr>
      </p:pic>
    </p:spTree>
    <p:extLst>
      <p:ext uri="{BB962C8B-B14F-4D97-AF65-F5344CB8AC3E}">
        <p14:creationId xmlns:p14="http://schemas.microsoft.com/office/powerpoint/2010/main" val="18917561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16E64-506D-47FB-9FBE-EC9B2392EF09}"/>
            </a:ext>
          </a:extLst>
        </p:cNvPr>
        <p:cNvGrpSpPr/>
        <p:nvPr/>
      </p:nvGrpSpPr>
      <p:grpSpPr>
        <a:xfrm>
          <a:off x="0" y="0"/>
          <a:ext cx="0" cy="0"/>
          <a:chOff x="0" y="0"/>
          <a:chExt cx="0" cy="0"/>
        </a:xfrm>
      </p:grpSpPr>
      <p:pic>
        <p:nvPicPr>
          <p:cNvPr id="18" name="図 17">
            <a:extLst>
              <a:ext uri="{FF2B5EF4-FFF2-40B4-BE49-F238E27FC236}">
                <a16:creationId xmlns:a16="http://schemas.microsoft.com/office/drawing/2014/main" id="{2476A5CF-7AC6-80FC-34D5-88A639B38989}"/>
              </a:ext>
            </a:extLst>
          </p:cNvPr>
          <p:cNvPicPr>
            <a:picLocks noChangeAspect="1"/>
          </p:cNvPicPr>
          <p:nvPr/>
        </p:nvPicPr>
        <p:blipFill>
          <a:blip r:embed="rId3"/>
          <a:stretch>
            <a:fillRect/>
          </a:stretch>
        </p:blipFill>
        <p:spPr>
          <a:xfrm>
            <a:off x="3376603" y="2948154"/>
            <a:ext cx="5572903" cy="1886213"/>
          </a:xfrm>
          <a:prstGeom prst="rect">
            <a:avLst/>
          </a:prstGeom>
        </p:spPr>
      </p:pic>
      <p:sp>
        <p:nvSpPr>
          <p:cNvPr id="8" name="正方形/長方形 7">
            <a:extLst>
              <a:ext uri="{FF2B5EF4-FFF2-40B4-BE49-F238E27FC236}">
                <a16:creationId xmlns:a16="http://schemas.microsoft.com/office/drawing/2014/main" id="{9C48680A-B562-3D13-8763-FDABF8539379}"/>
              </a:ext>
            </a:extLst>
          </p:cNvPr>
          <p:cNvSpPr/>
          <p:nvPr/>
        </p:nvSpPr>
        <p:spPr>
          <a:xfrm>
            <a:off x="4597400" y="4927600"/>
            <a:ext cx="228600" cy="187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sp>
        <p:nvSpPr>
          <p:cNvPr id="7" name="スライド番号プレースホルダー 6">
            <a:extLst>
              <a:ext uri="{FF2B5EF4-FFF2-40B4-BE49-F238E27FC236}">
                <a16:creationId xmlns:a16="http://schemas.microsoft.com/office/drawing/2014/main" id="{48E94259-9E2A-D8C6-6E5F-ED3CEFE8BB29}"/>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11</a:t>
            </a:fld>
            <a:endParaRPr lang="ja-JP"/>
          </a:p>
        </p:txBody>
      </p:sp>
      <p:sp>
        <p:nvSpPr>
          <p:cNvPr id="31" name="タイトル 1">
            <a:extLst>
              <a:ext uri="{FF2B5EF4-FFF2-40B4-BE49-F238E27FC236}">
                <a16:creationId xmlns:a16="http://schemas.microsoft.com/office/drawing/2014/main" id="{6B06C36E-9E3B-3919-C182-741CF3DF3693}"/>
              </a:ext>
            </a:extLst>
          </p:cNvPr>
          <p:cNvSpPr txBox="1">
            <a:spLocks/>
          </p:cNvSpPr>
          <p:nvPr/>
        </p:nvSpPr>
        <p:spPr>
          <a:xfrm>
            <a:off x="835151" y="313368"/>
            <a:ext cx="1434845" cy="421698"/>
          </a:xfrm>
          <a:prstGeom prst="rect">
            <a:avLst/>
          </a:prstGeom>
        </p:spPr>
        <p:txBody>
          <a:bodyPr vert="horz" lIns="91440" tIns="45720" rIns="91440" bIns="45720" rtlCol="0" anchor="ctr">
            <a:normAutofit lnSpcReduction="10000"/>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はじめに</a:t>
            </a:r>
          </a:p>
        </p:txBody>
      </p:sp>
      <p:pic>
        <p:nvPicPr>
          <p:cNvPr id="5" name="図 4" descr="黒い背景とぼやけた写真&#10;&#10;AI 生成コンテンツは誤りを含む可能性があります。">
            <a:extLst>
              <a:ext uri="{FF2B5EF4-FFF2-40B4-BE49-F238E27FC236}">
                <a16:creationId xmlns:a16="http://schemas.microsoft.com/office/drawing/2014/main" id="{C3974F94-2C91-DF0A-DB97-F06641444A10}"/>
              </a:ext>
            </a:extLst>
          </p:cNvPr>
          <p:cNvPicPr>
            <a:picLocks noChangeAspect="1"/>
          </p:cNvPicPr>
          <p:nvPr/>
        </p:nvPicPr>
        <p:blipFill>
          <a:blip r:embed="rId4"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6" name="グラフィックス 5">
            <a:extLst>
              <a:ext uri="{FF2B5EF4-FFF2-40B4-BE49-F238E27FC236}">
                <a16:creationId xmlns:a16="http://schemas.microsoft.com/office/drawing/2014/main" id="{81B94036-68A9-F6C9-16EF-58CEA705C2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0239" y="324881"/>
            <a:ext cx="377525" cy="343257"/>
          </a:xfrm>
          <a:prstGeom prst="rect">
            <a:avLst/>
          </a:prstGeom>
        </p:spPr>
      </p:pic>
      <p:pic>
        <p:nvPicPr>
          <p:cNvPr id="9" name="グラフィックス 8">
            <a:extLst>
              <a:ext uri="{FF2B5EF4-FFF2-40B4-BE49-F238E27FC236}">
                <a16:creationId xmlns:a16="http://schemas.microsoft.com/office/drawing/2014/main" id="{057E1E47-7AAC-839D-DFC3-8F4EE167F4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05664" y="1680689"/>
            <a:ext cx="1180673" cy="1073504"/>
          </a:xfrm>
          <a:prstGeom prst="rect">
            <a:avLst/>
          </a:prstGeom>
        </p:spPr>
      </p:pic>
      <p:sp>
        <p:nvSpPr>
          <p:cNvPr id="14" name="正方形/長方形 13">
            <a:extLst>
              <a:ext uri="{FF2B5EF4-FFF2-40B4-BE49-F238E27FC236}">
                <a16:creationId xmlns:a16="http://schemas.microsoft.com/office/drawing/2014/main" id="{DC88C779-10A4-116E-75B2-6CCD45EFBE67}"/>
              </a:ext>
            </a:extLst>
          </p:cNvPr>
          <p:cNvSpPr/>
          <p:nvPr/>
        </p:nvSpPr>
        <p:spPr>
          <a:xfrm>
            <a:off x="6096000" y="2501469"/>
            <a:ext cx="4320730" cy="2176608"/>
          </a:xfrm>
          <a:prstGeom prst="rect">
            <a:avLst/>
          </a:prstGeom>
          <a:noFill/>
          <a:ln w="76200">
            <a:solidFill>
              <a:schemeClr val="accent2">
                <a:lumMod val="50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70999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C0E4B-1A74-0AA8-96EF-5900D0C2A5FC}"/>
            </a:ext>
          </a:extLst>
        </p:cNvPr>
        <p:cNvGrpSpPr/>
        <p:nvPr/>
      </p:nvGrpSpPr>
      <p:grpSpPr>
        <a:xfrm>
          <a:off x="0" y="0"/>
          <a:ext cx="0" cy="0"/>
          <a:chOff x="0" y="0"/>
          <a:chExt cx="0" cy="0"/>
        </a:xfrm>
      </p:grpSpPr>
      <p:pic>
        <p:nvPicPr>
          <p:cNvPr id="19" name="図 18">
            <a:extLst>
              <a:ext uri="{FF2B5EF4-FFF2-40B4-BE49-F238E27FC236}">
                <a16:creationId xmlns:a16="http://schemas.microsoft.com/office/drawing/2014/main" id="{BF8F11BA-13FC-E3DA-B7CA-C8AE8967E19B}"/>
              </a:ext>
            </a:extLst>
          </p:cNvPr>
          <p:cNvPicPr>
            <a:picLocks noChangeAspect="1"/>
          </p:cNvPicPr>
          <p:nvPr/>
        </p:nvPicPr>
        <p:blipFill>
          <a:blip r:embed="rId3">
            <a:alphaModFix amt="50000"/>
          </a:blip>
          <a:stretch>
            <a:fillRect/>
          </a:stretch>
        </p:blipFill>
        <p:spPr>
          <a:xfrm>
            <a:off x="3457578" y="2940658"/>
            <a:ext cx="5410955" cy="1800476"/>
          </a:xfrm>
          <a:prstGeom prst="rect">
            <a:avLst/>
          </a:prstGeom>
        </p:spPr>
      </p:pic>
      <p:pic>
        <p:nvPicPr>
          <p:cNvPr id="18" name="図 17">
            <a:extLst>
              <a:ext uri="{FF2B5EF4-FFF2-40B4-BE49-F238E27FC236}">
                <a16:creationId xmlns:a16="http://schemas.microsoft.com/office/drawing/2014/main" id="{98024CC5-7CA5-C45B-DEDD-62D92176DBEA}"/>
              </a:ext>
            </a:extLst>
          </p:cNvPr>
          <p:cNvPicPr>
            <a:picLocks noChangeAspect="1"/>
          </p:cNvPicPr>
          <p:nvPr/>
        </p:nvPicPr>
        <p:blipFill>
          <a:blip r:embed="rId4"/>
          <a:stretch>
            <a:fillRect/>
          </a:stretch>
        </p:blipFill>
        <p:spPr>
          <a:xfrm>
            <a:off x="3376603" y="2948154"/>
            <a:ext cx="5572903" cy="1886213"/>
          </a:xfrm>
          <a:prstGeom prst="rect">
            <a:avLst/>
          </a:prstGeom>
        </p:spPr>
      </p:pic>
      <p:sp>
        <p:nvSpPr>
          <p:cNvPr id="8" name="正方形/長方形 7">
            <a:extLst>
              <a:ext uri="{FF2B5EF4-FFF2-40B4-BE49-F238E27FC236}">
                <a16:creationId xmlns:a16="http://schemas.microsoft.com/office/drawing/2014/main" id="{C4839DBB-C5B1-A3FA-7403-FD5C6FD90800}"/>
              </a:ext>
            </a:extLst>
          </p:cNvPr>
          <p:cNvSpPr/>
          <p:nvPr/>
        </p:nvSpPr>
        <p:spPr>
          <a:xfrm>
            <a:off x="4597400" y="4927600"/>
            <a:ext cx="228600" cy="187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sp>
        <p:nvSpPr>
          <p:cNvPr id="7" name="スライド番号プレースホルダー 6">
            <a:extLst>
              <a:ext uri="{FF2B5EF4-FFF2-40B4-BE49-F238E27FC236}">
                <a16:creationId xmlns:a16="http://schemas.microsoft.com/office/drawing/2014/main" id="{80BDC7A8-96F4-0347-C2EE-B1F2612338E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12</a:t>
            </a:fld>
            <a:endParaRPr lang="ja-JP"/>
          </a:p>
        </p:txBody>
      </p:sp>
      <p:sp>
        <p:nvSpPr>
          <p:cNvPr id="31" name="タイトル 1">
            <a:extLst>
              <a:ext uri="{FF2B5EF4-FFF2-40B4-BE49-F238E27FC236}">
                <a16:creationId xmlns:a16="http://schemas.microsoft.com/office/drawing/2014/main" id="{751CF29E-1794-F918-2646-25BA48166946}"/>
              </a:ext>
            </a:extLst>
          </p:cNvPr>
          <p:cNvSpPr txBox="1">
            <a:spLocks/>
          </p:cNvSpPr>
          <p:nvPr/>
        </p:nvSpPr>
        <p:spPr>
          <a:xfrm>
            <a:off x="835151" y="313368"/>
            <a:ext cx="1434845" cy="421698"/>
          </a:xfrm>
          <a:prstGeom prst="rect">
            <a:avLst/>
          </a:prstGeom>
        </p:spPr>
        <p:txBody>
          <a:bodyPr vert="horz" lIns="91440" tIns="45720" rIns="91440" bIns="45720" rtlCol="0" anchor="ctr">
            <a:normAutofit lnSpcReduction="10000"/>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はじめに</a:t>
            </a:r>
          </a:p>
        </p:txBody>
      </p:sp>
      <p:pic>
        <p:nvPicPr>
          <p:cNvPr id="5" name="図 4" descr="黒い背景とぼやけた写真&#10;&#10;AI 生成コンテンツは誤りを含む可能性があります。">
            <a:extLst>
              <a:ext uri="{FF2B5EF4-FFF2-40B4-BE49-F238E27FC236}">
                <a16:creationId xmlns:a16="http://schemas.microsoft.com/office/drawing/2014/main" id="{6BE1D7AF-79DE-7463-3AA9-758C5A17DE19}"/>
              </a:ext>
            </a:extLst>
          </p:cNvPr>
          <p:cNvPicPr>
            <a:picLocks noChangeAspect="1"/>
          </p:cNvPicPr>
          <p:nvPr/>
        </p:nvPicPr>
        <p:blipFill>
          <a:blip r:embed="rId5"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6" name="グラフィックス 5">
            <a:extLst>
              <a:ext uri="{FF2B5EF4-FFF2-40B4-BE49-F238E27FC236}">
                <a16:creationId xmlns:a16="http://schemas.microsoft.com/office/drawing/2014/main" id="{D7431E3B-AAE4-9655-6F3C-59B207E171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0239" y="324881"/>
            <a:ext cx="377525" cy="343257"/>
          </a:xfrm>
          <a:prstGeom prst="rect">
            <a:avLst/>
          </a:prstGeom>
        </p:spPr>
      </p:pic>
      <p:pic>
        <p:nvPicPr>
          <p:cNvPr id="9" name="グラフィックス 8">
            <a:extLst>
              <a:ext uri="{FF2B5EF4-FFF2-40B4-BE49-F238E27FC236}">
                <a16:creationId xmlns:a16="http://schemas.microsoft.com/office/drawing/2014/main" id="{8EB278ED-BE43-7EC4-7039-C6855C3B21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05664" y="1680689"/>
            <a:ext cx="1180673" cy="1073504"/>
          </a:xfrm>
          <a:prstGeom prst="rect">
            <a:avLst/>
          </a:prstGeom>
        </p:spPr>
      </p:pic>
      <p:sp>
        <p:nvSpPr>
          <p:cNvPr id="14" name="正方形/長方形 13">
            <a:extLst>
              <a:ext uri="{FF2B5EF4-FFF2-40B4-BE49-F238E27FC236}">
                <a16:creationId xmlns:a16="http://schemas.microsoft.com/office/drawing/2014/main" id="{58B3FDFC-3CBB-0B2C-634A-4462FFB55369}"/>
              </a:ext>
            </a:extLst>
          </p:cNvPr>
          <p:cNvSpPr/>
          <p:nvPr/>
        </p:nvSpPr>
        <p:spPr>
          <a:xfrm>
            <a:off x="7680865" y="3300248"/>
            <a:ext cx="1105784" cy="557049"/>
          </a:xfrm>
          <a:prstGeom prst="rect">
            <a:avLst/>
          </a:prstGeom>
          <a:noFill/>
          <a:ln w="762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9E751E0F-9F85-7C3D-0417-272E46CC919C}"/>
              </a:ext>
            </a:extLst>
          </p:cNvPr>
          <p:cNvSpPr txBox="1"/>
          <p:nvPr/>
        </p:nvSpPr>
        <p:spPr>
          <a:xfrm>
            <a:off x="422656" y="4927600"/>
            <a:ext cx="11480800" cy="601511"/>
          </a:xfrm>
          <a:prstGeom prst="rect">
            <a:avLst/>
          </a:prstGeom>
          <a:noFill/>
        </p:spPr>
        <p:txBody>
          <a:bodyPr wrap="square" rtlCol="0">
            <a:spAutoFit/>
          </a:bodyPr>
          <a:lstStyle/>
          <a:p>
            <a:pPr algn="ctr">
              <a:lnSpc>
                <a:spcPct val="125000"/>
              </a:lnSpc>
            </a:pPr>
            <a:r>
              <a:rPr kumimoji="1" lang="ja-JP" altLang="en-US" sz="3000" b="1" dirty="0">
                <a:solidFill>
                  <a:schemeClr val="bg2">
                    <a:lumMod val="50000"/>
                  </a:schemeClr>
                </a:solidFill>
              </a:rPr>
              <a:t>アニメーション</a:t>
            </a:r>
            <a:endParaRPr kumimoji="1" lang="en-US" altLang="ja-JP" sz="3000" b="1" dirty="0">
              <a:solidFill>
                <a:schemeClr val="bg2">
                  <a:lumMod val="50000"/>
                </a:schemeClr>
              </a:solidFill>
            </a:endParaRPr>
          </a:p>
        </p:txBody>
      </p:sp>
    </p:spTree>
    <p:extLst>
      <p:ext uri="{BB962C8B-B14F-4D97-AF65-F5344CB8AC3E}">
        <p14:creationId xmlns:p14="http://schemas.microsoft.com/office/powerpoint/2010/main" val="37975874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C89C9-857B-C81D-8890-56200FC6523A}"/>
            </a:ext>
          </a:extLst>
        </p:cNvPr>
        <p:cNvGrpSpPr/>
        <p:nvPr/>
      </p:nvGrpSpPr>
      <p:grpSpPr>
        <a:xfrm>
          <a:off x="0" y="0"/>
          <a:ext cx="0" cy="0"/>
          <a:chOff x="0" y="0"/>
          <a:chExt cx="0" cy="0"/>
        </a:xfrm>
      </p:grpSpPr>
      <p:sp>
        <p:nvSpPr>
          <p:cNvPr id="8" name="正方形/長方形 7">
            <a:extLst>
              <a:ext uri="{FF2B5EF4-FFF2-40B4-BE49-F238E27FC236}">
                <a16:creationId xmlns:a16="http://schemas.microsoft.com/office/drawing/2014/main" id="{BAB64290-657F-4FD4-9229-D96D296C3039}"/>
              </a:ext>
            </a:extLst>
          </p:cNvPr>
          <p:cNvSpPr/>
          <p:nvPr/>
        </p:nvSpPr>
        <p:spPr>
          <a:xfrm>
            <a:off x="4597400" y="4927600"/>
            <a:ext cx="228600" cy="187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sp>
        <p:nvSpPr>
          <p:cNvPr id="7" name="スライド番号プレースホルダー 6">
            <a:extLst>
              <a:ext uri="{FF2B5EF4-FFF2-40B4-BE49-F238E27FC236}">
                <a16:creationId xmlns:a16="http://schemas.microsoft.com/office/drawing/2014/main" id="{ED9DDE65-7218-195B-A971-4366AB883EA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13</a:t>
            </a:fld>
            <a:endParaRPr lang="ja-JP"/>
          </a:p>
        </p:txBody>
      </p:sp>
      <p:sp>
        <p:nvSpPr>
          <p:cNvPr id="31" name="タイトル 1">
            <a:extLst>
              <a:ext uri="{FF2B5EF4-FFF2-40B4-BE49-F238E27FC236}">
                <a16:creationId xmlns:a16="http://schemas.microsoft.com/office/drawing/2014/main" id="{76652A1A-C47A-C265-4032-AB997860B640}"/>
              </a:ext>
            </a:extLst>
          </p:cNvPr>
          <p:cNvSpPr txBox="1">
            <a:spLocks/>
          </p:cNvSpPr>
          <p:nvPr/>
        </p:nvSpPr>
        <p:spPr>
          <a:xfrm>
            <a:off x="835151" y="313368"/>
            <a:ext cx="1434845" cy="421698"/>
          </a:xfrm>
          <a:prstGeom prst="rect">
            <a:avLst/>
          </a:prstGeom>
        </p:spPr>
        <p:txBody>
          <a:bodyPr vert="horz" lIns="91440" tIns="45720" rIns="91440" bIns="45720" rtlCol="0" anchor="ctr">
            <a:normAutofit lnSpcReduction="10000"/>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はじめに</a:t>
            </a:r>
          </a:p>
        </p:txBody>
      </p:sp>
      <p:sp>
        <p:nvSpPr>
          <p:cNvPr id="2" name="テキスト ボックス 1">
            <a:extLst>
              <a:ext uri="{FF2B5EF4-FFF2-40B4-BE49-F238E27FC236}">
                <a16:creationId xmlns:a16="http://schemas.microsoft.com/office/drawing/2014/main" id="{C08D6260-20BE-14A7-C175-2E72E8537E25}"/>
              </a:ext>
            </a:extLst>
          </p:cNvPr>
          <p:cNvSpPr txBox="1"/>
          <p:nvPr/>
        </p:nvSpPr>
        <p:spPr>
          <a:xfrm>
            <a:off x="422656" y="4927600"/>
            <a:ext cx="11480800" cy="601511"/>
          </a:xfrm>
          <a:prstGeom prst="rect">
            <a:avLst/>
          </a:prstGeom>
          <a:noFill/>
        </p:spPr>
        <p:txBody>
          <a:bodyPr wrap="square" rtlCol="0">
            <a:spAutoFit/>
          </a:bodyPr>
          <a:lstStyle/>
          <a:p>
            <a:pPr algn="ctr">
              <a:lnSpc>
                <a:spcPct val="125000"/>
              </a:lnSpc>
            </a:pPr>
            <a:r>
              <a:rPr kumimoji="1" lang="ja-JP" altLang="en-US" sz="3000" b="1" dirty="0">
                <a:solidFill>
                  <a:schemeClr val="bg2">
                    <a:lumMod val="50000"/>
                  </a:schemeClr>
                </a:solidFill>
              </a:rPr>
              <a:t>画面切り替え</a:t>
            </a:r>
            <a:endParaRPr kumimoji="1" lang="en-US" altLang="ja-JP" sz="3000" b="1" dirty="0">
              <a:solidFill>
                <a:schemeClr val="bg2">
                  <a:lumMod val="50000"/>
                </a:schemeClr>
              </a:solidFill>
            </a:endParaRPr>
          </a:p>
        </p:txBody>
      </p:sp>
      <p:pic>
        <p:nvPicPr>
          <p:cNvPr id="5" name="図 4" descr="黒い背景とぼやけた写真&#10;&#10;AI 生成コンテンツは誤りを含む可能性があります。">
            <a:extLst>
              <a:ext uri="{FF2B5EF4-FFF2-40B4-BE49-F238E27FC236}">
                <a16:creationId xmlns:a16="http://schemas.microsoft.com/office/drawing/2014/main" id="{9D0CF3CD-7399-66AB-518B-5E3837998D45}"/>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6" name="グラフィックス 5">
            <a:extLst>
              <a:ext uri="{FF2B5EF4-FFF2-40B4-BE49-F238E27FC236}">
                <a16:creationId xmlns:a16="http://schemas.microsoft.com/office/drawing/2014/main" id="{9E095068-805B-E86A-856B-68091EDB6B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pic>
        <p:nvPicPr>
          <p:cNvPr id="9" name="グラフィックス 8">
            <a:extLst>
              <a:ext uri="{FF2B5EF4-FFF2-40B4-BE49-F238E27FC236}">
                <a16:creationId xmlns:a16="http://schemas.microsoft.com/office/drawing/2014/main" id="{8912E2D3-547D-7A6E-905D-AB4F1B0174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5664" y="1680689"/>
            <a:ext cx="1180673" cy="1073504"/>
          </a:xfrm>
          <a:prstGeom prst="rect">
            <a:avLst/>
          </a:prstGeom>
        </p:spPr>
      </p:pic>
      <p:pic>
        <p:nvPicPr>
          <p:cNvPr id="13" name="図 12">
            <a:extLst>
              <a:ext uri="{FF2B5EF4-FFF2-40B4-BE49-F238E27FC236}">
                <a16:creationId xmlns:a16="http://schemas.microsoft.com/office/drawing/2014/main" id="{4B98B422-CA95-0ED9-6EBA-E7A6DD7D8B8E}"/>
              </a:ext>
            </a:extLst>
          </p:cNvPr>
          <p:cNvPicPr>
            <a:picLocks noChangeAspect="1"/>
          </p:cNvPicPr>
          <p:nvPr/>
        </p:nvPicPr>
        <p:blipFill>
          <a:blip r:embed="rId6"/>
          <a:stretch>
            <a:fillRect/>
          </a:stretch>
        </p:blipFill>
        <p:spPr>
          <a:xfrm>
            <a:off x="3457578" y="2940658"/>
            <a:ext cx="5410955" cy="1800476"/>
          </a:xfrm>
          <a:prstGeom prst="rect">
            <a:avLst/>
          </a:prstGeom>
        </p:spPr>
      </p:pic>
      <p:sp>
        <p:nvSpPr>
          <p:cNvPr id="3" name="正方形/長方形 2">
            <a:extLst>
              <a:ext uri="{FF2B5EF4-FFF2-40B4-BE49-F238E27FC236}">
                <a16:creationId xmlns:a16="http://schemas.microsoft.com/office/drawing/2014/main" id="{421B1ABC-6275-BFFB-68CA-5425243F9E4E}"/>
              </a:ext>
            </a:extLst>
          </p:cNvPr>
          <p:cNvSpPr/>
          <p:nvPr/>
        </p:nvSpPr>
        <p:spPr>
          <a:xfrm>
            <a:off x="6598300" y="3300248"/>
            <a:ext cx="1105784" cy="557049"/>
          </a:xfrm>
          <a:prstGeom prst="rect">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033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A6BDF-D5A2-49D4-76BF-B922F54C9462}"/>
            </a:ext>
          </a:extLst>
        </p:cNvPr>
        <p:cNvGrpSpPr/>
        <p:nvPr/>
      </p:nvGrpSpPr>
      <p:grpSpPr>
        <a:xfrm>
          <a:off x="0" y="0"/>
          <a:ext cx="0" cy="0"/>
          <a:chOff x="0" y="0"/>
          <a:chExt cx="0" cy="0"/>
        </a:xfrm>
      </p:grpSpPr>
      <p:sp>
        <p:nvSpPr>
          <p:cNvPr id="8" name="正方形/長方形 7">
            <a:extLst>
              <a:ext uri="{FF2B5EF4-FFF2-40B4-BE49-F238E27FC236}">
                <a16:creationId xmlns:a16="http://schemas.microsoft.com/office/drawing/2014/main" id="{F89AB286-030E-4CD6-2F94-EFF05C5B8AB5}"/>
              </a:ext>
            </a:extLst>
          </p:cNvPr>
          <p:cNvSpPr/>
          <p:nvPr/>
        </p:nvSpPr>
        <p:spPr>
          <a:xfrm>
            <a:off x="4597400" y="4927600"/>
            <a:ext cx="228600" cy="187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sp>
        <p:nvSpPr>
          <p:cNvPr id="7" name="スライド番号プレースホルダー 6">
            <a:extLst>
              <a:ext uri="{FF2B5EF4-FFF2-40B4-BE49-F238E27FC236}">
                <a16:creationId xmlns:a16="http://schemas.microsoft.com/office/drawing/2014/main" id="{524F5BA2-1E07-D88F-5F27-FFF8BC64D748}"/>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14</a:t>
            </a:fld>
            <a:endParaRPr lang="ja-JP"/>
          </a:p>
        </p:txBody>
      </p:sp>
      <p:sp>
        <p:nvSpPr>
          <p:cNvPr id="31" name="タイトル 1">
            <a:extLst>
              <a:ext uri="{FF2B5EF4-FFF2-40B4-BE49-F238E27FC236}">
                <a16:creationId xmlns:a16="http://schemas.microsoft.com/office/drawing/2014/main" id="{85002C26-3AFA-55E4-105B-DA15E8290B88}"/>
              </a:ext>
            </a:extLst>
          </p:cNvPr>
          <p:cNvSpPr txBox="1">
            <a:spLocks/>
          </p:cNvSpPr>
          <p:nvPr/>
        </p:nvSpPr>
        <p:spPr>
          <a:xfrm>
            <a:off x="835151" y="313368"/>
            <a:ext cx="1434845" cy="421698"/>
          </a:xfrm>
          <a:prstGeom prst="rect">
            <a:avLst/>
          </a:prstGeom>
        </p:spPr>
        <p:txBody>
          <a:bodyPr vert="horz" lIns="91440" tIns="45720" rIns="91440" bIns="45720" rtlCol="0" anchor="ctr">
            <a:normAutofit lnSpcReduction="10000"/>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はじめに</a:t>
            </a:r>
          </a:p>
        </p:txBody>
      </p:sp>
      <p:sp>
        <p:nvSpPr>
          <p:cNvPr id="2" name="テキスト ボックス 1">
            <a:extLst>
              <a:ext uri="{FF2B5EF4-FFF2-40B4-BE49-F238E27FC236}">
                <a16:creationId xmlns:a16="http://schemas.microsoft.com/office/drawing/2014/main" id="{3198EB2D-A636-CA00-C313-29EEA527DDD9}"/>
              </a:ext>
            </a:extLst>
          </p:cNvPr>
          <p:cNvSpPr txBox="1"/>
          <p:nvPr/>
        </p:nvSpPr>
        <p:spPr>
          <a:xfrm>
            <a:off x="422656" y="4728400"/>
            <a:ext cx="11480800" cy="601511"/>
          </a:xfrm>
          <a:prstGeom prst="rect">
            <a:avLst/>
          </a:prstGeom>
          <a:noFill/>
        </p:spPr>
        <p:txBody>
          <a:bodyPr wrap="square" rtlCol="0">
            <a:spAutoFit/>
          </a:bodyPr>
          <a:lstStyle/>
          <a:p>
            <a:pPr algn="ctr">
              <a:lnSpc>
                <a:spcPct val="125000"/>
              </a:lnSpc>
            </a:pPr>
            <a:r>
              <a:rPr kumimoji="1" lang="ja-JP" altLang="en-US" sz="3000" b="1" dirty="0">
                <a:solidFill>
                  <a:schemeClr val="bg2">
                    <a:lumMod val="50000"/>
                  </a:schemeClr>
                </a:solidFill>
              </a:rPr>
              <a:t>画面切り替え </a:t>
            </a:r>
            <a:r>
              <a:rPr kumimoji="1" lang="en-US" altLang="ja-JP" sz="3000" b="1" dirty="0">
                <a:solidFill>
                  <a:schemeClr val="bg2">
                    <a:lumMod val="50000"/>
                  </a:schemeClr>
                </a:solidFill>
              </a:rPr>
              <a:t>&gt; </a:t>
            </a:r>
            <a:r>
              <a:rPr kumimoji="1" lang="ja-JP" altLang="en-US" sz="3000" b="1" dirty="0">
                <a:solidFill>
                  <a:schemeClr val="bg2">
                    <a:lumMod val="50000"/>
                  </a:schemeClr>
                </a:solidFill>
              </a:rPr>
              <a:t>変形</a:t>
            </a:r>
            <a:endParaRPr kumimoji="1" lang="en-US" altLang="ja-JP" sz="3000" b="1" dirty="0">
              <a:solidFill>
                <a:schemeClr val="bg2">
                  <a:lumMod val="50000"/>
                </a:schemeClr>
              </a:solidFill>
            </a:endParaRPr>
          </a:p>
        </p:txBody>
      </p:sp>
      <p:grpSp>
        <p:nvGrpSpPr>
          <p:cNvPr id="10" name="グループ化 9">
            <a:extLst>
              <a:ext uri="{FF2B5EF4-FFF2-40B4-BE49-F238E27FC236}">
                <a16:creationId xmlns:a16="http://schemas.microsoft.com/office/drawing/2014/main" id="{D4E6A5F0-30EC-3796-6CC2-8DAAA890BFF5}"/>
              </a:ext>
            </a:extLst>
          </p:cNvPr>
          <p:cNvGrpSpPr/>
          <p:nvPr/>
        </p:nvGrpSpPr>
        <p:grpSpPr>
          <a:xfrm>
            <a:off x="-17622450" y="1"/>
            <a:ext cx="15605760" cy="6857999"/>
            <a:chOff x="0" y="1"/>
            <a:chExt cx="15605760" cy="6857999"/>
          </a:xfrm>
        </p:grpSpPr>
        <p:sp>
          <p:nvSpPr>
            <p:cNvPr id="11" name="矢印: 右 10">
              <a:extLst>
                <a:ext uri="{FF2B5EF4-FFF2-40B4-BE49-F238E27FC236}">
                  <a16:creationId xmlns:a16="http://schemas.microsoft.com/office/drawing/2014/main" id="{4C898344-50E4-980B-31D5-4A710620A439}"/>
                </a:ext>
              </a:extLst>
            </p:cNvPr>
            <p:cNvSpPr/>
            <p:nvPr/>
          </p:nvSpPr>
          <p:spPr>
            <a:xfrm>
              <a:off x="0" y="1"/>
              <a:ext cx="15605760" cy="6857999"/>
            </a:xfrm>
            <a:prstGeom prst="right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C427B5A-FAC7-FEE9-3EF6-CBF65CBA6976}"/>
                </a:ext>
              </a:extLst>
            </p:cNvPr>
            <p:cNvSpPr txBox="1">
              <a:spLocks/>
            </p:cNvSpPr>
            <p:nvPr/>
          </p:nvSpPr>
          <p:spPr>
            <a:xfrm>
              <a:off x="2002028" y="2477650"/>
              <a:ext cx="8187944" cy="1902700"/>
            </a:xfrm>
            <a:prstGeom prst="rect">
              <a:avLst/>
            </a:prstGeom>
            <a:noFill/>
          </p:spPr>
          <p:txBody>
            <a:bodyPr wrap="square" rtlCol="0">
              <a:spAutoFit/>
            </a:bodyPr>
            <a:lstStyle/>
            <a:p>
              <a:pPr lvl="1" algn="ctr">
                <a:lnSpc>
                  <a:spcPct val="125000"/>
                </a:lnSpc>
              </a:pPr>
              <a:r>
                <a:rPr kumimoji="1" lang="ja-JP" altLang="en-US" sz="5000" b="1" dirty="0">
                  <a:solidFill>
                    <a:schemeClr val="bg1"/>
                  </a:solidFill>
                </a:rPr>
                <a:t>「変形」で簡単に</a:t>
              </a:r>
              <a:br>
                <a:rPr kumimoji="1" lang="en-US" altLang="ja-JP" sz="5000" b="1" dirty="0">
                  <a:solidFill>
                    <a:schemeClr val="bg1"/>
                  </a:solidFill>
                </a:rPr>
              </a:br>
              <a:r>
                <a:rPr kumimoji="1" lang="ja-JP" altLang="en-US" sz="5000" b="1" dirty="0">
                  <a:solidFill>
                    <a:schemeClr val="bg1"/>
                  </a:solidFill>
                </a:rPr>
                <a:t>アニメーションを実装できます</a:t>
              </a:r>
              <a:endParaRPr kumimoji="1" lang="en-US" altLang="ja-JP" sz="2500" dirty="0">
                <a:solidFill>
                  <a:schemeClr val="bg1"/>
                </a:solidFill>
              </a:endParaRPr>
            </a:p>
          </p:txBody>
        </p:sp>
      </p:grpSp>
      <p:pic>
        <p:nvPicPr>
          <p:cNvPr id="5" name="図 4" descr="黒い背景とぼやけた写真&#10;&#10;AI 生成コンテンツは誤りを含む可能性があります。">
            <a:extLst>
              <a:ext uri="{FF2B5EF4-FFF2-40B4-BE49-F238E27FC236}">
                <a16:creationId xmlns:a16="http://schemas.microsoft.com/office/drawing/2014/main" id="{14F2F9BB-6D49-109F-C98B-56467589556A}"/>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6" name="グラフィックス 5">
            <a:extLst>
              <a:ext uri="{FF2B5EF4-FFF2-40B4-BE49-F238E27FC236}">
                <a16:creationId xmlns:a16="http://schemas.microsoft.com/office/drawing/2014/main" id="{12A57849-5F61-1314-3358-CEB4424FC1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pic>
        <p:nvPicPr>
          <p:cNvPr id="9" name="グラフィックス 8">
            <a:extLst>
              <a:ext uri="{FF2B5EF4-FFF2-40B4-BE49-F238E27FC236}">
                <a16:creationId xmlns:a16="http://schemas.microsoft.com/office/drawing/2014/main" id="{216579CC-EE74-93B7-5E25-115C91C31B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5664" y="1680689"/>
            <a:ext cx="1180673" cy="1073504"/>
          </a:xfrm>
          <a:prstGeom prst="rect">
            <a:avLst/>
          </a:prstGeom>
        </p:spPr>
      </p:pic>
      <p:pic>
        <p:nvPicPr>
          <p:cNvPr id="3" name="図 2">
            <a:extLst>
              <a:ext uri="{FF2B5EF4-FFF2-40B4-BE49-F238E27FC236}">
                <a16:creationId xmlns:a16="http://schemas.microsoft.com/office/drawing/2014/main" id="{F9F2800A-7F24-67D5-AD9A-56268A349211}"/>
              </a:ext>
            </a:extLst>
          </p:cNvPr>
          <p:cNvPicPr>
            <a:picLocks noChangeAspect="1"/>
          </p:cNvPicPr>
          <p:nvPr/>
        </p:nvPicPr>
        <p:blipFill>
          <a:blip r:embed="rId6"/>
          <a:stretch>
            <a:fillRect/>
          </a:stretch>
        </p:blipFill>
        <p:spPr>
          <a:xfrm>
            <a:off x="3457578" y="2940658"/>
            <a:ext cx="5410955" cy="1800476"/>
          </a:xfrm>
          <a:prstGeom prst="rect">
            <a:avLst/>
          </a:prstGeom>
        </p:spPr>
      </p:pic>
      <p:sp>
        <p:nvSpPr>
          <p:cNvPr id="13" name="正方形/長方形 12">
            <a:extLst>
              <a:ext uri="{FF2B5EF4-FFF2-40B4-BE49-F238E27FC236}">
                <a16:creationId xmlns:a16="http://schemas.microsoft.com/office/drawing/2014/main" id="{99145731-D141-E9B2-6E0C-C69F65C1CA17}"/>
              </a:ext>
            </a:extLst>
          </p:cNvPr>
          <p:cNvSpPr/>
          <p:nvPr/>
        </p:nvSpPr>
        <p:spPr>
          <a:xfrm>
            <a:off x="5326549" y="3861917"/>
            <a:ext cx="1105784" cy="773145"/>
          </a:xfrm>
          <a:prstGeom prst="rect">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13166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3BB6F59-0F25-73BE-2DB7-F7AF68AD45EA}"/>
            </a:ext>
          </a:extLst>
        </p:cNvPr>
        <p:cNvGrpSpPr/>
        <p:nvPr/>
      </p:nvGrpSpPr>
      <p:grpSpPr>
        <a:xfrm>
          <a:off x="0" y="0"/>
          <a:ext cx="0" cy="0"/>
          <a:chOff x="0" y="0"/>
          <a:chExt cx="0" cy="0"/>
        </a:xfrm>
      </p:grpSpPr>
      <p:sp>
        <p:nvSpPr>
          <p:cNvPr id="8" name="正方形/長方形 7">
            <a:extLst>
              <a:ext uri="{FF2B5EF4-FFF2-40B4-BE49-F238E27FC236}">
                <a16:creationId xmlns:a16="http://schemas.microsoft.com/office/drawing/2014/main" id="{E8D6AA80-953F-7A90-CBDC-07A3808467DD}"/>
              </a:ext>
            </a:extLst>
          </p:cNvPr>
          <p:cNvSpPr/>
          <p:nvPr/>
        </p:nvSpPr>
        <p:spPr>
          <a:xfrm>
            <a:off x="4597400" y="4927600"/>
            <a:ext cx="228600" cy="1873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sp>
        <p:nvSpPr>
          <p:cNvPr id="17" name="Content Placeholder 2">
            <a:extLst>
              <a:ext uri="{FF2B5EF4-FFF2-40B4-BE49-F238E27FC236}">
                <a16:creationId xmlns:a16="http://schemas.microsoft.com/office/drawing/2014/main" id="{C5B6A407-E17C-F601-EB10-D2B549EB3A63}"/>
              </a:ext>
            </a:extLst>
          </p:cNvPr>
          <p:cNvSpPr>
            <a:spLocks noGrp="1"/>
          </p:cNvSpPr>
          <p:nvPr>
            <p:ph idx="1"/>
          </p:nvPr>
        </p:nvSpPr>
        <p:spPr>
          <a:xfrm>
            <a:off x="4137660" y="136525"/>
            <a:ext cx="3916680" cy="759079"/>
          </a:xfrm>
        </p:spPr>
        <p:txBody>
          <a:bodyPr anchor="ctr">
            <a:noAutofit/>
          </a:bodyPr>
          <a:lstStyle/>
          <a:p>
            <a:pPr marL="0" indent="0" algn="ctr">
              <a:buNone/>
            </a:pPr>
            <a:r>
              <a:rPr lang="ja-JP" altLang="en-US" sz="2500" b="1" dirty="0">
                <a:solidFill>
                  <a:schemeClr val="bg1"/>
                </a:solidFill>
              </a:rPr>
              <a:t>まずはこちらをご覧ください</a:t>
            </a:r>
            <a:endParaRPr lang="en-US" sz="2500" b="1" dirty="0">
              <a:solidFill>
                <a:schemeClr val="bg1"/>
              </a:solidFill>
            </a:endParaRPr>
          </a:p>
        </p:txBody>
      </p:sp>
      <p:sp>
        <p:nvSpPr>
          <p:cNvPr id="7" name="スライド番号プレースホルダー 6">
            <a:extLst>
              <a:ext uri="{FF2B5EF4-FFF2-40B4-BE49-F238E27FC236}">
                <a16:creationId xmlns:a16="http://schemas.microsoft.com/office/drawing/2014/main" id="{67F9E448-8445-1A5F-6367-AFAD67FA3A9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15</a:t>
            </a:fld>
            <a:endParaRPr lang="ja-JP"/>
          </a:p>
        </p:txBody>
      </p:sp>
      <p:sp>
        <p:nvSpPr>
          <p:cNvPr id="31" name="タイトル 1">
            <a:extLst>
              <a:ext uri="{FF2B5EF4-FFF2-40B4-BE49-F238E27FC236}">
                <a16:creationId xmlns:a16="http://schemas.microsoft.com/office/drawing/2014/main" id="{29204AAF-B844-B142-CCEA-F53B012EE2FB}"/>
              </a:ext>
            </a:extLst>
          </p:cNvPr>
          <p:cNvSpPr txBox="1">
            <a:spLocks/>
          </p:cNvSpPr>
          <p:nvPr/>
        </p:nvSpPr>
        <p:spPr>
          <a:xfrm>
            <a:off x="835151" y="313368"/>
            <a:ext cx="1434845" cy="421698"/>
          </a:xfrm>
          <a:prstGeom prst="rect">
            <a:avLst/>
          </a:prstGeom>
        </p:spPr>
        <p:txBody>
          <a:bodyPr vert="horz" lIns="91440" tIns="45720" rIns="91440" bIns="45720" rtlCol="0" anchor="ctr">
            <a:normAutofit lnSpcReduction="10000"/>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はじめに</a:t>
            </a:r>
          </a:p>
        </p:txBody>
      </p:sp>
      <p:grpSp>
        <p:nvGrpSpPr>
          <p:cNvPr id="3" name="グループ化 2">
            <a:extLst>
              <a:ext uri="{FF2B5EF4-FFF2-40B4-BE49-F238E27FC236}">
                <a16:creationId xmlns:a16="http://schemas.microsoft.com/office/drawing/2014/main" id="{E8F83F91-FCF4-056F-556F-CDCD0B26E9D1}"/>
              </a:ext>
            </a:extLst>
          </p:cNvPr>
          <p:cNvGrpSpPr/>
          <p:nvPr/>
        </p:nvGrpSpPr>
        <p:grpSpPr>
          <a:xfrm>
            <a:off x="0" y="1"/>
            <a:ext cx="15605760" cy="6857999"/>
            <a:chOff x="0" y="1"/>
            <a:chExt cx="15605760" cy="6857999"/>
          </a:xfrm>
        </p:grpSpPr>
        <p:sp>
          <p:nvSpPr>
            <p:cNvPr id="2" name="矢印: 右 1">
              <a:extLst>
                <a:ext uri="{FF2B5EF4-FFF2-40B4-BE49-F238E27FC236}">
                  <a16:creationId xmlns:a16="http://schemas.microsoft.com/office/drawing/2014/main" id="{95FE5B7D-05FF-BCE7-C327-791077575D51}"/>
                </a:ext>
              </a:extLst>
            </p:cNvPr>
            <p:cNvSpPr/>
            <p:nvPr/>
          </p:nvSpPr>
          <p:spPr>
            <a:xfrm>
              <a:off x="0" y="1"/>
              <a:ext cx="15605760" cy="6857999"/>
            </a:xfrm>
            <a:prstGeom prst="right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70A481B-ADD6-7103-9613-7ABAFACEF42A}"/>
                </a:ext>
              </a:extLst>
            </p:cNvPr>
            <p:cNvSpPr txBox="1">
              <a:spLocks/>
            </p:cNvSpPr>
            <p:nvPr/>
          </p:nvSpPr>
          <p:spPr>
            <a:xfrm>
              <a:off x="2002028" y="2477650"/>
              <a:ext cx="8187944" cy="1902700"/>
            </a:xfrm>
            <a:prstGeom prst="rect">
              <a:avLst/>
            </a:prstGeom>
            <a:noFill/>
          </p:spPr>
          <p:txBody>
            <a:bodyPr wrap="square" rtlCol="0">
              <a:spAutoFit/>
            </a:bodyPr>
            <a:lstStyle/>
            <a:p>
              <a:pPr lvl="1" algn="ctr">
                <a:lnSpc>
                  <a:spcPct val="125000"/>
                </a:lnSpc>
              </a:pPr>
              <a:r>
                <a:rPr kumimoji="1" lang="ja-JP" altLang="en-US" sz="5000" b="1" dirty="0">
                  <a:solidFill>
                    <a:schemeClr val="bg1"/>
                  </a:solidFill>
                </a:rPr>
                <a:t>「変形」で簡単に</a:t>
              </a:r>
              <a:br>
                <a:rPr kumimoji="1" lang="en-US" altLang="ja-JP" sz="5000" b="1" dirty="0">
                  <a:solidFill>
                    <a:schemeClr val="bg1"/>
                  </a:solidFill>
                </a:rPr>
              </a:br>
              <a:r>
                <a:rPr kumimoji="1" lang="ja-JP" altLang="en-US" sz="5000" b="1" dirty="0">
                  <a:solidFill>
                    <a:schemeClr val="bg1"/>
                  </a:solidFill>
                </a:rPr>
                <a:t>アニメーションを実装できます</a:t>
              </a:r>
              <a:endParaRPr kumimoji="1" lang="en-US" altLang="ja-JP" sz="2500" dirty="0">
                <a:solidFill>
                  <a:schemeClr val="bg1"/>
                </a:solidFill>
              </a:endParaRPr>
            </a:p>
          </p:txBody>
        </p:sp>
      </p:grpSp>
      <p:pic>
        <p:nvPicPr>
          <p:cNvPr id="4" name="図 3" descr="黒い背景とぼやけた写真&#10;&#10;AI 生成コンテンツは誤りを含む可能性があります。">
            <a:extLst>
              <a:ext uri="{FF2B5EF4-FFF2-40B4-BE49-F238E27FC236}">
                <a16:creationId xmlns:a16="http://schemas.microsoft.com/office/drawing/2014/main" id="{7EE787CD-B2CB-8980-9778-94629A746537}"/>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6" name="グラフィックス 5">
            <a:extLst>
              <a:ext uri="{FF2B5EF4-FFF2-40B4-BE49-F238E27FC236}">
                <a16:creationId xmlns:a16="http://schemas.microsoft.com/office/drawing/2014/main" id="{2CAAEFFE-AD94-165C-F76B-E7940A1A0F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pic>
        <p:nvPicPr>
          <p:cNvPr id="9" name="グラフィックス 8">
            <a:extLst>
              <a:ext uri="{FF2B5EF4-FFF2-40B4-BE49-F238E27FC236}">
                <a16:creationId xmlns:a16="http://schemas.microsoft.com/office/drawing/2014/main" id="{A950E8A5-3C03-EE8E-8849-7A224F74C8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342063" y="1680689"/>
            <a:ext cx="1180673" cy="1073504"/>
          </a:xfrm>
          <a:prstGeom prst="rect">
            <a:avLst/>
          </a:prstGeom>
        </p:spPr>
      </p:pic>
      <p:sp>
        <p:nvSpPr>
          <p:cNvPr id="10" name="テキスト ボックス 9">
            <a:extLst>
              <a:ext uri="{FF2B5EF4-FFF2-40B4-BE49-F238E27FC236}">
                <a16:creationId xmlns:a16="http://schemas.microsoft.com/office/drawing/2014/main" id="{5AD3D3DC-7A01-D7DE-EB7F-3224C592FD6A}"/>
              </a:ext>
            </a:extLst>
          </p:cNvPr>
          <p:cNvSpPr txBox="1"/>
          <p:nvPr/>
        </p:nvSpPr>
        <p:spPr>
          <a:xfrm>
            <a:off x="12339144" y="4728400"/>
            <a:ext cx="11480800" cy="1178592"/>
          </a:xfrm>
          <a:prstGeom prst="rect">
            <a:avLst/>
          </a:prstGeom>
          <a:noFill/>
        </p:spPr>
        <p:txBody>
          <a:bodyPr wrap="square" rtlCol="0">
            <a:spAutoFit/>
          </a:bodyPr>
          <a:lstStyle/>
          <a:p>
            <a:pPr algn="ctr">
              <a:lnSpc>
                <a:spcPct val="125000"/>
              </a:lnSpc>
            </a:pPr>
            <a:r>
              <a:rPr kumimoji="1" lang="ja-JP" altLang="en-US" sz="3000" b="1" dirty="0">
                <a:solidFill>
                  <a:schemeClr val="bg2">
                    <a:lumMod val="50000"/>
                  </a:schemeClr>
                </a:solidFill>
              </a:rPr>
              <a:t>「画面切り替え」の中に</a:t>
            </a:r>
            <a:endParaRPr kumimoji="1" lang="en-US" altLang="ja-JP" sz="3000" b="1" dirty="0">
              <a:solidFill>
                <a:schemeClr val="bg2">
                  <a:lumMod val="50000"/>
                </a:schemeClr>
              </a:solidFill>
            </a:endParaRPr>
          </a:p>
          <a:p>
            <a:pPr algn="ctr">
              <a:lnSpc>
                <a:spcPct val="125000"/>
              </a:lnSpc>
            </a:pPr>
            <a:r>
              <a:rPr kumimoji="1" lang="ja-JP" altLang="en-US" sz="3000" b="1" dirty="0">
                <a:solidFill>
                  <a:schemeClr val="bg2">
                    <a:lumMod val="50000"/>
                  </a:schemeClr>
                </a:solidFill>
              </a:rPr>
              <a:t>「変形」機能</a:t>
            </a:r>
            <a:endParaRPr kumimoji="1" lang="en-US" altLang="ja-JP" sz="3000" b="1" dirty="0">
              <a:solidFill>
                <a:schemeClr val="bg2">
                  <a:lumMod val="50000"/>
                </a:schemeClr>
              </a:solidFill>
            </a:endParaRPr>
          </a:p>
        </p:txBody>
      </p:sp>
      <p:pic>
        <p:nvPicPr>
          <p:cNvPr id="11" name="図 10" descr="グラフィカル ユーザー インターフェイス, アプリケーション&#10;&#10;AI 生成コンテンツは誤りを含む可能性があります。">
            <a:extLst>
              <a:ext uri="{FF2B5EF4-FFF2-40B4-BE49-F238E27FC236}">
                <a16:creationId xmlns:a16="http://schemas.microsoft.com/office/drawing/2014/main" id="{752C08CA-9E93-635D-1F5A-B5FA56E34E39}"/>
              </a:ext>
            </a:extLst>
          </p:cNvPr>
          <p:cNvPicPr>
            <a:picLocks noChangeAspect="1"/>
          </p:cNvPicPr>
          <p:nvPr/>
        </p:nvPicPr>
        <p:blipFill>
          <a:blip r:embed="rId6"/>
          <a:stretch>
            <a:fillRect/>
          </a:stretch>
        </p:blipFill>
        <p:spPr>
          <a:xfrm>
            <a:off x="15802242" y="3152001"/>
            <a:ext cx="4260314" cy="1178591"/>
          </a:xfrm>
          <a:prstGeom prst="rect">
            <a:avLst/>
          </a:prstGeom>
        </p:spPr>
      </p:pic>
    </p:spTree>
    <p:extLst>
      <p:ext uri="{BB962C8B-B14F-4D97-AF65-F5344CB8AC3E}">
        <p14:creationId xmlns:p14="http://schemas.microsoft.com/office/powerpoint/2010/main" val="17394047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47CC4-A69A-97D5-F97D-28593EA03D44}"/>
            </a:ext>
          </a:extLst>
        </p:cNvPr>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E7234F91-3B66-6BF5-3C47-FD66B47D476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16</a:t>
            </a:fld>
            <a:endParaRPr lang="ja-JP"/>
          </a:p>
        </p:txBody>
      </p:sp>
      <p:sp>
        <p:nvSpPr>
          <p:cNvPr id="8" name="タイトル 1">
            <a:extLst>
              <a:ext uri="{FF2B5EF4-FFF2-40B4-BE49-F238E27FC236}">
                <a16:creationId xmlns:a16="http://schemas.microsoft.com/office/drawing/2014/main" id="{31A9F5F5-7837-C1F3-2275-096469E61CC6}"/>
              </a:ext>
            </a:extLst>
          </p:cNvPr>
          <p:cNvSpPr txBox="1">
            <a:spLocks/>
          </p:cNvSpPr>
          <p:nvPr/>
        </p:nvSpPr>
        <p:spPr>
          <a:xfrm>
            <a:off x="4898613" y="3218151"/>
            <a:ext cx="2394775"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4000" dirty="0"/>
              <a:t>実装方法</a:t>
            </a:r>
          </a:p>
        </p:txBody>
      </p:sp>
      <p:pic>
        <p:nvPicPr>
          <p:cNvPr id="10" name="図 9" descr="黒い背景とぼやけた写真&#10;&#10;AI 生成コンテンツは誤りを含む可能性があります。">
            <a:extLst>
              <a:ext uri="{FF2B5EF4-FFF2-40B4-BE49-F238E27FC236}">
                <a16:creationId xmlns:a16="http://schemas.microsoft.com/office/drawing/2014/main" id="{80D6C246-8756-9B55-E423-A949986BAD4E}"/>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1926336" y="1409700"/>
            <a:ext cx="4038600" cy="4038600"/>
          </a:xfrm>
          <a:prstGeom prst="rect">
            <a:avLst/>
          </a:prstGeom>
        </p:spPr>
      </p:pic>
      <p:pic>
        <p:nvPicPr>
          <p:cNvPr id="2" name="グラフィックス 1">
            <a:extLst>
              <a:ext uri="{FF2B5EF4-FFF2-40B4-BE49-F238E27FC236}">
                <a16:creationId xmlns:a16="http://schemas.microsoft.com/office/drawing/2014/main" id="{24E9CB83-1B05-A24F-231B-8FB70CBBBC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0726" y="2892248"/>
            <a:ext cx="1180673" cy="1073504"/>
          </a:xfrm>
          <a:prstGeom prst="rect">
            <a:avLst/>
          </a:prstGeom>
        </p:spPr>
      </p:pic>
      <p:grpSp>
        <p:nvGrpSpPr>
          <p:cNvPr id="4" name="グループ化 3">
            <a:extLst>
              <a:ext uri="{FF2B5EF4-FFF2-40B4-BE49-F238E27FC236}">
                <a16:creationId xmlns:a16="http://schemas.microsoft.com/office/drawing/2014/main" id="{8331C8C1-749C-B0E4-B98E-4A9D98C5D2E4}"/>
              </a:ext>
            </a:extLst>
          </p:cNvPr>
          <p:cNvGrpSpPr>
            <a:grpSpLocks/>
          </p:cNvGrpSpPr>
          <p:nvPr/>
        </p:nvGrpSpPr>
        <p:grpSpPr>
          <a:xfrm>
            <a:off x="2505216" y="6930848"/>
            <a:ext cx="2880000" cy="2160000"/>
            <a:chOff x="3188043" y="3428999"/>
            <a:chExt cx="2880000" cy="2160000"/>
          </a:xfrm>
        </p:grpSpPr>
        <p:sp>
          <p:nvSpPr>
            <p:cNvPr id="5" name="正方形/長方形 4">
              <a:extLst>
                <a:ext uri="{FF2B5EF4-FFF2-40B4-BE49-F238E27FC236}">
                  <a16:creationId xmlns:a16="http://schemas.microsoft.com/office/drawing/2014/main" id="{8AAF2F21-B7B7-9D1A-C7E3-F0A573DF66CF}"/>
                </a:ext>
              </a:extLst>
            </p:cNvPr>
            <p:cNvSpPr>
              <a:spLocks/>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8A1171AA-32D1-9150-D94D-932CB4F8E0A0}"/>
                </a:ext>
              </a:extLst>
            </p:cNvPr>
            <p:cNvSpPr>
              <a:spLocks/>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4D02654A-83EE-74A7-ED4F-1659A394E4C1}"/>
                </a:ext>
              </a:extLst>
            </p:cNvPr>
            <p:cNvSpPr>
              <a:spLocks/>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星: 5 pt 16">
            <a:extLst>
              <a:ext uri="{FF2B5EF4-FFF2-40B4-BE49-F238E27FC236}">
                <a16:creationId xmlns:a16="http://schemas.microsoft.com/office/drawing/2014/main" id="{9D7C8ADE-442C-502B-37BB-64C4CDB1933B}"/>
              </a:ext>
            </a:extLst>
          </p:cNvPr>
          <p:cNvSpPr>
            <a:spLocks/>
          </p:cNvSpPr>
          <p:nvPr/>
        </p:nvSpPr>
        <p:spPr>
          <a:xfrm>
            <a:off x="2774297" y="7702474"/>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タイトル 1">
            <a:extLst>
              <a:ext uri="{FF2B5EF4-FFF2-40B4-BE49-F238E27FC236}">
                <a16:creationId xmlns:a16="http://schemas.microsoft.com/office/drawing/2014/main" id="{50EEB034-A6BF-2738-F255-361754F60555}"/>
              </a:ext>
            </a:extLst>
          </p:cNvPr>
          <p:cNvSpPr txBox="1">
            <a:spLocks/>
          </p:cNvSpPr>
          <p:nvPr/>
        </p:nvSpPr>
        <p:spPr>
          <a:xfrm>
            <a:off x="5494890" y="7370263"/>
            <a:ext cx="2984423" cy="1012505"/>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スライド</a:t>
            </a:r>
          </a:p>
        </p:txBody>
      </p:sp>
      <p:cxnSp>
        <p:nvCxnSpPr>
          <p:cNvPr id="19" name="直線コネクタ 18">
            <a:extLst>
              <a:ext uri="{FF2B5EF4-FFF2-40B4-BE49-F238E27FC236}">
                <a16:creationId xmlns:a16="http://schemas.microsoft.com/office/drawing/2014/main" id="{6B962C04-2CAC-7F08-16B5-C1904AC658E7}"/>
              </a:ext>
            </a:extLst>
          </p:cNvPr>
          <p:cNvCxnSpPr>
            <a:cxnSpLocks/>
          </p:cNvCxnSpPr>
          <p:nvPr/>
        </p:nvCxnSpPr>
        <p:spPr>
          <a:xfrm flipH="1">
            <a:off x="5376000" y="7876516"/>
            <a:ext cx="898044" cy="0"/>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815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C4A59-4F12-802E-916D-F5A1453147CD}"/>
            </a:ext>
          </a:extLst>
        </p:cNvPr>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8CF47D61-7FF5-2B5F-C788-0649D5FAE672}"/>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17</a:t>
            </a:fld>
            <a:endParaRPr lang="ja-JP"/>
          </a:p>
        </p:txBody>
      </p:sp>
      <p:sp>
        <p:nvSpPr>
          <p:cNvPr id="8" name="タイトル 1">
            <a:extLst>
              <a:ext uri="{FF2B5EF4-FFF2-40B4-BE49-F238E27FC236}">
                <a16:creationId xmlns:a16="http://schemas.microsoft.com/office/drawing/2014/main" id="{5302AC04-36D0-C102-AFD7-1F14BB4F8168}"/>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grpSp>
        <p:nvGrpSpPr>
          <p:cNvPr id="19" name="グループ化 18">
            <a:extLst>
              <a:ext uri="{FF2B5EF4-FFF2-40B4-BE49-F238E27FC236}">
                <a16:creationId xmlns:a16="http://schemas.microsoft.com/office/drawing/2014/main" id="{B8848C52-9C71-160B-66CF-44948A5FBA4B}"/>
              </a:ext>
            </a:extLst>
          </p:cNvPr>
          <p:cNvGrpSpPr>
            <a:grpSpLocks/>
          </p:cNvGrpSpPr>
          <p:nvPr/>
        </p:nvGrpSpPr>
        <p:grpSpPr>
          <a:xfrm>
            <a:off x="2505216" y="3428999"/>
            <a:ext cx="2880000" cy="2160000"/>
            <a:chOff x="3188043" y="3428999"/>
            <a:chExt cx="2880000" cy="2160000"/>
          </a:xfrm>
        </p:grpSpPr>
        <p:sp>
          <p:nvSpPr>
            <p:cNvPr id="20" name="正方形/長方形 19">
              <a:extLst>
                <a:ext uri="{FF2B5EF4-FFF2-40B4-BE49-F238E27FC236}">
                  <a16:creationId xmlns:a16="http://schemas.microsoft.com/office/drawing/2014/main" id="{2F1105A3-0609-02CC-D03C-8970F7CA1203}"/>
                </a:ext>
              </a:extLst>
            </p:cNvPr>
            <p:cNvSpPr>
              <a:spLocks/>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B60F901-3FCA-BD07-B6F6-1909B415A71A}"/>
                </a:ext>
              </a:extLst>
            </p:cNvPr>
            <p:cNvSpPr>
              <a:spLocks/>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DE637FEB-8A48-6500-4ECA-DAA9D0D5B906}"/>
                </a:ext>
              </a:extLst>
            </p:cNvPr>
            <p:cNvSpPr>
              <a:spLocks/>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星: 5 pt 22">
            <a:extLst>
              <a:ext uri="{FF2B5EF4-FFF2-40B4-BE49-F238E27FC236}">
                <a16:creationId xmlns:a16="http://schemas.microsoft.com/office/drawing/2014/main" id="{E0E42632-A452-E378-307F-BE9659E049B1}"/>
              </a:ext>
            </a:extLst>
          </p:cNvPr>
          <p:cNvSpPr>
            <a:spLocks/>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黒い背景とぼやけた写真&#10;&#10;AI 生成コンテンツは誤りを含む可能性があります。">
            <a:extLst>
              <a:ext uri="{FF2B5EF4-FFF2-40B4-BE49-F238E27FC236}">
                <a16:creationId xmlns:a16="http://schemas.microsoft.com/office/drawing/2014/main" id="{CE9E9444-DAE9-2B59-BCAA-9DB9F3C5A7E8}"/>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14" name="グラフィックス 13">
            <a:extLst>
              <a:ext uri="{FF2B5EF4-FFF2-40B4-BE49-F238E27FC236}">
                <a16:creationId xmlns:a16="http://schemas.microsoft.com/office/drawing/2014/main" id="{03B61BB3-3AFE-7674-A061-E15CC2746D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sp>
        <p:nvSpPr>
          <p:cNvPr id="10" name="タイトル 1">
            <a:extLst>
              <a:ext uri="{FF2B5EF4-FFF2-40B4-BE49-F238E27FC236}">
                <a16:creationId xmlns:a16="http://schemas.microsoft.com/office/drawing/2014/main" id="{FEB7D189-0E8A-4656-9325-8ED07F969EEE}"/>
              </a:ext>
            </a:extLst>
          </p:cNvPr>
          <p:cNvSpPr txBox="1">
            <a:spLocks/>
          </p:cNvSpPr>
          <p:nvPr/>
        </p:nvSpPr>
        <p:spPr>
          <a:xfrm>
            <a:off x="5494890" y="4059177"/>
            <a:ext cx="2984423" cy="1012505"/>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スライド</a:t>
            </a:r>
          </a:p>
        </p:txBody>
      </p:sp>
      <p:cxnSp>
        <p:nvCxnSpPr>
          <p:cNvPr id="16" name="直線コネクタ 15">
            <a:extLst>
              <a:ext uri="{FF2B5EF4-FFF2-40B4-BE49-F238E27FC236}">
                <a16:creationId xmlns:a16="http://schemas.microsoft.com/office/drawing/2014/main" id="{00F2B3DB-BD15-CD75-630E-A48FF4C72A48}"/>
              </a:ext>
            </a:extLst>
          </p:cNvPr>
          <p:cNvCxnSpPr>
            <a:cxnSpLocks/>
          </p:cNvCxnSpPr>
          <p:nvPr/>
        </p:nvCxnSpPr>
        <p:spPr>
          <a:xfrm flipH="1">
            <a:off x="5376000" y="4565430"/>
            <a:ext cx="898044" cy="0"/>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9731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E063C-60F6-E6CD-CC14-5388F716752B}"/>
            </a:ext>
          </a:extLst>
        </p:cNvPr>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C35E41B7-7B04-CB56-4D08-3E8B6E116DB7}"/>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18</a:t>
            </a:fld>
            <a:endParaRPr lang="ja-JP"/>
          </a:p>
        </p:txBody>
      </p:sp>
      <p:sp>
        <p:nvSpPr>
          <p:cNvPr id="8" name="タイトル 1">
            <a:extLst>
              <a:ext uri="{FF2B5EF4-FFF2-40B4-BE49-F238E27FC236}">
                <a16:creationId xmlns:a16="http://schemas.microsoft.com/office/drawing/2014/main" id="{2E06487E-D754-3FC9-671C-C98AA84ECD86}"/>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grpSp>
        <p:nvGrpSpPr>
          <p:cNvPr id="19" name="グループ化 18">
            <a:extLst>
              <a:ext uri="{FF2B5EF4-FFF2-40B4-BE49-F238E27FC236}">
                <a16:creationId xmlns:a16="http://schemas.microsoft.com/office/drawing/2014/main" id="{C83F374A-3C65-2EEA-B158-EB38C8C9476F}"/>
              </a:ext>
            </a:extLst>
          </p:cNvPr>
          <p:cNvGrpSpPr>
            <a:grpSpLocks noGrp="1" noUngrp="1" noRot="1" noMove="1" noResize="1"/>
          </p:cNvGrpSpPr>
          <p:nvPr/>
        </p:nvGrpSpPr>
        <p:grpSpPr>
          <a:xfrm>
            <a:off x="2505216" y="3428999"/>
            <a:ext cx="2880000" cy="2160000"/>
            <a:chOff x="3188043" y="3428999"/>
            <a:chExt cx="2880000" cy="2160000"/>
          </a:xfrm>
        </p:grpSpPr>
        <p:sp>
          <p:nvSpPr>
            <p:cNvPr id="20" name="正方形/長方形 19">
              <a:extLst>
                <a:ext uri="{FF2B5EF4-FFF2-40B4-BE49-F238E27FC236}">
                  <a16:creationId xmlns:a16="http://schemas.microsoft.com/office/drawing/2014/main" id="{BB4BAB77-3AB0-AC13-7FF0-EF96C23E51A6}"/>
                </a:ext>
              </a:extLst>
            </p:cNvPr>
            <p:cNvSpPr>
              <a:spLocks noGrp="1" noRot="1" noMove="1" noResize="1" noEditPoints="1" noAdjustHandles="1" noChangeArrowheads="1" noChangeShapeType="1"/>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5BE9967A-0420-B66A-0D20-70BEAAFA6442}"/>
                </a:ext>
              </a:extLst>
            </p:cNvPr>
            <p:cNvSpPr>
              <a:spLocks noGrp="1" noRot="1" noMove="1" noResize="1" noEditPoints="1" noAdjustHandles="1" noChangeArrowheads="1" noChangeShapeType="1"/>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EB8BB1B-E16D-E756-D8A5-9689B90F1761}"/>
                </a:ext>
              </a:extLst>
            </p:cNvPr>
            <p:cNvSpPr>
              <a:spLocks noGrp="1" noRot="1" noMove="1" noResize="1" noEditPoints="1" noAdjustHandles="1" noChangeArrowheads="1" noChangeShapeType="1"/>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星: 5 pt 22">
            <a:extLst>
              <a:ext uri="{FF2B5EF4-FFF2-40B4-BE49-F238E27FC236}">
                <a16:creationId xmlns:a16="http://schemas.microsoft.com/office/drawing/2014/main" id="{77D97D11-37E4-4C4A-8383-E39B815AA7B1}"/>
              </a:ext>
            </a:extLst>
          </p:cNvPr>
          <p:cNvSpPr>
            <a:spLocks noGrp="1" noRot="1" noMove="1" noResize="1" noEditPoints="1" noAdjustHandles="1" noChangeArrowheads="1" noChangeShapeType="1"/>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黒い背景とぼやけた写真&#10;&#10;AI 生成コンテンツは誤りを含む可能性があります。">
            <a:extLst>
              <a:ext uri="{FF2B5EF4-FFF2-40B4-BE49-F238E27FC236}">
                <a16:creationId xmlns:a16="http://schemas.microsoft.com/office/drawing/2014/main" id="{2FB6F2C3-3FA2-5E60-B177-E76C1EFE7E5E}"/>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14" name="グラフィックス 13">
            <a:extLst>
              <a:ext uri="{FF2B5EF4-FFF2-40B4-BE49-F238E27FC236}">
                <a16:creationId xmlns:a16="http://schemas.microsoft.com/office/drawing/2014/main" id="{D969D189-F073-D10D-58F1-7364D7B93F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sp>
        <p:nvSpPr>
          <p:cNvPr id="15" name="タイトル 1">
            <a:extLst>
              <a:ext uri="{FF2B5EF4-FFF2-40B4-BE49-F238E27FC236}">
                <a16:creationId xmlns:a16="http://schemas.microsoft.com/office/drawing/2014/main" id="{E5F391B6-36F0-65D0-F0F2-FAE0FC0F5CFC}"/>
              </a:ext>
            </a:extLst>
          </p:cNvPr>
          <p:cNvSpPr txBox="1">
            <a:spLocks/>
          </p:cNvSpPr>
          <p:nvPr/>
        </p:nvSpPr>
        <p:spPr>
          <a:xfrm>
            <a:off x="6096000" y="4002746"/>
            <a:ext cx="2984423" cy="1012505"/>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動かしたい対象物</a:t>
            </a:r>
            <a:br>
              <a:rPr lang="en-US" altLang="ja-JP" sz="2500" dirty="0"/>
            </a:br>
            <a:r>
              <a:rPr lang="ja-JP" altLang="en-US" sz="2500" dirty="0"/>
              <a:t>（オブジェクト）</a:t>
            </a:r>
          </a:p>
        </p:txBody>
      </p:sp>
      <p:sp>
        <p:nvSpPr>
          <p:cNvPr id="16" name="楕円 15">
            <a:extLst>
              <a:ext uri="{FF2B5EF4-FFF2-40B4-BE49-F238E27FC236}">
                <a16:creationId xmlns:a16="http://schemas.microsoft.com/office/drawing/2014/main" id="{C4B32201-5656-D4BA-7590-8685AF7C5570}"/>
              </a:ext>
            </a:extLst>
          </p:cNvPr>
          <p:cNvSpPr>
            <a:spLocks/>
          </p:cNvSpPr>
          <p:nvPr/>
        </p:nvSpPr>
        <p:spPr>
          <a:xfrm>
            <a:off x="2664623" y="4115609"/>
            <a:ext cx="899642" cy="899642"/>
          </a:xfrm>
          <a:prstGeom prst="ellipse">
            <a:avLst/>
          </a:prstGeom>
          <a:noFill/>
          <a:ln w="762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6348BC6E-77F9-2163-9EF4-43A0029E9072}"/>
              </a:ext>
            </a:extLst>
          </p:cNvPr>
          <p:cNvCxnSpPr>
            <a:cxnSpLocks/>
          </p:cNvCxnSpPr>
          <p:nvPr/>
        </p:nvCxnSpPr>
        <p:spPr>
          <a:xfrm flipH="1">
            <a:off x="3564265" y="4565430"/>
            <a:ext cx="2709779" cy="0"/>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四角形: 角を丸くする 3">
            <a:extLst>
              <a:ext uri="{FF2B5EF4-FFF2-40B4-BE49-F238E27FC236}">
                <a16:creationId xmlns:a16="http://schemas.microsoft.com/office/drawing/2014/main" id="{4E9D286E-26C3-2322-3961-0551C453512A}"/>
              </a:ext>
            </a:extLst>
          </p:cNvPr>
          <p:cNvSpPr/>
          <p:nvPr/>
        </p:nvSpPr>
        <p:spPr>
          <a:xfrm>
            <a:off x="4315462" y="-632135"/>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A7477E91-CB62-0949-0E26-1FE5AEC6BE34}"/>
              </a:ext>
            </a:extLst>
          </p:cNvPr>
          <p:cNvSpPr/>
          <p:nvPr/>
        </p:nvSpPr>
        <p:spPr>
          <a:xfrm>
            <a:off x="3945216" y="-866333"/>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タイトル 1">
            <a:extLst>
              <a:ext uri="{FF2B5EF4-FFF2-40B4-BE49-F238E27FC236}">
                <a16:creationId xmlns:a16="http://schemas.microsoft.com/office/drawing/2014/main" id="{02151E13-15D8-A777-FFA5-8ACC536A7F88}"/>
              </a:ext>
            </a:extLst>
          </p:cNvPr>
          <p:cNvSpPr txBox="1">
            <a:spLocks/>
          </p:cNvSpPr>
          <p:nvPr/>
        </p:nvSpPr>
        <p:spPr>
          <a:xfrm>
            <a:off x="4137418" y="-728756"/>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1</a:t>
            </a:r>
            <a:endParaRPr lang="ja-JP" altLang="en-US" sz="4000" dirty="0">
              <a:solidFill>
                <a:schemeClr val="accent2">
                  <a:lumMod val="50000"/>
                </a:schemeClr>
              </a:solidFill>
            </a:endParaRPr>
          </a:p>
        </p:txBody>
      </p:sp>
      <p:sp>
        <p:nvSpPr>
          <p:cNvPr id="24" name="楕円 23">
            <a:extLst>
              <a:ext uri="{FF2B5EF4-FFF2-40B4-BE49-F238E27FC236}">
                <a16:creationId xmlns:a16="http://schemas.microsoft.com/office/drawing/2014/main" id="{1EB756CD-BF22-E48A-5344-9E5E044C6A28}"/>
              </a:ext>
            </a:extLst>
          </p:cNvPr>
          <p:cNvSpPr/>
          <p:nvPr/>
        </p:nvSpPr>
        <p:spPr>
          <a:xfrm>
            <a:off x="5725754" y="-866333"/>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タイトル 1">
            <a:extLst>
              <a:ext uri="{FF2B5EF4-FFF2-40B4-BE49-F238E27FC236}">
                <a16:creationId xmlns:a16="http://schemas.microsoft.com/office/drawing/2014/main" id="{E91BCB2F-D9CF-F2CD-FA77-002FC2460C9E}"/>
              </a:ext>
            </a:extLst>
          </p:cNvPr>
          <p:cNvSpPr txBox="1">
            <a:spLocks/>
          </p:cNvSpPr>
          <p:nvPr/>
        </p:nvSpPr>
        <p:spPr>
          <a:xfrm>
            <a:off x="5917956" y="-728756"/>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2</a:t>
            </a:r>
            <a:endParaRPr lang="ja-JP" altLang="en-US" sz="4000" dirty="0">
              <a:solidFill>
                <a:schemeClr val="accent2">
                  <a:lumMod val="50000"/>
                </a:schemeClr>
              </a:solidFill>
            </a:endParaRPr>
          </a:p>
        </p:txBody>
      </p:sp>
      <p:sp>
        <p:nvSpPr>
          <p:cNvPr id="26" name="楕円 25">
            <a:extLst>
              <a:ext uri="{FF2B5EF4-FFF2-40B4-BE49-F238E27FC236}">
                <a16:creationId xmlns:a16="http://schemas.microsoft.com/office/drawing/2014/main" id="{6B127570-955A-0F06-CD62-8CC176DC77E9}"/>
              </a:ext>
            </a:extLst>
          </p:cNvPr>
          <p:cNvSpPr/>
          <p:nvPr/>
        </p:nvSpPr>
        <p:spPr>
          <a:xfrm>
            <a:off x="7506292" y="-866333"/>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タイトル 1">
            <a:extLst>
              <a:ext uri="{FF2B5EF4-FFF2-40B4-BE49-F238E27FC236}">
                <a16:creationId xmlns:a16="http://schemas.microsoft.com/office/drawing/2014/main" id="{A9DD97F5-C773-B4E6-F0E1-387780E1B566}"/>
              </a:ext>
            </a:extLst>
          </p:cNvPr>
          <p:cNvSpPr txBox="1">
            <a:spLocks/>
          </p:cNvSpPr>
          <p:nvPr/>
        </p:nvSpPr>
        <p:spPr>
          <a:xfrm>
            <a:off x="7698494" y="-728756"/>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3</a:t>
            </a:r>
            <a:endParaRPr lang="ja-JP" altLang="en-US" sz="4000" dirty="0">
              <a:solidFill>
                <a:schemeClr val="accent2">
                  <a:lumMod val="50000"/>
                </a:schemeClr>
              </a:solidFill>
            </a:endParaRPr>
          </a:p>
        </p:txBody>
      </p:sp>
    </p:spTree>
    <p:extLst>
      <p:ext uri="{BB962C8B-B14F-4D97-AF65-F5344CB8AC3E}">
        <p14:creationId xmlns:p14="http://schemas.microsoft.com/office/powerpoint/2010/main" val="20707156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C0AC9-FC50-21F7-CC87-99EF2FAC7DDC}"/>
            </a:ext>
          </a:extLst>
        </p:cNvPr>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B8BEC3C1-2F42-82EF-1CC1-BB8E888D8BA8}"/>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19</a:t>
            </a:fld>
            <a:endParaRPr lang="ja-JP"/>
          </a:p>
        </p:txBody>
      </p:sp>
      <p:sp>
        <p:nvSpPr>
          <p:cNvPr id="8" name="タイトル 1">
            <a:extLst>
              <a:ext uri="{FF2B5EF4-FFF2-40B4-BE49-F238E27FC236}">
                <a16:creationId xmlns:a16="http://schemas.microsoft.com/office/drawing/2014/main" id="{1C6029D0-A77A-9E28-D672-FAFAE4B0C655}"/>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sp>
        <p:nvSpPr>
          <p:cNvPr id="2" name="四角形: 角を丸くする 1">
            <a:extLst>
              <a:ext uri="{FF2B5EF4-FFF2-40B4-BE49-F238E27FC236}">
                <a16:creationId xmlns:a16="http://schemas.microsoft.com/office/drawing/2014/main" id="{61A181D6-0128-1643-C81E-7D825A07C390}"/>
              </a:ext>
            </a:extLst>
          </p:cNvPr>
          <p:cNvSpPr/>
          <p:nvPr/>
        </p:nvSpPr>
        <p:spPr>
          <a:xfrm>
            <a:off x="4315462" y="1138352"/>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EAAC2324-7F83-2911-5207-4A5BF1890093}"/>
              </a:ext>
            </a:extLst>
          </p:cNvPr>
          <p:cNvSpPr/>
          <p:nvPr/>
        </p:nvSpPr>
        <p:spPr>
          <a:xfrm>
            <a:off x="3945216"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9D8F51BE-DABA-0DB8-DC56-B9C89E8E2C31}"/>
              </a:ext>
            </a:extLst>
          </p:cNvPr>
          <p:cNvSpPr txBox="1">
            <a:spLocks/>
          </p:cNvSpPr>
          <p:nvPr/>
        </p:nvSpPr>
        <p:spPr>
          <a:xfrm>
            <a:off x="4137418" y="1041731"/>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1</a:t>
            </a:r>
            <a:endParaRPr lang="ja-JP" altLang="en-US" sz="4000" dirty="0">
              <a:solidFill>
                <a:schemeClr val="accent2">
                  <a:lumMod val="50000"/>
                </a:schemeClr>
              </a:solidFill>
            </a:endParaRPr>
          </a:p>
        </p:txBody>
      </p:sp>
      <p:sp>
        <p:nvSpPr>
          <p:cNvPr id="9" name="楕円 8">
            <a:extLst>
              <a:ext uri="{FF2B5EF4-FFF2-40B4-BE49-F238E27FC236}">
                <a16:creationId xmlns:a16="http://schemas.microsoft.com/office/drawing/2014/main" id="{770A3043-4FE0-CF6D-F101-F0D315D63D33}"/>
              </a:ext>
            </a:extLst>
          </p:cNvPr>
          <p:cNvSpPr/>
          <p:nvPr/>
        </p:nvSpPr>
        <p:spPr>
          <a:xfrm>
            <a:off x="5725754"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CB6BD7F3-0BC1-178B-B6D8-234262F6CD07}"/>
              </a:ext>
            </a:extLst>
          </p:cNvPr>
          <p:cNvSpPr txBox="1">
            <a:spLocks/>
          </p:cNvSpPr>
          <p:nvPr/>
        </p:nvSpPr>
        <p:spPr>
          <a:xfrm>
            <a:off x="5917956" y="1041731"/>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2</a:t>
            </a:r>
            <a:endParaRPr lang="ja-JP" altLang="en-US" sz="4000" dirty="0">
              <a:solidFill>
                <a:schemeClr val="accent2">
                  <a:lumMod val="50000"/>
                </a:schemeClr>
              </a:solidFill>
            </a:endParaRPr>
          </a:p>
        </p:txBody>
      </p:sp>
      <p:sp>
        <p:nvSpPr>
          <p:cNvPr id="12" name="楕円 11">
            <a:extLst>
              <a:ext uri="{FF2B5EF4-FFF2-40B4-BE49-F238E27FC236}">
                <a16:creationId xmlns:a16="http://schemas.microsoft.com/office/drawing/2014/main" id="{92F5544A-062E-2394-17C4-3E086F360D67}"/>
              </a:ext>
            </a:extLst>
          </p:cNvPr>
          <p:cNvSpPr/>
          <p:nvPr/>
        </p:nvSpPr>
        <p:spPr>
          <a:xfrm>
            <a:off x="7506292"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BD49B067-984D-0A22-2113-B68B4AC5768B}"/>
              </a:ext>
            </a:extLst>
          </p:cNvPr>
          <p:cNvSpPr txBox="1">
            <a:spLocks/>
          </p:cNvSpPr>
          <p:nvPr/>
        </p:nvSpPr>
        <p:spPr>
          <a:xfrm>
            <a:off x="7698494" y="1041731"/>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3</a:t>
            </a:r>
            <a:endParaRPr lang="ja-JP" altLang="en-US" sz="4000" dirty="0">
              <a:solidFill>
                <a:schemeClr val="accent2">
                  <a:lumMod val="50000"/>
                </a:schemeClr>
              </a:solidFill>
            </a:endParaRPr>
          </a:p>
        </p:txBody>
      </p:sp>
      <p:grpSp>
        <p:nvGrpSpPr>
          <p:cNvPr id="19" name="グループ化 18">
            <a:extLst>
              <a:ext uri="{FF2B5EF4-FFF2-40B4-BE49-F238E27FC236}">
                <a16:creationId xmlns:a16="http://schemas.microsoft.com/office/drawing/2014/main" id="{53F41FAD-4198-243B-99BF-E2175F2E6C70}"/>
              </a:ext>
            </a:extLst>
          </p:cNvPr>
          <p:cNvGrpSpPr>
            <a:grpSpLocks noGrp="1" noUngrp="1" noRot="1" noMove="1" noResize="1"/>
          </p:cNvGrpSpPr>
          <p:nvPr/>
        </p:nvGrpSpPr>
        <p:grpSpPr>
          <a:xfrm>
            <a:off x="2505216" y="3428999"/>
            <a:ext cx="2880000" cy="2160000"/>
            <a:chOff x="3188043" y="3428999"/>
            <a:chExt cx="2880000" cy="2160000"/>
          </a:xfrm>
        </p:grpSpPr>
        <p:sp>
          <p:nvSpPr>
            <p:cNvPr id="20" name="正方形/長方形 19">
              <a:extLst>
                <a:ext uri="{FF2B5EF4-FFF2-40B4-BE49-F238E27FC236}">
                  <a16:creationId xmlns:a16="http://schemas.microsoft.com/office/drawing/2014/main" id="{8D85304D-07E9-4992-D68B-6DA25889BCBE}"/>
                </a:ext>
              </a:extLst>
            </p:cNvPr>
            <p:cNvSpPr>
              <a:spLocks noGrp="1" noRot="1" noMove="1" noResize="1" noEditPoints="1" noAdjustHandles="1" noChangeArrowheads="1" noChangeShapeType="1"/>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A537710C-F7DB-5DFA-A606-C0DEB8CDA561}"/>
                </a:ext>
              </a:extLst>
            </p:cNvPr>
            <p:cNvSpPr>
              <a:spLocks noGrp="1" noRot="1" noMove="1" noResize="1" noEditPoints="1" noAdjustHandles="1" noChangeArrowheads="1" noChangeShapeType="1"/>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D003991F-1979-7A5F-E8AE-DCF2047BA3FC}"/>
                </a:ext>
              </a:extLst>
            </p:cNvPr>
            <p:cNvSpPr>
              <a:spLocks noGrp="1" noRot="1" noMove="1" noResize="1" noEditPoints="1" noAdjustHandles="1" noChangeArrowheads="1" noChangeShapeType="1"/>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星: 5 pt 22">
            <a:extLst>
              <a:ext uri="{FF2B5EF4-FFF2-40B4-BE49-F238E27FC236}">
                <a16:creationId xmlns:a16="http://schemas.microsoft.com/office/drawing/2014/main" id="{91696424-C460-818A-19EB-D6E1D305F92F}"/>
              </a:ext>
            </a:extLst>
          </p:cNvPr>
          <p:cNvSpPr>
            <a:spLocks noGrp="1" noRot="1" noMove="1" noResize="1" noEditPoints="1" noAdjustHandles="1" noChangeArrowheads="1" noChangeShapeType="1"/>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黒い背景とぼやけた写真&#10;&#10;AI 生成コンテンツは誤りを含む可能性があります。">
            <a:extLst>
              <a:ext uri="{FF2B5EF4-FFF2-40B4-BE49-F238E27FC236}">
                <a16:creationId xmlns:a16="http://schemas.microsoft.com/office/drawing/2014/main" id="{B7898C4E-FFC2-90DC-E592-23745275632A}"/>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14" name="グラフィックス 13">
            <a:extLst>
              <a:ext uri="{FF2B5EF4-FFF2-40B4-BE49-F238E27FC236}">
                <a16:creationId xmlns:a16="http://schemas.microsoft.com/office/drawing/2014/main" id="{E1993ADC-F7AF-1253-B6C8-DF3DE11BB1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spTree>
    <p:extLst>
      <p:ext uri="{BB962C8B-B14F-4D97-AF65-F5344CB8AC3E}">
        <p14:creationId xmlns:p14="http://schemas.microsoft.com/office/powerpoint/2010/main" val="4442026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吹き出し: 円形 4">
            <a:extLst>
              <a:ext uri="{FF2B5EF4-FFF2-40B4-BE49-F238E27FC236}">
                <a16:creationId xmlns:a16="http://schemas.microsoft.com/office/drawing/2014/main" id="{E81F62F7-39CE-60E4-66BA-1B209CCA7045}"/>
              </a:ext>
            </a:extLst>
          </p:cNvPr>
          <p:cNvSpPr/>
          <p:nvPr/>
        </p:nvSpPr>
        <p:spPr>
          <a:xfrm>
            <a:off x="5779393" y="3058086"/>
            <a:ext cx="633213" cy="741827"/>
          </a:xfrm>
          <a:prstGeom prst="wedgeEllipseCallout">
            <a:avLst>
              <a:gd name="adj1" fmla="val -79119"/>
              <a:gd name="adj2" fmla="val 40276"/>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CA99AC44-C0D6-9682-2428-A14E45A296FA}"/>
              </a:ext>
            </a:extLst>
          </p:cNvPr>
          <p:cNvSpPr txBox="1">
            <a:spLocks/>
          </p:cNvSpPr>
          <p:nvPr/>
        </p:nvSpPr>
        <p:spPr>
          <a:xfrm>
            <a:off x="5923703" y="3246436"/>
            <a:ext cx="344592" cy="365126"/>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a:t>
            </a:r>
          </a:p>
        </p:txBody>
      </p:sp>
      <p:sp>
        <p:nvSpPr>
          <p:cNvPr id="7" name="スライド番号プレースホルダー 6">
            <a:extLst>
              <a:ext uri="{FF2B5EF4-FFF2-40B4-BE49-F238E27FC236}">
                <a16:creationId xmlns:a16="http://schemas.microsoft.com/office/drawing/2014/main" id="{220165A0-E5ED-058E-8392-A980FDA5689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2</a:t>
            </a:fld>
            <a:endParaRPr lang="ja-JP"/>
          </a:p>
        </p:txBody>
      </p:sp>
      <p:pic>
        <p:nvPicPr>
          <p:cNvPr id="10" name="図 9" descr="黒い背景とぼやけた写真&#10;&#10;AI 生成コンテンツは誤りを含む可能性があります。">
            <a:extLst>
              <a:ext uri="{FF2B5EF4-FFF2-40B4-BE49-F238E27FC236}">
                <a16:creationId xmlns:a16="http://schemas.microsoft.com/office/drawing/2014/main" id="{031D9679-2882-19A3-3D1D-D5ECFEAEA269}"/>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1926336" y="1409700"/>
            <a:ext cx="4038600" cy="4038600"/>
          </a:xfrm>
          <a:prstGeom prst="rect">
            <a:avLst/>
          </a:prstGeom>
        </p:spPr>
      </p:pic>
      <p:pic>
        <p:nvPicPr>
          <p:cNvPr id="3" name="グラフィックス 2">
            <a:extLst>
              <a:ext uri="{FF2B5EF4-FFF2-40B4-BE49-F238E27FC236}">
                <a16:creationId xmlns:a16="http://schemas.microsoft.com/office/drawing/2014/main" id="{848FD0FD-BBE8-2B8F-24ED-72718E735F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5664" y="2892248"/>
            <a:ext cx="1180673" cy="1073504"/>
          </a:xfrm>
          <a:prstGeom prst="rect">
            <a:avLst/>
          </a:prstGeom>
        </p:spPr>
      </p:pic>
    </p:spTree>
    <p:extLst>
      <p:ext uri="{BB962C8B-B14F-4D97-AF65-F5344CB8AC3E}">
        <p14:creationId xmlns:p14="http://schemas.microsoft.com/office/powerpoint/2010/main" val="1395762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1B20A-5FD2-359D-841D-AAC38216432C}"/>
            </a:ext>
          </a:extLst>
        </p:cNvPr>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BD60D6B2-BAE6-163A-5CB4-B58DC1CBDD2A}"/>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20</a:t>
            </a:fld>
            <a:endParaRPr lang="ja-JP"/>
          </a:p>
        </p:txBody>
      </p:sp>
      <p:sp>
        <p:nvSpPr>
          <p:cNvPr id="8" name="タイトル 1">
            <a:extLst>
              <a:ext uri="{FF2B5EF4-FFF2-40B4-BE49-F238E27FC236}">
                <a16:creationId xmlns:a16="http://schemas.microsoft.com/office/drawing/2014/main" id="{959FC77D-B4E8-D512-EBE9-FCF759C8772A}"/>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sp>
        <p:nvSpPr>
          <p:cNvPr id="2" name="四角形: 角を丸くする 1">
            <a:extLst>
              <a:ext uri="{FF2B5EF4-FFF2-40B4-BE49-F238E27FC236}">
                <a16:creationId xmlns:a16="http://schemas.microsoft.com/office/drawing/2014/main" id="{CAAE7E88-1AD8-516D-9522-605F7331E53F}"/>
              </a:ext>
            </a:extLst>
          </p:cNvPr>
          <p:cNvSpPr/>
          <p:nvPr/>
        </p:nvSpPr>
        <p:spPr>
          <a:xfrm>
            <a:off x="4315462" y="1138352"/>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A0318566-0021-BE72-F4D6-C4009771BBA7}"/>
              </a:ext>
            </a:extLst>
          </p:cNvPr>
          <p:cNvSpPr/>
          <p:nvPr/>
        </p:nvSpPr>
        <p:spPr>
          <a:xfrm>
            <a:off x="3945216"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D603D148-0B81-5564-2F59-A969488F4F40}"/>
              </a:ext>
            </a:extLst>
          </p:cNvPr>
          <p:cNvSpPr txBox="1">
            <a:spLocks/>
          </p:cNvSpPr>
          <p:nvPr/>
        </p:nvSpPr>
        <p:spPr>
          <a:xfrm>
            <a:off x="4137418" y="1041731"/>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1</a:t>
            </a:r>
            <a:endParaRPr lang="ja-JP" altLang="en-US" sz="4000" dirty="0">
              <a:solidFill>
                <a:schemeClr val="bg1"/>
              </a:solidFill>
            </a:endParaRPr>
          </a:p>
        </p:txBody>
      </p:sp>
      <p:sp>
        <p:nvSpPr>
          <p:cNvPr id="9" name="楕円 8">
            <a:extLst>
              <a:ext uri="{FF2B5EF4-FFF2-40B4-BE49-F238E27FC236}">
                <a16:creationId xmlns:a16="http://schemas.microsoft.com/office/drawing/2014/main" id="{1DB80276-5CD8-8DBA-9D20-380CCEC1FFF2}"/>
              </a:ext>
            </a:extLst>
          </p:cNvPr>
          <p:cNvSpPr/>
          <p:nvPr/>
        </p:nvSpPr>
        <p:spPr>
          <a:xfrm>
            <a:off x="5725754"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639B4A69-AC60-09D3-33D1-24FA86BBD6CA}"/>
              </a:ext>
            </a:extLst>
          </p:cNvPr>
          <p:cNvSpPr txBox="1">
            <a:spLocks/>
          </p:cNvSpPr>
          <p:nvPr/>
        </p:nvSpPr>
        <p:spPr>
          <a:xfrm>
            <a:off x="5917956" y="1041731"/>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2</a:t>
            </a:r>
            <a:endParaRPr lang="ja-JP" altLang="en-US" sz="4000" dirty="0">
              <a:solidFill>
                <a:schemeClr val="accent2">
                  <a:lumMod val="50000"/>
                </a:schemeClr>
              </a:solidFill>
            </a:endParaRPr>
          </a:p>
        </p:txBody>
      </p:sp>
      <p:sp>
        <p:nvSpPr>
          <p:cNvPr id="12" name="楕円 11">
            <a:extLst>
              <a:ext uri="{FF2B5EF4-FFF2-40B4-BE49-F238E27FC236}">
                <a16:creationId xmlns:a16="http://schemas.microsoft.com/office/drawing/2014/main" id="{6E8AD9BF-4D7C-6FDF-5AB1-4B77696CB6CE}"/>
              </a:ext>
            </a:extLst>
          </p:cNvPr>
          <p:cNvSpPr/>
          <p:nvPr/>
        </p:nvSpPr>
        <p:spPr>
          <a:xfrm>
            <a:off x="7506292"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52C7D661-EBF5-7CF4-FE47-9F2F4545BC7A}"/>
              </a:ext>
            </a:extLst>
          </p:cNvPr>
          <p:cNvSpPr txBox="1">
            <a:spLocks/>
          </p:cNvSpPr>
          <p:nvPr/>
        </p:nvSpPr>
        <p:spPr>
          <a:xfrm>
            <a:off x="7698494" y="1041731"/>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3</a:t>
            </a:r>
            <a:endParaRPr lang="ja-JP" altLang="en-US" sz="4000" dirty="0">
              <a:solidFill>
                <a:schemeClr val="accent2">
                  <a:lumMod val="50000"/>
                </a:schemeClr>
              </a:solidFill>
            </a:endParaRPr>
          </a:p>
        </p:txBody>
      </p:sp>
      <p:sp>
        <p:nvSpPr>
          <p:cNvPr id="4" name="二等辺三角形 3">
            <a:extLst>
              <a:ext uri="{FF2B5EF4-FFF2-40B4-BE49-F238E27FC236}">
                <a16:creationId xmlns:a16="http://schemas.microsoft.com/office/drawing/2014/main" id="{DCCB41D4-1FC3-3F8F-494E-48F926BA843F}"/>
              </a:ext>
            </a:extLst>
          </p:cNvPr>
          <p:cNvSpPr/>
          <p:nvPr/>
        </p:nvSpPr>
        <p:spPr>
          <a:xfrm>
            <a:off x="4225018" y="1735767"/>
            <a:ext cx="180000" cy="180000"/>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1">
            <a:extLst>
              <a:ext uri="{FF2B5EF4-FFF2-40B4-BE49-F238E27FC236}">
                <a16:creationId xmlns:a16="http://schemas.microsoft.com/office/drawing/2014/main" id="{84F9AC84-2A1D-938D-5AA4-F748F529A7EA}"/>
              </a:ext>
            </a:extLst>
          </p:cNvPr>
          <p:cNvSpPr txBox="1">
            <a:spLocks/>
          </p:cNvSpPr>
          <p:nvPr/>
        </p:nvSpPr>
        <p:spPr>
          <a:xfrm>
            <a:off x="3948931" y="2127345"/>
            <a:ext cx="4294139"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スライドの複製</a:t>
            </a:r>
          </a:p>
        </p:txBody>
      </p:sp>
      <p:grpSp>
        <p:nvGrpSpPr>
          <p:cNvPr id="19" name="グループ化 18">
            <a:extLst>
              <a:ext uri="{FF2B5EF4-FFF2-40B4-BE49-F238E27FC236}">
                <a16:creationId xmlns:a16="http://schemas.microsoft.com/office/drawing/2014/main" id="{E59F54E5-024E-D3F1-24C0-8A55F6C4C9FD}"/>
              </a:ext>
            </a:extLst>
          </p:cNvPr>
          <p:cNvGrpSpPr>
            <a:grpSpLocks noGrp="1" noUngrp="1" noRot="1" noMove="1" noResize="1"/>
          </p:cNvGrpSpPr>
          <p:nvPr/>
        </p:nvGrpSpPr>
        <p:grpSpPr>
          <a:xfrm>
            <a:off x="2505216" y="3428999"/>
            <a:ext cx="2880000" cy="2160000"/>
            <a:chOff x="3188043" y="3428999"/>
            <a:chExt cx="2880000" cy="2160000"/>
          </a:xfrm>
        </p:grpSpPr>
        <p:sp>
          <p:nvSpPr>
            <p:cNvPr id="20" name="正方形/長方形 19">
              <a:extLst>
                <a:ext uri="{FF2B5EF4-FFF2-40B4-BE49-F238E27FC236}">
                  <a16:creationId xmlns:a16="http://schemas.microsoft.com/office/drawing/2014/main" id="{4AF29E00-28D7-9E07-6BAB-E610B0BDB97E}"/>
                </a:ext>
              </a:extLst>
            </p:cNvPr>
            <p:cNvSpPr>
              <a:spLocks noGrp="1" noRot="1" noMove="1" noResize="1" noEditPoints="1" noAdjustHandles="1" noChangeArrowheads="1" noChangeShapeType="1"/>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544EC68D-13F6-F979-E2D1-B9F4F6A87259}"/>
                </a:ext>
              </a:extLst>
            </p:cNvPr>
            <p:cNvSpPr>
              <a:spLocks noGrp="1" noRot="1" noMove="1" noResize="1" noEditPoints="1" noAdjustHandles="1" noChangeArrowheads="1" noChangeShapeType="1"/>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D425E98D-1CAA-7E4B-734E-B8261302D0BE}"/>
                </a:ext>
              </a:extLst>
            </p:cNvPr>
            <p:cNvSpPr>
              <a:spLocks noGrp="1" noRot="1" noMove="1" noResize="1" noEditPoints="1" noAdjustHandles="1" noChangeArrowheads="1" noChangeShapeType="1"/>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星: 5 pt 22">
            <a:extLst>
              <a:ext uri="{FF2B5EF4-FFF2-40B4-BE49-F238E27FC236}">
                <a16:creationId xmlns:a16="http://schemas.microsoft.com/office/drawing/2014/main" id="{AEF4ACBD-DAD2-29EE-5BB7-21A3215A8979}"/>
              </a:ext>
            </a:extLst>
          </p:cNvPr>
          <p:cNvSpPr>
            <a:spLocks noGrp="1" noRot="1" noMove="1" noResize="1" noEditPoints="1" noAdjustHandles="1" noChangeArrowheads="1" noChangeShapeType="1"/>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黒い背景とぼやけた写真&#10;&#10;AI 生成コンテンツは誤りを含む可能性があります。">
            <a:extLst>
              <a:ext uri="{FF2B5EF4-FFF2-40B4-BE49-F238E27FC236}">
                <a16:creationId xmlns:a16="http://schemas.microsoft.com/office/drawing/2014/main" id="{8D292125-5B56-04E3-FBEA-327B508D289D}"/>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14" name="グラフィックス 13">
            <a:extLst>
              <a:ext uri="{FF2B5EF4-FFF2-40B4-BE49-F238E27FC236}">
                <a16:creationId xmlns:a16="http://schemas.microsoft.com/office/drawing/2014/main" id="{9F5BA6BA-597F-93EE-515B-F9EED8F1C0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pic>
        <p:nvPicPr>
          <p:cNvPr id="35" name="図 34" descr="グラフィカル ユーザー インターフェイス, アプリケーション&#10;&#10;AI 生成コンテンツは誤りを含む可能性があります。">
            <a:extLst>
              <a:ext uri="{FF2B5EF4-FFF2-40B4-BE49-F238E27FC236}">
                <a16:creationId xmlns:a16="http://schemas.microsoft.com/office/drawing/2014/main" id="{A131EF8B-CC7A-E72E-E78E-C01AA97CC9B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30346" y="2996807"/>
            <a:ext cx="1930346" cy="3013890"/>
          </a:xfrm>
          <a:prstGeom prst="rect">
            <a:avLst/>
          </a:prstGeom>
        </p:spPr>
      </p:pic>
    </p:spTree>
    <p:extLst>
      <p:ext uri="{BB962C8B-B14F-4D97-AF65-F5344CB8AC3E}">
        <p14:creationId xmlns:p14="http://schemas.microsoft.com/office/powerpoint/2010/main" val="27256005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C1399-7535-2C65-CA26-B797949D4BBA}"/>
            </a:ext>
          </a:extLst>
        </p:cNvPr>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523BD92D-BFE2-3C34-8563-6D0DA0B0E2B7}"/>
              </a:ext>
            </a:extLst>
          </p:cNvPr>
          <p:cNvGrpSpPr/>
          <p:nvPr/>
        </p:nvGrpSpPr>
        <p:grpSpPr>
          <a:xfrm>
            <a:off x="2505216" y="3428999"/>
            <a:ext cx="2880000" cy="2160000"/>
            <a:chOff x="3188043" y="3428999"/>
            <a:chExt cx="2880000" cy="2160000"/>
          </a:xfrm>
        </p:grpSpPr>
        <p:sp>
          <p:nvSpPr>
            <p:cNvPr id="22" name="正方形/長方形 21">
              <a:extLst>
                <a:ext uri="{FF2B5EF4-FFF2-40B4-BE49-F238E27FC236}">
                  <a16:creationId xmlns:a16="http://schemas.microsoft.com/office/drawing/2014/main" id="{0D81E84A-39DB-C7A1-43FA-AF804521AB37}"/>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E442DB85-CBAE-A965-C83C-3A980073BE83}"/>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D1BBBBB-E47A-87F9-5C34-E76BDECA2EAB}"/>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46FDAA95-61DD-E0A4-C609-EDF78BC291B4}"/>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D152B53C-915C-B32D-50B2-D4D7DBB314CF}"/>
              </a:ext>
            </a:extLst>
          </p:cNvPr>
          <p:cNvSpPr/>
          <p:nvPr/>
        </p:nvSpPr>
        <p:spPr>
          <a:xfrm rot="5400000">
            <a:off x="3744054" y="4286331"/>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a:extLst>
              <a:ext uri="{FF2B5EF4-FFF2-40B4-BE49-F238E27FC236}">
                <a16:creationId xmlns:a16="http://schemas.microsoft.com/office/drawing/2014/main" id="{362FDD95-FF37-58C4-6DD2-84B795FC9FC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21</a:t>
            </a:fld>
            <a:endParaRPr lang="ja-JP"/>
          </a:p>
        </p:txBody>
      </p:sp>
      <p:sp>
        <p:nvSpPr>
          <p:cNvPr id="8" name="タイトル 1">
            <a:extLst>
              <a:ext uri="{FF2B5EF4-FFF2-40B4-BE49-F238E27FC236}">
                <a16:creationId xmlns:a16="http://schemas.microsoft.com/office/drawing/2014/main" id="{8ADA8C29-09E8-6753-4597-9FD0D3560488}"/>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sp>
        <p:nvSpPr>
          <p:cNvPr id="2" name="四角形: 角を丸くする 1">
            <a:extLst>
              <a:ext uri="{FF2B5EF4-FFF2-40B4-BE49-F238E27FC236}">
                <a16:creationId xmlns:a16="http://schemas.microsoft.com/office/drawing/2014/main" id="{1E43B081-E3EE-3481-99B5-A14D5B1BB9FD}"/>
              </a:ext>
            </a:extLst>
          </p:cNvPr>
          <p:cNvSpPr/>
          <p:nvPr/>
        </p:nvSpPr>
        <p:spPr>
          <a:xfrm>
            <a:off x="4315462" y="1138352"/>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4E1A68A4-8051-BC58-DA62-3837480868D2}"/>
              </a:ext>
            </a:extLst>
          </p:cNvPr>
          <p:cNvSpPr/>
          <p:nvPr/>
        </p:nvSpPr>
        <p:spPr>
          <a:xfrm>
            <a:off x="3945216"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04B5269F-14A7-E66A-367C-29D03AD58493}"/>
              </a:ext>
            </a:extLst>
          </p:cNvPr>
          <p:cNvSpPr txBox="1">
            <a:spLocks/>
          </p:cNvSpPr>
          <p:nvPr/>
        </p:nvSpPr>
        <p:spPr>
          <a:xfrm>
            <a:off x="4137418" y="1041731"/>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1</a:t>
            </a:r>
            <a:endParaRPr lang="ja-JP" altLang="en-US" sz="4000" dirty="0">
              <a:solidFill>
                <a:schemeClr val="bg1"/>
              </a:solidFill>
            </a:endParaRPr>
          </a:p>
        </p:txBody>
      </p:sp>
      <p:sp>
        <p:nvSpPr>
          <p:cNvPr id="9" name="楕円 8">
            <a:extLst>
              <a:ext uri="{FF2B5EF4-FFF2-40B4-BE49-F238E27FC236}">
                <a16:creationId xmlns:a16="http://schemas.microsoft.com/office/drawing/2014/main" id="{4320ED42-2891-1BAB-3BC8-F68E3983C632}"/>
              </a:ext>
            </a:extLst>
          </p:cNvPr>
          <p:cNvSpPr/>
          <p:nvPr/>
        </p:nvSpPr>
        <p:spPr>
          <a:xfrm>
            <a:off x="5725754"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3CA3D102-05DC-2E5B-B729-B0869A793EDE}"/>
              </a:ext>
            </a:extLst>
          </p:cNvPr>
          <p:cNvSpPr txBox="1">
            <a:spLocks/>
          </p:cNvSpPr>
          <p:nvPr/>
        </p:nvSpPr>
        <p:spPr>
          <a:xfrm>
            <a:off x="5917956" y="1041731"/>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2</a:t>
            </a:r>
            <a:endParaRPr lang="ja-JP" altLang="en-US" sz="4000" dirty="0">
              <a:solidFill>
                <a:schemeClr val="accent2">
                  <a:lumMod val="50000"/>
                </a:schemeClr>
              </a:solidFill>
            </a:endParaRPr>
          </a:p>
        </p:txBody>
      </p:sp>
      <p:sp>
        <p:nvSpPr>
          <p:cNvPr id="12" name="楕円 11">
            <a:extLst>
              <a:ext uri="{FF2B5EF4-FFF2-40B4-BE49-F238E27FC236}">
                <a16:creationId xmlns:a16="http://schemas.microsoft.com/office/drawing/2014/main" id="{546C4908-EE14-C4D8-395E-9A1584CD26AE}"/>
              </a:ext>
            </a:extLst>
          </p:cNvPr>
          <p:cNvSpPr/>
          <p:nvPr/>
        </p:nvSpPr>
        <p:spPr>
          <a:xfrm>
            <a:off x="7506292"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44FA63EE-7DEB-4D20-B91D-95645EE793B5}"/>
              </a:ext>
            </a:extLst>
          </p:cNvPr>
          <p:cNvSpPr txBox="1">
            <a:spLocks/>
          </p:cNvSpPr>
          <p:nvPr/>
        </p:nvSpPr>
        <p:spPr>
          <a:xfrm>
            <a:off x="7698494" y="1041731"/>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3</a:t>
            </a:r>
            <a:endParaRPr lang="ja-JP" altLang="en-US" sz="4000" dirty="0">
              <a:solidFill>
                <a:schemeClr val="accent2">
                  <a:lumMod val="50000"/>
                </a:schemeClr>
              </a:solidFill>
            </a:endParaRPr>
          </a:p>
        </p:txBody>
      </p:sp>
      <p:sp>
        <p:nvSpPr>
          <p:cNvPr id="4" name="二等辺三角形 3">
            <a:extLst>
              <a:ext uri="{FF2B5EF4-FFF2-40B4-BE49-F238E27FC236}">
                <a16:creationId xmlns:a16="http://schemas.microsoft.com/office/drawing/2014/main" id="{ECB53DE7-C360-9DC2-AF9C-FCF8B8EC89C8}"/>
              </a:ext>
            </a:extLst>
          </p:cNvPr>
          <p:cNvSpPr/>
          <p:nvPr/>
        </p:nvSpPr>
        <p:spPr>
          <a:xfrm>
            <a:off x="4225018" y="1735767"/>
            <a:ext cx="180000" cy="180000"/>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1">
            <a:extLst>
              <a:ext uri="{FF2B5EF4-FFF2-40B4-BE49-F238E27FC236}">
                <a16:creationId xmlns:a16="http://schemas.microsoft.com/office/drawing/2014/main" id="{E2EE79BC-C880-66BB-C193-64568686F08B}"/>
              </a:ext>
            </a:extLst>
          </p:cNvPr>
          <p:cNvSpPr txBox="1">
            <a:spLocks/>
          </p:cNvSpPr>
          <p:nvPr/>
        </p:nvSpPr>
        <p:spPr>
          <a:xfrm>
            <a:off x="3948931" y="2127345"/>
            <a:ext cx="4294139"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スライドの複製</a:t>
            </a:r>
          </a:p>
        </p:txBody>
      </p:sp>
      <p:grpSp>
        <p:nvGrpSpPr>
          <p:cNvPr id="19" name="グループ化 18">
            <a:extLst>
              <a:ext uri="{FF2B5EF4-FFF2-40B4-BE49-F238E27FC236}">
                <a16:creationId xmlns:a16="http://schemas.microsoft.com/office/drawing/2014/main" id="{9FF350A4-6631-C7E1-E98D-5C15FB4B8574}"/>
              </a:ext>
            </a:extLst>
          </p:cNvPr>
          <p:cNvGrpSpPr/>
          <p:nvPr/>
        </p:nvGrpSpPr>
        <p:grpSpPr>
          <a:xfrm>
            <a:off x="2505216" y="3428999"/>
            <a:ext cx="2880000" cy="2160000"/>
            <a:chOff x="3188043" y="3428999"/>
            <a:chExt cx="2880000" cy="2160000"/>
          </a:xfrm>
        </p:grpSpPr>
        <p:sp>
          <p:nvSpPr>
            <p:cNvPr id="5" name="正方形/長方形 4">
              <a:extLst>
                <a:ext uri="{FF2B5EF4-FFF2-40B4-BE49-F238E27FC236}">
                  <a16:creationId xmlns:a16="http://schemas.microsoft.com/office/drawing/2014/main" id="{FC66E1AE-4975-0AA8-86FB-47FE6234927F}"/>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30FAF9EB-820F-B7E9-DE66-A93F9A04CC30}"/>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B29C9ED7-876C-BA11-E252-7BA774A3A29C}"/>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E20BE345-56D9-CCDF-DE5A-9ABDEDD61ED4}"/>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265A2612-C24F-A94D-97D8-6A647B1E071D}"/>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9C09623D-49D1-2CE2-05B1-A31164EBBC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pic>
        <p:nvPicPr>
          <p:cNvPr id="39" name="図 38" descr="グラフィカル ユーザー インターフェイス, アプリケーション&#10;&#10;AI 生成コンテンツは誤りを含む可能性があります。">
            <a:extLst>
              <a:ext uri="{FF2B5EF4-FFF2-40B4-BE49-F238E27FC236}">
                <a16:creationId xmlns:a16="http://schemas.microsoft.com/office/drawing/2014/main" id="{86730E98-2ACF-866F-808B-6E285094E90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878" y="2996807"/>
            <a:ext cx="1930346" cy="3013890"/>
          </a:xfrm>
          <a:prstGeom prst="rect">
            <a:avLst/>
          </a:prstGeom>
        </p:spPr>
      </p:pic>
      <p:sp>
        <p:nvSpPr>
          <p:cNvPr id="10" name="正方形/長方形 9">
            <a:extLst>
              <a:ext uri="{FF2B5EF4-FFF2-40B4-BE49-F238E27FC236}">
                <a16:creationId xmlns:a16="http://schemas.microsoft.com/office/drawing/2014/main" id="{4D7546CA-00F6-5828-0693-9474C317C7EF}"/>
              </a:ext>
            </a:extLst>
          </p:cNvPr>
          <p:cNvSpPr/>
          <p:nvPr/>
        </p:nvSpPr>
        <p:spPr>
          <a:xfrm>
            <a:off x="-1394518" y="3608999"/>
            <a:ext cx="5174199" cy="3424374"/>
          </a:xfrm>
          <a:prstGeom prst="rect">
            <a:avLst/>
          </a:prstGeom>
          <a:noFill/>
          <a:ln w="76200">
            <a:solidFill>
              <a:schemeClr val="accent2">
                <a:lumMod val="7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78159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3A6F3-DA74-6D25-10BC-8F8FE22C2D43}"/>
            </a:ext>
          </a:extLst>
        </p:cNvPr>
        <p:cNvGrpSpPr/>
        <p:nvPr/>
      </p:nvGrpSpPr>
      <p:grpSpPr>
        <a:xfrm>
          <a:off x="0" y="0"/>
          <a:ext cx="0" cy="0"/>
          <a:chOff x="0" y="0"/>
          <a:chExt cx="0" cy="0"/>
        </a:xfrm>
      </p:grpSpPr>
      <p:pic>
        <p:nvPicPr>
          <p:cNvPr id="29" name="図 28" descr="グラフィカル ユーザー インターフェイス&#10;&#10;AI 生成コンテンツは誤りを含む可能性があります。">
            <a:extLst>
              <a:ext uri="{FF2B5EF4-FFF2-40B4-BE49-F238E27FC236}">
                <a16:creationId xmlns:a16="http://schemas.microsoft.com/office/drawing/2014/main" id="{DF3A4940-9AE6-2523-580D-A3461D11F559}"/>
              </a:ext>
            </a:extLst>
          </p:cNvPr>
          <p:cNvPicPr>
            <a:picLocks noChangeAspect="1"/>
          </p:cNvPicPr>
          <p:nvPr/>
        </p:nvPicPr>
        <p:blipFill>
          <a:blip r:embed="rId3"/>
          <a:stretch>
            <a:fillRect/>
          </a:stretch>
        </p:blipFill>
        <p:spPr>
          <a:xfrm>
            <a:off x="-2375035" y="2160158"/>
            <a:ext cx="2327376" cy="3836715"/>
          </a:xfrm>
          <a:prstGeom prst="rect">
            <a:avLst/>
          </a:prstGeom>
        </p:spPr>
      </p:pic>
      <p:grpSp>
        <p:nvGrpSpPr>
          <p:cNvPr id="21" name="グループ化 20">
            <a:extLst>
              <a:ext uri="{FF2B5EF4-FFF2-40B4-BE49-F238E27FC236}">
                <a16:creationId xmlns:a16="http://schemas.microsoft.com/office/drawing/2014/main" id="{C20199A6-72DB-8DBF-A5E0-6A669B1ACC8C}"/>
              </a:ext>
            </a:extLst>
          </p:cNvPr>
          <p:cNvGrpSpPr/>
          <p:nvPr/>
        </p:nvGrpSpPr>
        <p:grpSpPr>
          <a:xfrm>
            <a:off x="2505216" y="3428999"/>
            <a:ext cx="2880000" cy="2160000"/>
            <a:chOff x="3188043" y="3428999"/>
            <a:chExt cx="2880000" cy="2160000"/>
          </a:xfrm>
        </p:grpSpPr>
        <p:sp>
          <p:nvSpPr>
            <p:cNvPr id="22" name="正方形/長方形 21">
              <a:extLst>
                <a:ext uri="{FF2B5EF4-FFF2-40B4-BE49-F238E27FC236}">
                  <a16:creationId xmlns:a16="http://schemas.microsoft.com/office/drawing/2014/main" id="{68146A86-401C-77F6-D328-A51B91DF69BA}"/>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9BD6BF90-5816-B5AA-F8A9-CE12FC75512A}"/>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0C9D200-FA29-6A56-DBEE-A281CDAC03EA}"/>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CA9D4FC1-1FF3-32CB-2C96-6FCF1B71679F}"/>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3C9D1256-583F-9447-9069-F5CC84A89953}"/>
              </a:ext>
            </a:extLst>
          </p:cNvPr>
          <p:cNvSpPr/>
          <p:nvPr/>
        </p:nvSpPr>
        <p:spPr>
          <a:xfrm rot="5400000">
            <a:off x="3744054" y="4286331"/>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a:extLst>
              <a:ext uri="{FF2B5EF4-FFF2-40B4-BE49-F238E27FC236}">
                <a16:creationId xmlns:a16="http://schemas.microsoft.com/office/drawing/2014/main" id="{4ABA5ADD-79E1-70F5-C845-019E2EEFAC8B}"/>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22</a:t>
            </a:fld>
            <a:endParaRPr lang="ja-JP"/>
          </a:p>
        </p:txBody>
      </p:sp>
      <p:sp>
        <p:nvSpPr>
          <p:cNvPr id="8" name="タイトル 1">
            <a:extLst>
              <a:ext uri="{FF2B5EF4-FFF2-40B4-BE49-F238E27FC236}">
                <a16:creationId xmlns:a16="http://schemas.microsoft.com/office/drawing/2014/main" id="{E7725EDE-AA96-F5DD-2F69-2B17CFA5080A}"/>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sp>
        <p:nvSpPr>
          <p:cNvPr id="2" name="四角形: 角を丸くする 1">
            <a:extLst>
              <a:ext uri="{FF2B5EF4-FFF2-40B4-BE49-F238E27FC236}">
                <a16:creationId xmlns:a16="http://schemas.microsoft.com/office/drawing/2014/main" id="{B0B95FB5-88EB-18B7-24A2-D7679A5DE8A5}"/>
              </a:ext>
            </a:extLst>
          </p:cNvPr>
          <p:cNvSpPr/>
          <p:nvPr/>
        </p:nvSpPr>
        <p:spPr>
          <a:xfrm>
            <a:off x="4315462" y="1138352"/>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BD3359C4-6218-FF07-56E6-C1CE9A0217DA}"/>
              </a:ext>
            </a:extLst>
          </p:cNvPr>
          <p:cNvSpPr/>
          <p:nvPr/>
        </p:nvSpPr>
        <p:spPr>
          <a:xfrm>
            <a:off x="3945216"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A6E9FCF4-1B1B-4D76-036A-6ECF06658E8E}"/>
              </a:ext>
            </a:extLst>
          </p:cNvPr>
          <p:cNvSpPr txBox="1">
            <a:spLocks/>
          </p:cNvSpPr>
          <p:nvPr/>
        </p:nvSpPr>
        <p:spPr>
          <a:xfrm>
            <a:off x="4137418" y="1041731"/>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1</a:t>
            </a:r>
            <a:endParaRPr lang="ja-JP" altLang="en-US" sz="4000" dirty="0">
              <a:solidFill>
                <a:schemeClr val="bg1"/>
              </a:solidFill>
            </a:endParaRPr>
          </a:p>
        </p:txBody>
      </p:sp>
      <p:sp>
        <p:nvSpPr>
          <p:cNvPr id="9" name="楕円 8">
            <a:extLst>
              <a:ext uri="{FF2B5EF4-FFF2-40B4-BE49-F238E27FC236}">
                <a16:creationId xmlns:a16="http://schemas.microsoft.com/office/drawing/2014/main" id="{8C6B468C-EC7B-D09B-E6BB-88EFCFCB1158}"/>
              </a:ext>
            </a:extLst>
          </p:cNvPr>
          <p:cNvSpPr/>
          <p:nvPr/>
        </p:nvSpPr>
        <p:spPr>
          <a:xfrm>
            <a:off x="5725754"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D233D378-32F5-1EC4-1601-C86BFCE01178}"/>
              </a:ext>
            </a:extLst>
          </p:cNvPr>
          <p:cNvSpPr txBox="1">
            <a:spLocks/>
          </p:cNvSpPr>
          <p:nvPr/>
        </p:nvSpPr>
        <p:spPr>
          <a:xfrm>
            <a:off x="5917956" y="1041731"/>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2</a:t>
            </a:r>
            <a:endParaRPr lang="ja-JP" altLang="en-US" sz="4000" dirty="0">
              <a:solidFill>
                <a:schemeClr val="accent2">
                  <a:lumMod val="50000"/>
                </a:schemeClr>
              </a:solidFill>
            </a:endParaRPr>
          </a:p>
        </p:txBody>
      </p:sp>
      <p:sp>
        <p:nvSpPr>
          <p:cNvPr id="12" name="楕円 11">
            <a:extLst>
              <a:ext uri="{FF2B5EF4-FFF2-40B4-BE49-F238E27FC236}">
                <a16:creationId xmlns:a16="http://schemas.microsoft.com/office/drawing/2014/main" id="{AC9F0100-9F32-E825-CABD-C02A03EFC365}"/>
              </a:ext>
            </a:extLst>
          </p:cNvPr>
          <p:cNvSpPr/>
          <p:nvPr/>
        </p:nvSpPr>
        <p:spPr>
          <a:xfrm>
            <a:off x="7506292"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ED53C75E-6CF5-B5B3-B1DD-32DD45C85066}"/>
              </a:ext>
            </a:extLst>
          </p:cNvPr>
          <p:cNvSpPr txBox="1">
            <a:spLocks/>
          </p:cNvSpPr>
          <p:nvPr/>
        </p:nvSpPr>
        <p:spPr>
          <a:xfrm>
            <a:off x="7698494" y="1041731"/>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3</a:t>
            </a:r>
            <a:endParaRPr lang="ja-JP" altLang="en-US" sz="4000" dirty="0">
              <a:solidFill>
                <a:schemeClr val="accent2">
                  <a:lumMod val="50000"/>
                </a:schemeClr>
              </a:solidFill>
            </a:endParaRPr>
          </a:p>
        </p:txBody>
      </p:sp>
      <p:sp>
        <p:nvSpPr>
          <p:cNvPr id="4" name="二等辺三角形 3">
            <a:extLst>
              <a:ext uri="{FF2B5EF4-FFF2-40B4-BE49-F238E27FC236}">
                <a16:creationId xmlns:a16="http://schemas.microsoft.com/office/drawing/2014/main" id="{4A6061B5-3922-3C87-2E2B-5FE987EB38C7}"/>
              </a:ext>
            </a:extLst>
          </p:cNvPr>
          <p:cNvSpPr/>
          <p:nvPr/>
        </p:nvSpPr>
        <p:spPr>
          <a:xfrm>
            <a:off x="4225018" y="1735767"/>
            <a:ext cx="180000" cy="180000"/>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1">
            <a:extLst>
              <a:ext uri="{FF2B5EF4-FFF2-40B4-BE49-F238E27FC236}">
                <a16:creationId xmlns:a16="http://schemas.microsoft.com/office/drawing/2014/main" id="{9C137A64-1D3D-320A-3451-D4C57594206C}"/>
              </a:ext>
            </a:extLst>
          </p:cNvPr>
          <p:cNvSpPr txBox="1">
            <a:spLocks/>
          </p:cNvSpPr>
          <p:nvPr/>
        </p:nvSpPr>
        <p:spPr>
          <a:xfrm>
            <a:off x="3948931" y="2127345"/>
            <a:ext cx="4294139"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スライドの複製</a:t>
            </a:r>
          </a:p>
        </p:txBody>
      </p:sp>
      <p:grpSp>
        <p:nvGrpSpPr>
          <p:cNvPr id="19" name="グループ化 18">
            <a:extLst>
              <a:ext uri="{FF2B5EF4-FFF2-40B4-BE49-F238E27FC236}">
                <a16:creationId xmlns:a16="http://schemas.microsoft.com/office/drawing/2014/main" id="{B7C5AECE-46F0-F7D1-F724-C5C64985853D}"/>
              </a:ext>
            </a:extLst>
          </p:cNvPr>
          <p:cNvGrpSpPr/>
          <p:nvPr/>
        </p:nvGrpSpPr>
        <p:grpSpPr>
          <a:xfrm>
            <a:off x="2505216" y="3428999"/>
            <a:ext cx="2880000" cy="2160000"/>
            <a:chOff x="3188043" y="3428999"/>
            <a:chExt cx="2880000" cy="2160000"/>
          </a:xfrm>
        </p:grpSpPr>
        <p:sp>
          <p:nvSpPr>
            <p:cNvPr id="5" name="正方形/長方形 4">
              <a:extLst>
                <a:ext uri="{FF2B5EF4-FFF2-40B4-BE49-F238E27FC236}">
                  <a16:creationId xmlns:a16="http://schemas.microsoft.com/office/drawing/2014/main" id="{D58047B0-2640-7FF7-9A9A-AC8A0CCF49AF}"/>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AB46A15A-9490-2ADB-6D52-3AEFC47C6E55}"/>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9BEB454-0564-B3D9-5452-83A8C422AB34}"/>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1355667C-46A7-823C-E91F-29FB2C9A56D7}"/>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AE201C0D-911A-2A0E-E5A3-5DB08EBDC6E8}"/>
              </a:ext>
            </a:extLst>
          </p:cNvPr>
          <p:cNvPicPr>
            <a:picLocks noChangeAspect="1"/>
          </p:cNvPicPr>
          <p:nvPr/>
        </p:nvPicPr>
        <p:blipFill>
          <a:blip r:embed="rId4"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8876BE61-1A35-F7B8-1DA4-410D3F3B1C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0239" y="324881"/>
            <a:ext cx="377525" cy="343257"/>
          </a:xfrm>
          <a:prstGeom prst="rect">
            <a:avLst/>
          </a:prstGeom>
        </p:spPr>
      </p:pic>
      <p:pic>
        <p:nvPicPr>
          <p:cNvPr id="39" name="図 38" descr="グラフィカル ユーザー インターフェイス, アプリケーション&#10;&#10;AI 生成コンテンツは誤りを含む可能性があります。">
            <a:extLst>
              <a:ext uri="{FF2B5EF4-FFF2-40B4-BE49-F238E27FC236}">
                <a16:creationId xmlns:a16="http://schemas.microsoft.com/office/drawing/2014/main" id="{B634ACAA-BA91-43FE-FAB0-55A66FDD9133}"/>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5878" y="2996807"/>
            <a:ext cx="1930346" cy="3013890"/>
          </a:xfrm>
          <a:prstGeom prst="rect">
            <a:avLst/>
          </a:prstGeom>
        </p:spPr>
      </p:pic>
      <p:sp>
        <p:nvSpPr>
          <p:cNvPr id="37" name="正方形/長方形 36">
            <a:extLst>
              <a:ext uri="{FF2B5EF4-FFF2-40B4-BE49-F238E27FC236}">
                <a16:creationId xmlns:a16="http://schemas.microsoft.com/office/drawing/2014/main" id="{8A2E8259-D505-68FF-7FE7-F02D5067C8A2}"/>
              </a:ext>
            </a:extLst>
          </p:cNvPr>
          <p:cNvSpPr/>
          <p:nvPr/>
        </p:nvSpPr>
        <p:spPr>
          <a:xfrm>
            <a:off x="382953" y="4960883"/>
            <a:ext cx="1529930" cy="1012534"/>
          </a:xfrm>
          <a:prstGeom prst="rect">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E597D5C7-6E16-EA62-1F3D-2E63F8CEAB00}"/>
              </a:ext>
            </a:extLst>
          </p:cNvPr>
          <p:cNvSpPr/>
          <p:nvPr/>
        </p:nvSpPr>
        <p:spPr>
          <a:xfrm>
            <a:off x="-2313526" y="4722732"/>
            <a:ext cx="2084314" cy="411976"/>
          </a:xfrm>
          <a:prstGeom prst="rect">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756278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421DB-FDE4-9AE1-18A7-AE3EF837DA05}"/>
            </a:ext>
          </a:extLst>
        </p:cNvPr>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CB432EF9-61DC-C781-2FAD-CC141A149FAF}"/>
              </a:ext>
            </a:extLst>
          </p:cNvPr>
          <p:cNvGrpSpPr/>
          <p:nvPr/>
        </p:nvGrpSpPr>
        <p:grpSpPr>
          <a:xfrm>
            <a:off x="2505216" y="3428999"/>
            <a:ext cx="2880000" cy="2160000"/>
            <a:chOff x="3188043" y="3428999"/>
            <a:chExt cx="2880000" cy="2160000"/>
          </a:xfrm>
        </p:grpSpPr>
        <p:sp>
          <p:nvSpPr>
            <p:cNvPr id="22" name="正方形/長方形 21">
              <a:extLst>
                <a:ext uri="{FF2B5EF4-FFF2-40B4-BE49-F238E27FC236}">
                  <a16:creationId xmlns:a16="http://schemas.microsoft.com/office/drawing/2014/main" id="{7B009622-F3F8-935F-FD1B-E349EA8CCC44}"/>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259F7DDC-AE5C-941B-D36F-153227307BDB}"/>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EE0C7F05-08E1-048B-5B82-FF2CA92EAC5D}"/>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126B1792-3748-5826-89CD-9E092672DF2F}"/>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7CD9D679-34AB-2A40-0BE0-87FF08F0C42A}"/>
              </a:ext>
            </a:extLst>
          </p:cNvPr>
          <p:cNvSpPr/>
          <p:nvPr/>
        </p:nvSpPr>
        <p:spPr>
          <a:xfrm rot="5400000">
            <a:off x="3744054" y="4286331"/>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a:extLst>
              <a:ext uri="{FF2B5EF4-FFF2-40B4-BE49-F238E27FC236}">
                <a16:creationId xmlns:a16="http://schemas.microsoft.com/office/drawing/2014/main" id="{DBC150D4-B8CC-5114-ED26-4A502CD1A429}"/>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23</a:t>
            </a:fld>
            <a:endParaRPr lang="ja-JP"/>
          </a:p>
        </p:txBody>
      </p:sp>
      <p:sp>
        <p:nvSpPr>
          <p:cNvPr id="8" name="タイトル 1">
            <a:extLst>
              <a:ext uri="{FF2B5EF4-FFF2-40B4-BE49-F238E27FC236}">
                <a16:creationId xmlns:a16="http://schemas.microsoft.com/office/drawing/2014/main" id="{640F0478-A30C-1B9E-208C-0EAF3C707E0F}"/>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sp>
        <p:nvSpPr>
          <p:cNvPr id="2" name="四角形: 角を丸くする 1">
            <a:extLst>
              <a:ext uri="{FF2B5EF4-FFF2-40B4-BE49-F238E27FC236}">
                <a16:creationId xmlns:a16="http://schemas.microsoft.com/office/drawing/2014/main" id="{C36F3DD1-266C-52D4-6945-E9BFC52F6291}"/>
              </a:ext>
            </a:extLst>
          </p:cNvPr>
          <p:cNvSpPr/>
          <p:nvPr/>
        </p:nvSpPr>
        <p:spPr>
          <a:xfrm>
            <a:off x="4315462" y="1138352"/>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C6620FF5-0910-C07E-868D-89AB6D78C28F}"/>
              </a:ext>
            </a:extLst>
          </p:cNvPr>
          <p:cNvSpPr/>
          <p:nvPr/>
        </p:nvSpPr>
        <p:spPr>
          <a:xfrm>
            <a:off x="3945216"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BE86645F-92D3-F29A-5D42-8FC6AC216240}"/>
              </a:ext>
            </a:extLst>
          </p:cNvPr>
          <p:cNvSpPr txBox="1">
            <a:spLocks/>
          </p:cNvSpPr>
          <p:nvPr/>
        </p:nvSpPr>
        <p:spPr>
          <a:xfrm>
            <a:off x="4137418" y="1041731"/>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1</a:t>
            </a:r>
            <a:endParaRPr lang="ja-JP" altLang="en-US" sz="4000" dirty="0">
              <a:solidFill>
                <a:schemeClr val="bg1"/>
              </a:solidFill>
            </a:endParaRPr>
          </a:p>
        </p:txBody>
      </p:sp>
      <p:sp>
        <p:nvSpPr>
          <p:cNvPr id="9" name="楕円 8">
            <a:extLst>
              <a:ext uri="{FF2B5EF4-FFF2-40B4-BE49-F238E27FC236}">
                <a16:creationId xmlns:a16="http://schemas.microsoft.com/office/drawing/2014/main" id="{0342726F-B379-97A5-54DF-311B77C7549E}"/>
              </a:ext>
            </a:extLst>
          </p:cNvPr>
          <p:cNvSpPr/>
          <p:nvPr/>
        </p:nvSpPr>
        <p:spPr>
          <a:xfrm>
            <a:off x="5725754"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54849845-22A1-C7AC-4208-2BA7A6C4D46E}"/>
              </a:ext>
            </a:extLst>
          </p:cNvPr>
          <p:cNvSpPr txBox="1">
            <a:spLocks/>
          </p:cNvSpPr>
          <p:nvPr/>
        </p:nvSpPr>
        <p:spPr>
          <a:xfrm>
            <a:off x="5917956" y="1041731"/>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2</a:t>
            </a:r>
            <a:endParaRPr lang="ja-JP" altLang="en-US" sz="4000" dirty="0">
              <a:solidFill>
                <a:schemeClr val="accent2">
                  <a:lumMod val="50000"/>
                </a:schemeClr>
              </a:solidFill>
            </a:endParaRPr>
          </a:p>
        </p:txBody>
      </p:sp>
      <p:sp>
        <p:nvSpPr>
          <p:cNvPr id="12" name="楕円 11">
            <a:extLst>
              <a:ext uri="{FF2B5EF4-FFF2-40B4-BE49-F238E27FC236}">
                <a16:creationId xmlns:a16="http://schemas.microsoft.com/office/drawing/2014/main" id="{36685B18-6D85-F10A-7638-A032D6B376C5}"/>
              </a:ext>
            </a:extLst>
          </p:cNvPr>
          <p:cNvSpPr/>
          <p:nvPr/>
        </p:nvSpPr>
        <p:spPr>
          <a:xfrm>
            <a:off x="7506292"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B243679E-90E7-FADF-4D6F-55406F43C5B3}"/>
              </a:ext>
            </a:extLst>
          </p:cNvPr>
          <p:cNvSpPr txBox="1">
            <a:spLocks/>
          </p:cNvSpPr>
          <p:nvPr/>
        </p:nvSpPr>
        <p:spPr>
          <a:xfrm>
            <a:off x="7698494" y="1041731"/>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3</a:t>
            </a:r>
            <a:endParaRPr lang="ja-JP" altLang="en-US" sz="4000" dirty="0">
              <a:solidFill>
                <a:schemeClr val="accent2">
                  <a:lumMod val="50000"/>
                </a:schemeClr>
              </a:solidFill>
            </a:endParaRPr>
          </a:p>
        </p:txBody>
      </p:sp>
      <p:sp>
        <p:nvSpPr>
          <p:cNvPr id="4" name="二等辺三角形 3">
            <a:extLst>
              <a:ext uri="{FF2B5EF4-FFF2-40B4-BE49-F238E27FC236}">
                <a16:creationId xmlns:a16="http://schemas.microsoft.com/office/drawing/2014/main" id="{B2287C8A-BB87-3973-D672-F7F5E5478A34}"/>
              </a:ext>
            </a:extLst>
          </p:cNvPr>
          <p:cNvSpPr/>
          <p:nvPr/>
        </p:nvSpPr>
        <p:spPr>
          <a:xfrm>
            <a:off x="4225018" y="1735767"/>
            <a:ext cx="180000" cy="180000"/>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1">
            <a:extLst>
              <a:ext uri="{FF2B5EF4-FFF2-40B4-BE49-F238E27FC236}">
                <a16:creationId xmlns:a16="http://schemas.microsoft.com/office/drawing/2014/main" id="{5F72B85A-FA6B-1191-93EA-37E989BCC8BF}"/>
              </a:ext>
            </a:extLst>
          </p:cNvPr>
          <p:cNvSpPr txBox="1">
            <a:spLocks/>
          </p:cNvSpPr>
          <p:nvPr/>
        </p:nvSpPr>
        <p:spPr>
          <a:xfrm>
            <a:off x="3948931" y="2127345"/>
            <a:ext cx="4294139"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スライドの複製</a:t>
            </a:r>
          </a:p>
        </p:txBody>
      </p:sp>
      <p:grpSp>
        <p:nvGrpSpPr>
          <p:cNvPr id="19" name="グループ化 18">
            <a:extLst>
              <a:ext uri="{FF2B5EF4-FFF2-40B4-BE49-F238E27FC236}">
                <a16:creationId xmlns:a16="http://schemas.microsoft.com/office/drawing/2014/main" id="{4E2DC529-C6D5-5072-79CD-795A44647487}"/>
              </a:ext>
            </a:extLst>
          </p:cNvPr>
          <p:cNvGrpSpPr/>
          <p:nvPr/>
        </p:nvGrpSpPr>
        <p:grpSpPr>
          <a:xfrm>
            <a:off x="2505216" y="3428999"/>
            <a:ext cx="2880000" cy="2160000"/>
            <a:chOff x="3188043" y="3428999"/>
            <a:chExt cx="2880000" cy="2160000"/>
          </a:xfrm>
        </p:grpSpPr>
        <p:sp>
          <p:nvSpPr>
            <p:cNvPr id="5" name="正方形/長方形 4">
              <a:extLst>
                <a:ext uri="{FF2B5EF4-FFF2-40B4-BE49-F238E27FC236}">
                  <a16:creationId xmlns:a16="http://schemas.microsoft.com/office/drawing/2014/main" id="{1B486CA6-B677-CDF6-6882-EB3F26962FEF}"/>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20A5E884-4AED-23D3-263D-B2870F43C496}"/>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7469FFF-8C11-7C62-69AF-251DF2BBA402}"/>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721C879F-1C00-A7DB-A658-D8F46996F9BE}"/>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4F8D5ADD-85FC-3EA5-F527-4F627819B221}"/>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E6977690-4A2F-BA88-EE94-8B4B082885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pic>
        <p:nvPicPr>
          <p:cNvPr id="10" name="図 9" descr="グラフィカル ユーザー インターフェイス, アプリケーション&#10;&#10;AI 生成コンテンツは誤りを含む可能性があります。">
            <a:extLst>
              <a:ext uri="{FF2B5EF4-FFF2-40B4-BE49-F238E27FC236}">
                <a16:creationId xmlns:a16="http://schemas.microsoft.com/office/drawing/2014/main" id="{8DBBE45E-5F4F-8078-A5BA-B72D5BB204F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50385" y="2996807"/>
            <a:ext cx="1930346" cy="3013890"/>
          </a:xfrm>
          <a:prstGeom prst="rect">
            <a:avLst/>
          </a:prstGeom>
        </p:spPr>
      </p:pic>
      <p:pic>
        <p:nvPicPr>
          <p:cNvPr id="18" name="図 17" descr="グラフィカル ユーザー インターフェイス&#10;&#10;AI 生成コンテンツは誤りを含む可能性があります。">
            <a:extLst>
              <a:ext uri="{FF2B5EF4-FFF2-40B4-BE49-F238E27FC236}">
                <a16:creationId xmlns:a16="http://schemas.microsoft.com/office/drawing/2014/main" id="{B8D8BA8E-11D8-453F-1D6A-DFE2F1302289}"/>
              </a:ext>
            </a:extLst>
          </p:cNvPr>
          <p:cNvPicPr>
            <a:picLocks noChangeAspect="1"/>
          </p:cNvPicPr>
          <p:nvPr/>
        </p:nvPicPr>
        <p:blipFill>
          <a:blip r:embed="rId7"/>
          <a:stretch>
            <a:fillRect/>
          </a:stretch>
        </p:blipFill>
        <p:spPr>
          <a:xfrm>
            <a:off x="78900" y="2160158"/>
            <a:ext cx="2327376" cy="3836715"/>
          </a:xfrm>
          <a:prstGeom prst="rect">
            <a:avLst/>
          </a:prstGeom>
        </p:spPr>
      </p:pic>
      <p:sp>
        <p:nvSpPr>
          <p:cNvPr id="30" name="正方形/長方形 29">
            <a:extLst>
              <a:ext uri="{FF2B5EF4-FFF2-40B4-BE49-F238E27FC236}">
                <a16:creationId xmlns:a16="http://schemas.microsoft.com/office/drawing/2014/main" id="{2BE297D6-C61D-8536-70AB-76CFC309A280}"/>
              </a:ext>
            </a:extLst>
          </p:cNvPr>
          <p:cNvSpPr/>
          <p:nvPr/>
        </p:nvSpPr>
        <p:spPr>
          <a:xfrm>
            <a:off x="-1394518" y="3608999"/>
            <a:ext cx="5174199" cy="3424374"/>
          </a:xfrm>
          <a:prstGeom prst="rect">
            <a:avLst/>
          </a:prstGeom>
          <a:noFill/>
          <a:ln w="76200">
            <a:solidFill>
              <a:schemeClr val="accent2">
                <a:lumMod val="7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631399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0C716-AFFD-AD21-1CE6-7D7EAAC2D5C2}"/>
            </a:ext>
          </a:extLst>
        </p:cNvPr>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F068ACB6-73E2-CCB9-1FCE-2A19B277FB34}"/>
              </a:ext>
            </a:extLst>
          </p:cNvPr>
          <p:cNvGrpSpPr/>
          <p:nvPr/>
        </p:nvGrpSpPr>
        <p:grpSpPr>
          <a:xfrm>
            <a:off x="2505216" y="3428999"/>
            <a:ext cx="2880000" cy="2160000"/>
            <a:chOff x="3188043" y="3428999"/>
            <a:chExt cx="2880000" cy="2160000"/>
          </a:xfrm>
        </p:grpSpPr>
        <p:sp>
          <p:nvSpPr>
            <p:cNvPr id="22" name="正方形/長方形 21">
              <a:extLst>
                <a:ext uri="{FF2B5EF4-FFF2-40B4-BE49-F238E27FC236}">
                  <a16:creationId xmlns:a16="http://schemas.microsoft.com/office/drawing/2014/main" id="{25266105-8945-39F8-27B6-BD2FC7113E4C}"/>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A37BBEEC-2FB5-BA2F-D99A-3318364D88D3}"/>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1A7E7345-48E0-20CC-5AF7-EF121029765C}"/>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91FC1785-890A-43A3-A0A1-20BF185CD727}"/>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AE7DBC92-2CCF-6A20-1DEC-4512422296C5}"/>
              </a:ext>
            </a:extLst>
          </p:cNvPr>
          <p:cNvSpPr/>
          <p:nvPr/>
        </p:nvSpPr>
        <p:spPr>
          <a:xfrm rot="5400000">
            <a:off x="3744054" y="4286331"/>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a:extLst>
              <a:ext uri="{FF2B5EF4-FFF2-40B4-BE49-F238E27FC236}">
                <a16:creationId xmlns:a16="http://schemas.microsoft.com/office/drawing/2014/main" id="{EF296769-C321-2A33-DD64-605865930CE9}"/>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24</a:t>
            </a:fld>
            <a:endParaRPr lang="ja-JP"/>
          </a:p>
        </p:txBody>
      </p:sp>
      <p:sp>
        <p:nvSpPr>
          <p:cNvPr id="8" name="タイトル 1">
            <a:extLst>
              <a:ext uri="{FF2B5EF4-FFF2-40B4-BE49-F238E27FC236}">
                <a16:creationId xmlns:a16="http://schemas.microsoft.com/office/drawing/2014/main" id="{1CF9A42C-48C7-50E0-8AB6-92CDEC26C2A1}"/>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sp>
        <p:nvSpPr>
          <p:cNvPr id="2" name="四角形: 角を丸くする 1">
            <a:extLst>
              <a:ext uri="{FF2B5EF4-FFF2-40B4-BE49-F238E27FC236}">
                <a16:creationId xmlns:a16="http://schemas.microsoft.com/office/drawing/2014/main" id="{1DA0747C-2A46-2659-225A-061BB034B12B}"/>
              </a:ext>
            </a:extLst>
          </p:cNvPr>
          <p:cNvSpPr/>
          <p:nvPr/>
        </p:nvSpPr>
        <p:spPr>
          <a:xfrm>
            <a:off x="4315462" y="1138352"/>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0CA9273-B550-B617-DD51-CCE6F5441931}"/>
              </a:ext>
            </a:extLst>
          </p:cNvPr>
          <p:cNvSpPr/>
          <p:nvPr/>
        </p:nvSpPr>
        <p:spPr>
          <a:xfrm>
            <a:off x="3945216"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2FA0A42F-5DB0-1504-1168-9540444BFBEC}"/>
              </a:ext>
            </a:extLst>
          </p:cNvPr>
          <p:cNvSpPr txBox="1">
            <a:spLocks/>
          </p:cNvSpPr>
          <p:nvPr/>
        </p:nvSpPr>
        <p:spPr>
          <a:xfrm>
            <a:off x="4137418" y="1041731"/>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1</a:t>
            </a:r>
            <a:endParaRPr lang="ja-JP" altLang="en-US" sz="4000" dirty="0">
              <a:solidFill>
                <a:schemeClr val="bg1"/>
              </a:solidFill>
            </a:endParaRPr>
          </a:p>
        </p:txBody>
      </p:sp>
      <p:sp>
        <p:nvSpPr>
          <p:cNvPr id="9" name="楕円 8">
            <a:extLst>
              <a:ext uri="{FF2B5EF4-FFF2-40B4-BE49-F238E27FC236}">
                <a16:creationId xmlns:a16="http://schemas.microsoft.com/office/drawing/2014/main" id="{E89E2DE0-0F72-4AC9-ED5A-2C901361CB48}"/>
              </a:ext>
            </a:extLst>
          </p:cNvPr>
          <p:cNvSpPr/>
          <p:nvPr/>
        </p:nvSpPr>
        <p:spPr>
          <a:xfrm>
            <a:off x="5725754"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5E406B54-B710-8078-F52C-5B5C6247DB48}"/>
              </a:ext>
            </a:extLst>
          </p:cNvPr>
          <p:cNvSpPr txBox="1">
            <a:spLocks/>
          </p:cNvSpPr>
          <p:nvPr/>
        </p:nvSpPr>
        <p:spPr>
          <a:xfrm>
            <a:off x="5917956" y="1041731"/>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2</a:t>
            </a:r>
            <a:endParaRPr lang="ja-JP" altLang="en-US" sz="4000" dirty="0">
              <a:solidFill>
                <a:schemeClr val="accent2">
                  <a:lumMod val="50000"/>
                </a:schemeClr>
              </a:solidFill>
            </a:endParaRPr>
          </a:p>
        </p:txBody>
      </p:sp>
      <p:sp>
        <p:nvSpPr>
          <p:cNvPr id="12" name="楕円 11">
            <a:extLst>
              <a:ext uri="{FF2B5EF4-FFF2-40B4-BE49-F238E27FC236}">
                <a16:creationId xmlns:a16="http://schemas.microsoft.com/office/drawing/2014/main" id="{BA1AEF43-B4F6-3CF4-4A16-5206E5D52E5C}"/>
              </a:ext>
            </a:extLst>
          </p:cNvPr>
          <p:cNvSpPr/>
          <p:nvPr/>
        </p:nvSpPr>
        <p:spPr>
          <a:xfrm>
            <a:off x="7506292"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7455B350-4E06-A1BF-4BB3-D61950979A17}"/>
              </a:ext>
            </a:extLst>
          </p:cNvPr>
          <p:cNvSpPr txBox="1">
            <a:spLocks/>
          </p:cNvSpPr>
          <p:nvPr/>
        </p:nvSpPr>
        <p:spPr>
          <a:xfrm>
            <a:off x="7698494" y="1041731"/>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3</a:t>
            </a:r>
            <a:endParaRPr lang="ja-JP" altLang="en-US" sz="4000" dirty="0">
              <a:solidFill>
                <a:schemeClr val="accent2">
                  <a:lumMod val="50000"/>
                </a:schemeClr>
              </a:solidFill>
            </a:endParaRPr>
          </a:p>
        </p:txBody>
      </p:sp>
      <p:sp>
        <p:nvSpPr>
          <p:cNvPr id="4" name="二等辺三角形 3">
            <a:extLst>
              <a:ext uri="{FF2B5EF4-FFF2-40B4-BE49-F238E27FC236}">
                <a16:creationId xmlns:a16="http://schemas.microsoft.com/office/drawing/2014/main" id="{B3903B10-BEC5-635A-1C13-9935D2DC0573}"/>
              </a:ext>
            </a:extLst>
          </p:cNvPr>
          <p:cNvSpPr/>
          <p:nvPr/>
        </p:nvSpPr>
        <p:spPr>
          <a:xfrm>
            <a:off x="4225018" y="1735767"/>
            <a:ext cx="180000" cy="180000"/>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1">
            <a:extLst>
              <a:ext uri="{FF2B5EF4-FFF2-40B4-BE49-F238E27FC236}">
                <a16:creationId xmlns:a16="http://schemas.microsoft.com/office/drawing/2014/main" id="{F033529B-8967-A148-4DDC-A7B5000DA1BE}"/>
              </a:ext>
            </a:extLst>
          </p:cNvPr>
          <p:cNvSpPr txBox="1">
            <a:spLocks/>
          </p:cNvSpPr>
          <p:nvPr/>
        </p:nvSpPr>
        <p:spPr>
          <a:xfrm>
            <a:off x="3948931" y="2127345"/>
            <a:ext cx="4294139"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スライドの複製</a:t>
            </a:r>
          </a:p>
        </p:txBody>
      </p:sp>
      <p:grpSp>
        <p:nvGrpSpPr>
          <p:cNvPr id="19" name="グループ化 18">
            <a:extLst>
              <a:ext uri="{FF2B5EF4-FFF2-40B4-BE49-F238E27FC236}">
                <a16:creationId xmlns:a16="http://schemas.microsoft.com/office/drawing/2014/main" id="{E5CE8F35-5939-4759-F109-88F7412FE641}"/>
              </a:ext>
            </a:extLst>
          </p:cNvPr>
          <p:cNvGrpSpPr/>
          <p:nvPr/>
        </p:nvGrpSpPr>
        <p:grpSpPr>
          <a:xfrm>
            <a:off x="2505216" y="3428999"/>
            <a:ext cx="2880000" cy="2160000"/>
            <a:chOff x="3188043" y="3428999"/>
            <a:chExt cx="2880000" cy="2160000"/>
          </a:xfrm>
        </p:grpSpPr>
        <p:sp>
          <p:nvSpPr>
            <p:cNvPr id="5" name="正方形/長方形 4">
              <a:extLst>
                <a:ext uri="{FF2B5EF4-FFF2-40B4-BE49-F238E27FC236}">
                  <a16:creationId xmlns:a16="http://schemas.microsoft.com/office/drawing/2014/main" id="{CB087074-B062-B7AF-EA46-4FA68AE5E192}"/>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3315F82E-FD48-B6A6-8671-466C7BFBC368}"/>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BC11B05B-33AF-2FFE-602A-6F5E992267C2}"/>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1E597969-8C38-C1AD-926B-3D324D56BA2F}"/>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8D07D166-9A61-7C26-C859-7A7A10495249}"/>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8CD080CC-9CDF-3215-2D68-3FC76E588FB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pic>
        <p:nvPicPr>
          <p:cNvPr id="18" name="図 17" descr="グラフィカル ユーザー インターフェイス&#10;&#10;AI 生成コンテンツは誤りを含む可能性があります。">
            <a:extLst>
              <a:ext uri="{FF2B5EF4-FFF2-40B4-BE49-F238E27FC236}">
                <a16:creationId xmlns:a16="http://schemas.microsoft.com/office/drawing/2014/main" id="{86CAFA15-C3A5-84BE-343B-F4389F85E3AA}"/>
              </a:ext>
            </a:extLst>
          </p:cNvPr>
          <p:cNvPicPr>
            <a:picLocks noChangeAspect="1"/>
          </p:cNvPicPr>
          <p:nvPr/>
        </p:nvPicPr>
        <p:blipFill>
          <a:blip r:embed="rId6"/>
          <a:stretch>
            <a:fillRect/>
          </a:stretch>
        </p:blipFill>
        <p:spPr>
          <a:xfrm>
            <a:off x="78900" y="2160158"/>
            <a:ext cx="2327376" cy="3836715"/>
          </a:xfrm>
          <a:prstGeom prst="rect">
            <a:avLst/>
          </a:prstGeom>
        </p:spPr>
      </p:pic>
      <p:sp>
        <p:nvSpPr>
          <p:cNvPr id="29" name="正方形/長方形 28">
            <a:extLst>
              <a:ext uri="{FF2B5EF4-FFF2-40B4-BE49-F238E27FC236}">
                <a16:creationId xmlns:a16="http://schemas.microsoft.com/office/drawing/2014/main" id="{D88260C8-93D7-C11A-C908-0724C8425564}"/>
              </a:ext>
            </a:extLst>
          </p:cNvPr>
          <p:cNvSpPr/>
          <p:nvPr/>
        </p:nvSpPr>
        <p:spPr>
          <a:xfrm>
            <a:off x="140409" y="4722732"/>
            <a:ext cx="2084314" cy="411976"/>
          </a:xfrm>
          <a:prstGeom prst="rect">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67751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3200B-6971-C78E-9BD7-D8C6E96F229A}"/>
            </a:ext>
          </a:extLst>
        </p:cNvPr>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D8F24D37-8939-D4B5-E591-96781732DAEA}"/>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25</a:t>
            </a:fld>
            <a:endParaRPr lang="ja-JP"/>
          </a:p>
        </p:txBody>
      </p:sp>
      <p:sp>
        <p:nvSpPr>
          <p:cNvPr id="8" name="タイトル 1">
            <a:extLst>
              <a:ext uri="{FF2B5EF4-FFF2-40B4-BE49-F238E27FC236}">
                <a16:creationId xmlns:a16="http://schemas.microsoft.com/office/drawing/2014/main" id="{9A1F8113-8F67-047E-58E4-84988521ACC4}"/>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sp>
        <p:nvSpPr>
          <p:cNvPr id="2" name="四角形: 角を丸くする 1">
            <a:extLst>
              <a:ext uri="{FF2B5EF4-FFF2-40B4-BE49-F238E27FC236}">
                <a16:creationId xmlns:a16="http://schemas.microsoft.com/office/drawing/2014/main" id="{73CE9898-A25F-88C1-BBDF-4F9F8D2AC77B}"/>
              </a:ext>
            </a:extLst>
          </p:cNvPr>
          <p:cNvSpPr/>
          <p:nvPr/>
        </p:nvSpPr>
        <p:spPr>
          <a:xfrm>
            <a:off x="4315462" y="1138352"/>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399E09A9-B89B-8990-ECFE-B60BCB4A5B74}"/>
              </a:ext>
            </a:extLst>
          </p:cNvPr>
          <p:cNvSpPr/>
          <p:nvPr/>
        </p:nvSpPr>
        <p:spPr>
          <a:xfrm>
            <a:off x="3945216"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19DD80FA-0D7F-0409-A475-AADDF54F3028}"/>
              </a:ext>
            </a:extLst>
          </p:cNvPr>
          <p:cNvSpPr txBox="1">
            <a:spLocks/>
          </p:cNvSpPr>
          <p:nvPr/>
        </p:nvSpPr>
        <p:spPr>
          <a:xfrm>
            <a:off x="4137418" y="1041731"/>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1</a:t>
            </a:r>
            <a:endParaRPr lang="ja-JP" altLang="en-US" sz="4000" dirty="0">
              <a:solidFill>
                <a:schemeClr val="bg1"/>
              </a:solidFill>
            </a:endParaRPr>
          </a:p>
        </p:txBody>
      </p:sp>
      <p:sp>
        <p:nvSpPr>
          <p:cNvPr id="9" name="楕円 8">
            <a:extLst>
              <a:ext uri="{FF2B5EF4-FFF2-40B4-BE49-F238E27FC236}">
                <a16:creationId xmlns:a16="http://schemas.microsoft.com/office/drawing/2014/main" id="{82E638EA-4D0F-8656-1E0E-C07A3EDF14F7}"/>
              </a:ext>
            </a:extLst>
          </p:cNvPr>
          <p:cNvSpPr/>
          <p:nvPr/>
        </p:nvSpPr>
        <p:spPr>
          <a:xfrm>
            <a:off x="5725754"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21AA4CC4-6ECB-7405-15F4-B0002920B649}"/>
              </a:ext>
            </a:extLst>
          </p:cNvPr>
          <p:cNvSpPr txBox="1">
            <a:spLocks/>
          </p:cNvSpPr>
          <p:nvPr/>
        </p:nvSpPr>
        <p:spPr>
          <a:xfrm>
            <a:off x="5917956" y="1041731"/>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2</a:t>
            </a:r>
            <a:endParaRPr lang="ja-JP" altLang="en-US" sz="4000" dirty="0">
              <a:solidFill>
                <a:schemeClr val="accent2">
                  <a:lumMod val="50000"/>
                </a:schemeClr>
              </a:solidFill>
            </a:endParaRPr>
          </a:p>
        </p:txBody>
      </p:sp>
      <p:sp>
        <p:nvSpPr>
          <p:cNvPr id="12" name="楕円 11">
            <a:extLst>
              <a:ext uri="{FF2B5EF4-FFF2-40B4-BE49-F238E27FC236}">
                <a16:creationId xmlns:a16="http://schemas.microsoft.com/office/drawing/2014/main" id="{A306E943-24D6-B54A-34EC-8D5FB9B51DB5}"/>
              </a:ext>
            </a:extLst>
          </p:cNvPr>
          <p:cNvSpPr/>
          <p:nvPr/>
        </p:nvSpPr>
        <p:spPr>
          <a:xfrm>
            <a:off x="7506292"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7234929B-A258-720D-68D9-8A8AE23F7BDA}"/>
              </a:ext>
            </a:extLst>
          </p:cNvPr>
          <p:cNvSpPr txBox="1">
            <a:spLocks/>
          </p:cNvSpPr>
          <p:nvPr/>
        </p:nvSpPr>
        <p:spPr>
          <a:xfrm>
            <a:off x="7698494" y="1041731"/>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3</a:t>
            </a:r>
            <a:endParaRPr lang="ja-JP" altLang="en-US" sz="4000" dirty="0">
              <a:solidFill>
                <a:schemeClr val="accent2">
                  <a:lumMod val="50000"/>
                </a:schemeClr>
              </a:solidFill>
            </a:endParaRPr>
          </a:p>
        </p:txBody>
      </p:sp>
      <p:sp>
        <p:nvSpPr>
          <p:cNvPr id="4" name="二等辺三角形 3">
            <a:extLst>
              <a:ext uri="{FF2B5EF4-FFF2-40B4-BE49-F238E27FC236}">
                <a16:creationId xmlns:a16="http://schemas.microsoft.com/office/drawing/2014/main" id="{C2A4B120-B8CD-4582-0413-253C1671E50E}"/>
              </a:ext>
            </a:extLst>
          </p:cNvPr>
          <p:cNvSpPr/>
          <p:nvPr/>
        </p:nvSpPr>
        <p:spPr>
          <a:xfrm>
            <a:off x="4225018" y="1735767"/>
            <a:ext cx="180000" cy="180000"/>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1">
            <a:extLst>
              <a:ext uri="{FF2B5EF4-FFF2-40B4-BE49-F238E27FC236}">
                <a16:creationId xmlns:a16="http://schemas.microsoft.com/office/drawing/2014/main" id="{96D6FFC7-DB5B-BD0D-65C3-8DB99324E49C}"/>
              </a:ext>
            </a:extLst>
          </p:cNvPr>
          <p:cNvSpPr txBox="1">
            <a:spLocks/>
          </p:cNvSpPr>
          <p:nvPr/>
        </p:nvSpPr>
        <p:spPr>
          <a:xfrm>
            <a:off x="3948931" y="2127345"/>
            <a:ext cx="4294139"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スライドの複製</a:t>
            </a:r>
          </a:p>
        </p:txBody>
      </p:sp>
      <p:grpSp>
        <p:nvGrpSpPr>
          <p:cNvPr id="19" name="グループ化 18">
            <a:extLst>
              <a:ext uri="{FF2B5EF4-FFF2-40B4-BE49-F238E27FC236}">
                <a16:creationId xmlns:a16="http://schemas.microsoft.com/office/drawing/2014/main" id="{431A2323-2EAF-0499-B628-64E4F6621593}"/>
              </a:ext>
            </a:extLst>
          </p:cNvPr>
          <p:cNvGrpSpPr/>
          <p:nvPr/>
        </p:nvGrpSpPr>
        <p:grpSpPr>
          <a:xfrm>
            <a:off x="2505216" y="3428999"/>
            <a:ext cx="2880000" cy="2160000"/>
            <a:chOff x="3188043" y="3428999"/>
            <a:chExt cx="2880000" cy="2160000"/>
          </a:xfrm>
        </p:grpSpPr>
        <p:sp>
          <p:nvSpPr>
            <p:cNvPr id="5" name="正方形/長方形 4">
              <a:extLst>
                <a:ext uri="{FF2B5EF4-FFF2-40B4-BE49-F238E27FC236}">
                  <a16:creationId xmlns:a16="http://schemas.microsoft.com/office/drawing/2014/main" id="{D5B4CB56-017A-4ACE-EE48-5532D633209C}"/>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E20D6C1-2B28-9EDB-AAF8-5AC6D8D315A2}"/>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E9E38D3A-8EF6-6295-E83D-C9BC30592F5C}"/>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3214598E-7699-3D4B-EFFA-9592F8ED7B0A}"/>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2A60F05A-6BAA-FCEA-F666-384D1E77AFAD}"/>
              </a:ext>
            </a:extLst>
          </p:cNvPr>
          <p:cNvGrpSpPr/>
          <p:nvPr/>
        </p:nvGrpSpPr>
        <p:grpSpPr>
          <a:xfrm>
            <a:off x="7506292" y="3428999"/>
            <a:ext cx="2880000" cy="2160000"/>
            <a:chOff x="3188043" y="3428999"/>
            <a:chExt cx="2880000" cy="2160000"/>
          </a:xfrm>
        </p:grpSpPr>
        <p:sp>
          <p:nvSpPr>
            <p:cNvPr id="22" name="正方形/長方形 21">
              <a:extLst>
                <a:ext uri="{FF2B5EF4-FFF2-40B4-BE49-F238E27FC236}">
                  <a16:creationId xmlns:a16="http://schemas.microsoft.com/office/drawing/2014/main" id="{A00B56AE-28E5-F93F-536B-71833A37CCA8}"/>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7ABE17FB-1823-180F-7F7E-601A601A25F3}"/>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3558BEF-C3EB-6701-3288-E243953FC71C}"/>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D4B21E6A-D1C5-A926-91DE-D7889396D0A2}"/>
              </a:ext>
            </a:extLst>
          </p:cNvPr>
          <p:cNvSpPr/>
          <p:nvPr/>
        </p:nvSpPr>
        <p:spPr>
          <a:xfrm>
            <a:off x="7775373"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C14BBF7F-FBA7-A78F-1C5A-4D73938E0397}"/>
              </a:ext>
            </a:extLst>
          </p:cNvPr>
          <p:cNvSpPr/>
          <p:nvPr/>
        </p:nvSpPr>
        <p:spPr>
          <a:xfrm rot="5400000">
            <a:off x="6238417" y="4286331"/>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E8D58A6B-D23C-04E5-BDB6-D81C6D6A7DBC}"/>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D5505F90-3345-E139-F837-DDE9C3E2C4C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pic>
        <p:nvPicPr>
          <p:cNvPr id="10" name="図 9" descr="グラフィカル ユーザー インターフェイス&#10;&#10;AI 生成コンテンツは誤りを含む可能性があります。">
            <a:extLst>
              <a:ext uri="{FF2B5EF4-FFF2-40B4-BE49-F238E27FC236}">
                <a16:creationId xmlns:a16="http://schemas.microsoft.com/office/drawing/2014/main" id="{5D9BA8B1-1601-0972-3819-B3D565DE71F9}"/>
              </a:ext>
            </a:extLst>
          </p:cNvPr>
          <p:cNvPicPr>
            <a:picLocks noChangeAspect="1"/>
          </p:cNvPicPr>
          <p:nvPr/>
        </p:nvPicPr>
        <p:blipFill>
          <a:blip r:embed="rId6"/>
          <a:stretch>
            <a:fillRect/>
          </a:stretch>
        </p:blipFill>
        <p:spPr>
          <a:xfrm>
            <a:off x="-2433188" y="2160158"/>
            <a:ext cx="2327376" cy="3836715"/>
          </a:xfrm>
          <a:prstGeom prst="rect">
            <a:avLst/>
          </a:prstGeom>
        </p:spPr>
      </p:pic>
      <p:sp>
        <p:nvSpPr>
          <p:cNvPr id="18" name="正方形/長方形 17">
            <a:extLst>
              <a:ext uri="{FF2B5EF4-FFF2-40B4-BE49-F238E27FC236}">
                <a16:creationId xmlns:a16="http://schemas.microsoft.com/office/drawing/2014/main" id="{633823A9-B08C-F456-B951-A3F5B8ECB81F}"/>
              </a:ext>
            </a:extLst>
          </p:cNvPr>
          <p:cNvSpPr/>
          <p:nvPr/>
        </p:nvSpPr>
        <p:spPr>
          <a:xfrm>
            <a:off x="-2371679" y="4722732"/>
            <a:ext cx="2084314" cy="411976"/>
          </a:xfrm>
          <a:prstGeom prst="rect">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605745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5C13C-F267-277D-2CB3-869A1D3F4415}"/>
            </a:ext>
          </a:extLst>
        </p:cNvPr>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AC873330-B109-1934-82E0-0A0E80F8E47B}"/>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26</a:t>
            </a:fld>
            <a:endParaRPr lang="ja-JP"/>
          </a:p>
        </p:txBody>
      </p:sp>
      <p:sp>
        <p:nvSpPr>
          <p:cNvPr id="8" name="タイトル 1">
            <a:extLst>
              <a:ext uri="{FF2B5EF4-FFF2-40B4-BE49-F238E27FC236}">
                <a16:creationId xmlns:a16="http://schemas.microsoft.com/office/drawing/2014/main" id="{F3E626BF-3A34-7465-046F-0BC7679A4E60}"/>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sp>
        <p:nvSpPr>
          <p:cNvPr id="2" name="四角形: 角を丸くする 1">
            <a:extLst>
              <a:ext uri="{FF2B5EF4-FFF2-40B4-BE49-F238E27FC236}">
                <a16:creationId xmlns:a16="http://schemas.microsoft.com/office/drawing/2014/main" id="{85550A62-B0BD-840E-8B57-0A7CA5CD68D6}"/>
              </a:ext>
            </a:extLst>
          </p:cNvPr>
          <p:cNvSpPr/>
          <p:nvPr/>
        </p:nvSpPr>
        <p:spPr>
          <a:xfrm>
            <a:off x="4315462" y="1138352"/>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20503FA7-4397-F438-E136-65FB715FBAE0}"/>
              </a:ext>
            </a:extLst>
          </p:cNvPr>
          <p:cNvSpPr/>
          <p:nvPr/>
        </p:nvSpPr>
        <p:spPr>
          <a:xfrm>
            <a:off x="3945216"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DB734AF3-908B-45ED-6CDE-6F91A9F224D0}"/>
              </a:ext>
            </a:extLst>
          </p:cNvPr>
          <p:cNvSpPr txBox="1">
            <a:spLocks/>
          </p:cNvSpPr>
          <p:nvPr/>
        </p:nvSpPr>
        <p:spPr>
          <a:xfrm>
            <a:off x="4137418" y="1041731"/>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1</a:t>
            </a:r>
            <a:endParaRPr lang="ja-JP" altLang="en-US" sz="4000" dirty="0">
              <a:solidFill>
                <a:schemeClr val="bg1"/>
              </a:solidFill>
            </a:endParaRPr>
          </a:p>
        </p:txBody>
      </p:sp>
      <p:sp>
        <p:nvSpPr>
          <p:cNvPr id="9" name="楕円 8">
            <a:extLst>
              <a:ext uri="{FF2B5EF4-FFF2-40B4-BE49-F238E27FC236}">
                <a16:creationId xmlns:a16="http://schemas.microsoft.com/office/drawing/2014/main" id="{DD417E1E-E6CD-D6FC-49CC-259750940998}"/>
              </a:ext>
            </a:extLst>
          </p:cNvPr>
          <p:cNvSpPr/>
          <p:nvPr/>
        </p:nvSpPr>
        <p:spPr>
          <a:xfrm>
            <a:off x="5725754"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タイトル 1">
            <a:extLst>
              <a:ext uri="{FF2B5EF4-FFF2-40B4-BE49-F238E27FC236}">
                <a16:creationId xmlns:a16="http://schemas.microsoft.com/office/drawing/2014/main" id="{12AA431B-8308-7F6E-0158-99585350DB7D}"/>
              </a:ext>
            </a:extLst>
          </p:cNvPr>
          <p:cNvSpPr txBox="1">
            <a:spLocks/>
          </p:cNvSpPr>
          <p:nvPr/>
        </p:nvSpPr>
        <p:spPr>
          <a:xfrm>
            <a:off x="5917956" y="1041731"/>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2</a:t>
            </a:r>
            <a:endParaRPr lang="ja-JP" altLang="en-US" sz="4000" dirty="0">
              <a:solidFill>
                <a:schemeClr val="bg1"/>
              </a:solidFill>
            </a:endParaRPr>
          </a:p>
        </p:txBody>
      </p:sp>
      <p:sp>
        <p:nvSpPr>
          <p:cNvPr id="12" name="楕円 11">
            <a:extLst>
              <a:ext uri="{FF2B5EF4-FFF2-40B4-BE49-F238E27FC236}">
                <a16:creationId xmlns:a16="http://schemas.microsoft.com/office/drawing/2014/main" id="{1EC887FE-5D25-F551-05EE-B20EC78EBE4E}"/>
              </a:ext>
            </a:extLst>
          </p:cNvPr>
          <p:cNvSpPr/>
          <p:nvPr/>
        </p:nvSpPr>
        <p:spPr>
          <a:xfrm>
            <a:off x="7506292"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93B12409-C2D1-795C-2F24-597EB3FD4A98}"/>
              </a:ext>
            </a:extLst>
          </p:cNvPr>
          <p:cNvSpPr txBox="1">
            <a:spLocks/>
          </p:cNvSpPr>
          <p:nvPr/>
        </p:nvSpPr>
        <p:spPr>
          <a:xfrm>
            <a:off x="7698494" y="1041731"/>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3</a:t>
            </a:r>
            <a:endParaRPr lang="ja-JP" altLang="en-US" sz="4000" dirty="0">
              <a:solidFill>
                <a:schemeClr val="accent2">
                  <a:lumMod val="50000"/>
                </a:schemeClr>
              </a:solidFill>
            </a:endParaRPr>
          </a:p>
        </p:txBody>
      </p:sp>
      <p:sp>
        <p:nvSpPr>
          <p:cNvPr id="4" name="二等辺三角形 3">
            <a:extLst>
              <a:ext uri="{FF2B5EF4-FFF2-40B4-BE49-F238E27FC236}">
                <a16:creationId xmlns:a16="http://schemas.microsoft.com/office/drawing/2014/main" id="{E464C52F-ADD7-2917-4B8F-2F452813D779}"/>
              </a:ext>
            </a:extLst>
          </p:cNvPr>
          <p:cNvSpPr/>
          <p:nvPr/>
        </p:nvSpPr>
        <p:spPr>
          <a:xfrm>
            <a:off x="6006000" y="1735767"/>
            <a:ext cx="180000" cy="180000"/>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1">
            <a:extLst>
              <a:ext uri="{FF2B5EF4-FFF2-40B4-BE49-F238E27FC236}">
                <a16:creationId xmlns:a16="http://schemas.microsoft.com/office/drawing/2014/main" id="{37122490-7E84-7663-1CB9-71216D3D1C31}"/>
              </a:ext>
            </a:extLst>
          </p:cNvPr>
          <p:cNvSpPr txBox="1">
            <a:spLocks/>
          </p:cNvSpPr>
          <p:nvPr/>
        </p:nvSpPr>
        <p:spPr>
          <a:xfrm>
            <a:off x="3948931" y="2127345"/>
            <a:ext cx="4294139"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オブジェクトの編集</a:t>
            </a:r>
          </a:p>
        </p:txBody>
      </p:sp>
      <p:grpSp>
        <p:nvGrpSpPr>
          <p:cNvPr id="19" name="グループ化 18">
            <a:extLst>
              <a:ext uri="{FF2B5EF4-FFF2-40B4-BE49-F238E27FC236}">
                <a16:creationId xmlns:a16="http://schemas.microsoft.com/office/drawing/2014/main" id="{F7AEAFA9-A420-4CEE-12CA-FA7633CE4D50}"/>
              </a:ext>
            </a:extLst>
          </p:cNvPr>
          <p:cNvGrpSpPr/>
          <p:nvPr/>
        </p:nvGrpSpPr>
        <p:grpSpPr>
          <a:xfrm>
            <a:off x="2505216" y="3428999"/>
            <a:ext cx="2880000" cy="2160000"/>
            <a:chOff x="3188043" y="3428999"/>
            <a:chExt cx="2880000" cy="2160000"/>
          </a:xfrm>
        </p:grpSpPr>
        <p:sp>
          <p:nvSpPr>
            <p:cNvPr id="5" name="正方形/長方形 4">
              <a:extLst>
                <a:ext uri="{FF2B5EF4-FFF2-40B4-BE49-F238E27FC236}">
                  <a16:creationId xmlns:a16="http://schemas.microsoft.com/office/drawing/2014/main" id="{483BE0DA-550B-B74C-7227-5213DC6766F3}"/>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039F484-96C4-C68D-E67A-5A76BB60C957}"/>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D838ECA6-AC2A-C493-15FD-CB055D0E2912}"/>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E466F733-9AEF-FC7C-E8DF-4FBCEFB37B02}"/>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6A16AB33-E076-2499-9894-3B6AF47B6200}"/>
              </a:ext>
            </a:extLst>
          </p:cNvPr>
          <p:cNvGrpSpPr/>
          <p:nvPr/>
        </p:nvGrpSpPr>
        <p:grpSpPr>
          <a:xfrm>
            <a:off x="7506292" y="3428999"/>
            <a:ext cx="2880000" cy="2160000"/>
            <a:chOff x="3188043" y="3428999"/>
            <a:chExt cx="2880000" cy="2160000"/>
          </a:xfrm>
        </p:grpSpPr>
        <p:sp>
          <p:nvSpPr>
            <p:cNvPr id="22" name="正方形/長方形 21">
              <a:extLst>
                <a:ext uri="{FF2B5EF4-FFF2-40B4-BE49-F238E27FC236}">
                  <a16:creationId xmlns:a16="http://schemas.microsoft.com/office/drawing/2014/main" id="{51476EA2-F30D-D025-93BC-DE0931F4254C}"/>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758CBCB2-BFBF-059E-4C27-A0150712EA08}"/>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CB68799F-8047-4A7D-765D-4AD546D36538}"/>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5007C2F7-A637-44A4-42A4-92EE20614791}"/>
              </a:ext>
            </a:extLst>
          </p:cNvPr>
          <p:cNvSpPr/>
          <p:nvPr/>
        </p:nvSpPr>
        <p:spPr>
          <a:xfrm>
            <a:off x="7775373"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795A437A-BF6E-0B81-E2C2-43376F987ECA}"/>
              </a:ext>
            </a:extLst>
          </p:cNvPr>
          <p:cNvSpPr/>
          <p:nvPr/>
        </p:nvSpPr>
        <p:spPr>
          <a:xfrm rot="5400000">
            <a:off x="6238417" y="4286331"/>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D8AD3084-55BB-8574-E317-4CDD3C6E3108}"/>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964893E3-3025-C646-EF51-B57AF05686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sp>
        <p:nvSpPr>
          <p:cNvPr id="16" name="タイトル 1">
            <a:extLst>
              <a:ext uri="{FF2B5EF4-FFF2-40B4-BE49-F238E27FC236}">
                <a16:creationId xmlns:a16="http://schemas.microsoft.com/office/drawing/2014/main" id="{66DC8760-3549-9BCD-D41E-B635D8C8FAF8}"/>
              </a:ext>
            </a:extLst>
          </p:cNvPr>
          <p:cNvSpPr txBox="1">
            <a:spLocks/>
          </p:cNvSpPr>
          <p:nvPr/>
        </p:nvSpPr>
        <p:spPr>
          <a:xfrm>
            <a:off x="3581401" y="6944510"/>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A</a:t>
            </a:r>
            <a:endParaRPr lang="ja-JP" altLang="en-US" sz="5000" dirty="0">
              <a:solidFill>
                <a:schemeClr val="accent2">
                  <a:lumMod val="50000"/>
                </a:schemeClr>
              </a:solidFill>
            </a:endParaRPr>
          </a:p>
        </p:txBody>
      </p:sp>
      <p:sp>
        <p:nvSpPr>
          <p:cNvPr id="18" name="タイトル 1">
            <a:extLst>
              <a:ext uri="{FF2B5EF4-FFF2-40B4-BE49-F238E27FC236}">
                <a16:creationId xmlns:a16="http://schemas.microsoft.com/office/drawing/2014/main" id="{1C642D2F-D8E4-4259-EBD4-BF4AF3E54733}"/>
              </a:ext>
            </a:extLst>
          </p:cNvPr>
          <p:cNvSpPr txBox="1">
            <a:spLocks/>
          </p:cNvSpPr>
          <p:nvPr/>
        </p:nvSpPr>
        <p:spPr>
          <a:xfrm>
            <a:off x="8634757" y="6951654"/>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B</a:t>
            </a:r>
            <a:endParaRPr lang="ja-JP" altLang="en-US" sz="5000" dirty="0">
              <a:solidFill>
                <a:schemeClr val="accent2">
                  <a:lumMod val="50000"/>
                </a:schemeClr>
              </a:solidFill>
            </a:endParaRPr>
          </a:p>
        </p:txBody>
      </p:sp>
    </p:spTree>
    <p:extLst>
      <p:ext uri="{BB962C8B-B14F-4D97-AF65-F5344CB8AC3E}">
        <p14:creationId xmlns:p14="http://schemas.microsoft.com/office/powerpoint/2010/main" val="4427219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5F8A3-6ACB-95CE-F3DF-2D2743F56A8F}"/>
            </a:ext>
          </a:extLst>
        </p:cNvPr>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7705255B-64CF-9C8E-C361-702B41CF0F5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27</a:t>
            </a:fld>
            <a:endParaRPr lang="ja-JP"/>
          </a:p>
        </p:txBody>
      </p:sp>
      <p:sp>
        <p:nvSpPr>
          <p:cNvPr id="8" name="タイトル 1">
            <a:extLst>
              <a:ext uri="{FF2B5EF4-FFF2-40B4-BE49-F238E27FC236}">
                <a16:creationId xmlns:a16="http://schemas.microsoft.com/office/drawing/2014/main" id="{DEFE0A80-CC99-E1A8-645E-43CBA241CBB7}"/>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grpSp>
        <p:nvGrpSpPr>
          <p:cNvPr id="19" name="グループ化 18">
            <a:extLst>
              <a:ext uri="{FF2B5EF4-FFF2-40B4-BE49-F238E27FC236}">
                <a16:creationId xmlns:a16="http://schemas.microsoft.com/office/drawing/2014/main" id="{DCB51A59-8FF4-338A-B413-370C75A1E1BF}"/>
              </a:ext>
            </a:extLst>
          </p:cNvPr>
          <p:cNvGrpSpPr/>
          <p:nvPr/>
        </p:nvGrpSpPr>
        <p:grpSpPr>
          <a:xfrm>
            <a:off x="2505216" y="3428999"/>
            <a:ext cx="2880000" cy="2160000"/>
            <a:chOff x="3188043" y="3428999"/>
            <a:chExt cx="2880000" cy="2160000"/>
          </a:xfrm>
        </p:grpSpPr>
        <p:sp>
          <p:nvSpPr>
            <p:cNvPr id="5" name="正方形/長方形 4">
              <a:extLst>
                <a:ext uri="{FF2B5EF4-FFF2-40B4-BE49-F238E27FC236}">
                  <a16:creationId xmlns:a16="http://schemas.microsoft.com/office/drawing/2014/main" id="{C3B38A80-DF92-3514-BC4F-EACC5A1B313B}"/>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46ACF0E-7FDC-3093-2E07-C33F796DF12C}"/>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E8012CC3-43C2-19B0-955A-6094C2B0E99D}"/>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8AC96DED-2163-8200-6F70-8C852A46CE8D}"/>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C5135332-6D9D-C88B-9C14-C9A665D0BD96}"/>
              </a:ext>
            </a:extLst>
          </p:cNvPr>
          <p:cNvGrpSpPr/>
          <p:nvPr/>
        </p:nvGrpSpPr>
        <p:grpSpPr>
          <a:xfrm>
            <a:off x="7506292" y="3428999"/>
            <a:ext cx="2880000" cy="2160000"/>
            <a:chOff x="3188043" y="3428999"/>
            <a:chExt cx="2880000" cy="2160000"/>
          </a:xfrm>
        </p:grpSpPr>
        <p:sp>
          <p:nvSpPr>
            <p:cNvPr id="22" name="正方形/長方形 21">
              <a:extLst>
                <a:ext uri="{FF2B5EF4-FFF2-40B4-BE49-F238E27FC236}">
                  <a16:creationId xmlns:a16="http://schemas.microsoft.com/office/drawing/2014/main" id="{B02253FE-A9AB-1F99-6F8F-D1DAEF4E0273}"/>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4E9C0FB6-B487-5B91-9A4B-34BFBDEDC250}"/>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09D691-3641-9445-17B0-B5B0C842BFDB}"/>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C931C371-E2C2-9B3C-8319-A574FF6E1419}"/>
              </a:ext>
            </a:extLst>
          </p:cNvPr>
          <p:cNvSpPr/>
          <p:nvPr/>
        </p:nvSpPr>
        <p:spPr>
          <a:xfrm>
            <a:off x="7775373"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599748E1-6EA2-17CA-FE7C-709A5F7EBF8D}"/>
              </a:ext>
            </a:extLst>
          </p:cNvPr>
          <p:cNvSpPr/>
          <p:nvPr/>
        </p:nvSpPr>
        <p:spPr>
          <a:xfrm rot="5400000">
            <a:off x="6238417" y="4286331"/>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CD336AE9-DB62-55CC-BD0F-2CB9A8991518}"/>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90F33D63-99A2-76E0-621D-1D3B9ECAF8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sp>
        <p:nvSpPr>
          <p:cNvPr id="30" name="タイトル 1">
            <a:extLst>
              <a:ext uri="{FF2B5EF4-FFF2-40B4-BE49-F238E27FC236}">
                <a16:creationId xmlns:a16="http://schemas.microsoft.com/office/drawing/2014/main" id="{8B2C8D9D-67B2-ED1C-0BE3-4B43E2C0A3B6}"/>
              </a:ext>
            </a:extLst>
          </p:cNvPr>
          <p:cNvSpPr txBox="1">
            <a:spLocks/>
          </p:cNvSpPr>
          <p:nvPr/>
        </p:nvSpPr>
        <p:spPr>
          <a:xfrm>
            <a:off x="3581401" y="5887301"/>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A</a:t>
            </a:r>
            <a:endParaRPr lang="ja-JP" altLang="en-US" sz="5000" dirty="0">
              <a:solidFill>
                <a:schemeClr val="accent2">
                  <a:lumMod val="50000"/>
                </a:schemeClr>
              </a:solidFill>
            </a:endParaRPr>
          </a:p>
        </p:txBody>
      </p:sp>
      <p:sp>
        <p:nvSpPr>
          <p:cNvPr id="31" name="タイトル 1">
            <a:extLst>
              <a:ext uri="{FF2B5EF4-FFF2-40B4-BE49-F238E27FC236}">
                <a16:creationId xmlns:a16="http://schemas.microsoft.com/office/drawing/2014/main" id="{7ED7B134-E2E5-6148-E2B5-64888E56A444}"/>
              </a:ext>
            </a:extLst>
          </p:cNvPr>
          <p:cNvSpPr txBox="1">
            <a:spLocks/>
          </p:cNvSpPr>
          <p:nvPr/>
        </p:nvSpPr>
        <p:spPr>
          <a:xfrm>
            <a:off x="8634757" y="5894445"/>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B</a:t>
            </a:r>
            <a:endParaRPr lang="ja-JP" altLang="en-US" sz="5000" dirty="0">
              <a:solidFill>
                <a:schemeClr val="accent2">
                  <a:lumMod val="50000"/>
                </a:schemeClr>
              </a:solidFill>
            </a:endParaRPr>
          </a:p>
        </p:txBody>
      </p:sp>
      <p:sp>
        <p:nvSpPr>
          <p:cNvPr id="2" name="四角形: 角を丸くする 1">
            <a:extLst>
              <a:ext uri="{FF2B5EF4-FFF2-40B4-BE49-F238E27FC236}">
                <a16:creationId xmlns:a16="http://schemas.microsoft.com/office/drawing/2014/main" id="{5E358E6B-91EA-49A9-2928-8B21EDA44767}"/>
              </a:ext>
            </a:extLst>
          </p:cNvPr>
          <p:cNvSpPr/>
          <p:nvPr/>
        </p:nvSpPr>
        <p:spPr>
          <a:xfrm>
            <a:off x="4315462" y="1138352"/>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E906A24F-17AC-7330-8D86-9AB18C0A1BD6}"/>
              </a:ext>
            </a:extLst>
          </p:cNvPr>
          <p:cNvSpPr/>
          <p:nvPr/>
        </p:nvSpPr>
        <p:spPr>
          <a:xfrm>
            <a:off x="3945216"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B27734DF-7B3C-ABA5-AA33-1DE8F3C08AD6}"/>
              </a:ext>
            </a:extLst>
          </p:cNvPr>
          <p:cNvSpPr txBox="1">
            <a:spLocks/>
          </p:cNvSpPr>
          <p:nvPr/>
        </p:nvSpPr>
        <p:spPr>
          <a:xfrm>
            <a:off x="4137418" y="1041731"/>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1</a:t>
            </a:r>
            <a:endParaRPr lang="ja-JP" altLang="en-US" sz="4000" dirty="0">
              <a:solidFill>
                <a:schemeClr val="bg1"/>
              </a:solidFill>
            </a:endParaRPr>
          </a:p>
        </p:txBody>
      </p:sp>
      <p:sp>
        <p:nvSpPr>
          <p:cNvPr id="6" name="楕円 5">
            <a:extLst>
              <a:ext uri="{FF2B5EF4-FFF2-40B4-BE49-F238E27FC236}">
                <a16:creationId xmlns:a16="http://schemas.microsoft.com/office/drawing/2014/main" id="{382F2727-D84A-8D3C-9E22-33250C52827C}"/>
              </a:ext>
            </a:extLst>
          </p:cNvPr>
          <p:cNvSpPr/>
          <p:nvPr/>
        </p:nvSpPr>
        <p:spPr>
          <a:xfrm>
            <a:off x="5725754"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タイトル 1">
            <a:extLst>
              <a:ext uri="{FF2B5EF4-FFF2-40B4-BE49-F238E27FC236}">
                <a16:creationId xmlns:a16="http://schemas.microsoft.com/office/drawing/2014/main" id="{FC697B51-9AA1-F7DF-FC0C-564FFE894064}"/>
              </a:ext>
            </a:extLst>
          </p:cNvPr>
          <p:cNvSpPr txBox="1">
            <a:spLocks/>
          </p:cNvSpPr>
          <p:nvPr/>
        </p:nvSpPr>
        <p:spPr>
          <a:xfrm>
            <a:off x="5917956" y="1041731"/>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2</a:t>
            </a:r>
            <a:endParaRPr lang="ja-JP" altLang="en-US" sz="4000" dirty="0">
              <a:solidFill>
                <a:schemeClr val="bg1"/>
              </a:solidFill>
            </a:endParaRPr>
          </a:p>
        </p:txBody>
      </p:sp>
      <p:sp>
        <p:nvSpPr>
          <p:cNvPr id="10" name="楕円 9">
            <a:extLst>
              <a:ext uri="{FF2B5EF4-FFF2-40B4-BE49-F238E27FC236}">
                <a16:creationId xmlns:a16="http://schemas.microsoft.com/office/drawing/2014/main" id="{FC9A495D-0E5D-F7D6-5E46-5714D9A03764}"/>
              </a:ext>
            </a:extLst>
          </p:cNvPr>
          <p:cNvSpPr/>
          <p:nvPr/>
        </p:nvSpPr>
        <p:spPr>
          <a:xfrm>
            <a:off x="7506292"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9FDB0218-8222-859B-2DCF-9EDA0D6C4186}"/>
              </a:ext>
            </a:extLst>
          </p:cNvPr>
          <p:cNvSpPr txBox="1">
            <a:spLocks/>
          </p:cNvSpPr>
          <p:nvPr/>
        </p:nvSpPr>
        <p:spPr>
          <a:xfrm>
            <a:off x="7698494" y="1041731"/>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3</a:t>
            </a:r>
            <a:endParaRPr lang="ja-JP" altLang="en-US" sz="4000" dirty="0">
              <a:solidFill>
                <a:schemeClr val="accent2">
                  <a:lumMod val="50000"/>
                </a:schemeClr>
              </a:solidFill>
            </a:endParaRPr>
          </a:p>
        </p:txBody>
      </p:sp>
      <p:sp>
        <p:nvSpPr>
          <p:cNvPr id="12" name="二等辺三角形 11">
            <a:extLst>
              <a:ext uri="{FF2B5EF4-FFF2-40B4-BE49-F238E27FC236}">
                <a16:creationId xmlns:a16="http://schemas.microsoft.com/office/drawing/2014/main" id="{E3C42800-5052-C69E-673B-9548ECAEFFD9}"/>
              </a:ext>
            </a:extLst>
          </p:cNvPr>
          <p:cNvSpPr/>
          <p:nvPr/>
        </p:nvSpPr>
        <p:spPr>
          <a:xfrm>
            <a:off x="6006000" y="1735767"/>
            <a:ext cx="180000" cy="180000"/>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CC46FF4F-1B3C-AB34-2C09-1C633B6B132C}"/>
              </a:ext>
            </a:extLst>
          </p:cNvPr>
          <p:cNvSpPr txBox="1">
            <a:spLocks/>
          </p:cNvSpPr>
          <p:nvPr/>
        </p:nvSpPr>
        <p:spPr>
          <a:xfrm>
            <a:off x="3948931" y="2127345"/>
            <a:ext cx="4294139"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オブジェクトの編集</a:t>
            </a:r>
          </a:p>
        </p:txBody>
      </p:sp>
    </p:spTree>
    <p:extLst>
      <p:ext uri="{BB962C8B-B14F-4D97-AF65-F5344CB8AC3E}">
        <p14:creationId xmlns:p14="http://schemas.microsoft.com/office/powerpoint/2010/main" val="31453466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86EDE-F5F2-F544-C91E-9BAC27FCB092}"/>
            </a:ext>
          </a:extLst>
        </p:cNvPr>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0D15FE70-3F4C-1356-C385-289252405ECD}"/>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28</a:t>
            </a:fld>
            <a:endParaRPr lang="ja-JP"/>
          </a:p>
        </p:txBody>
      </p:sp>
      <p:sp>
        <p:nvSpPr>
          <p:cNvPr id="8" name="タイトル 1">
            <a:extLst>
              <a:ext uri="{FF2B5EF4-FFF2-40B4-BE49-F238E27FC236}">
                <a16:creationId xmlns:a16="http://schemas.microsoft.com/office/drawing/2014/main" id="{AD8D9DA7-C2BA-1649-02B7-028C14CFAD7F}"/>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sp>
        <p:nvSpPr>
          <p:cNvPr id="2" name="四角形: 角を丸くする 1">
            <a:extLst>
              <a:ext uri="{FF2B5EF4-FFF2-40B4-BE49-F238E27FC236}">
                <a16:creationId xmlns:a16="http://schemas.microsoft.com/office/drawing/2014/main" id="{4F0264B6-28C4-F6FD-1C8B-D6D5EC651F63}"/>
              </a:ext>
            </a:extLst>
          </p:cNvPr>
          <p:cNvSpPr/>
          <p:nvPr/>
        </p:nvSpPr>
        <p:spPr>
          <a:xfrm>
            <a:off x="4315462" y="1138352"/>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F8074A3C-2F8A-1EEA-D751-7DF5F3921CEC}"/>
              </a:ext>
            </a:extLst>
          </p:cNvPr>
          <p:cNvSpPr/>
          <p:nvPr/>
        </p:nvSpPr>
        <p:spPr>
          <a:xfrm>
            <a:off x="3945216"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BFB7B28A-F4F6-6276-CBFA-9E18D6F659B1}"/>
              </a:ext>
            </a:extLst>
          </p:cNvPr>
          <p:cNvSpPr txBox="1">
            <a:spLocks/>
          </p:cNvSpPr>
          <p:nvPr/>
        </p:nvSpPr>
        <p:spPr>
          <a:xfrm>
            <a:off x="4137418" y="1041731"/>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1</a:t>
            </a:r>
            <a:endParaRPr lang="ja-JP" altLang="en-US" sz="4000" dirty="0">
              <a:solidFill>
                <a:schemeClr val="bg1"/>
              </a:solidFill>
            </a:endParaRPr>
          </a:p>
        </p:txBody>
      </p:sp>
      <p:sp>
        <p:nvSpPr>
          <p:cNvPr id="9" name="楕円 8">
            <a:extLst>
              <a:ext uri="{FF2B5EF4-FFF2-40B4-BE49-F238E27FC236}">
                <a16:creationId xmlns:a16="http://schemas.microsoft.com/office/drawing/2014/main" id="{0660EEF4-6647-2BF3-0447-66B43EE4578D}"/>
              </a:ext>
            </a:extLst>
          </p:cNvPr>
          <p:cNvSpPr/>
          <p:nvPr/>
        </p:nvSpPr>
        <p:spPr>
          <a:xfrm>
            <a:off x="5725754"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タイトル 1">
            <a:extLst>
              <a:ext uri="{FF2B5EF4-FFF2-40B4-BE49-F238E27FC236}">
                <a16:creationId xmlns:a16="http://schemas.microsoft.com/office/drawing/2014/main" id="{7C2422FE-1B43-5B97-0FE1-E4DDA29D5A93}"/>
              </a:ext>
            </a:extLst>
          </p:cNvPr>
          <p:cNvSpPr txBox="1">
            <a:spLocks/>
          </p:cNvSpPr>
          <p:nvPr/>
        </p:nvSpPr>
        <p:spPr>
          <a:xfrm>
            <a:off x="5917956" y="1041731"/>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2</a:t>
            </a:r>
            <a:endParaRPr lang="ja-JP" altLang="en-US" sz="4000" dirty="0">
              <a:solidFill>
                <a:schemeClr val="bg1"/>
              </a:solidFill>
            </a:endParaRPr>
          </a:p>
        </p:txBody>
      </p:sp>
      <p:sp>
        <p:nvSpPr>
          <p:cNvPr id="12" name="楕円 11">
            <a:extLst>
              <a:ext uri="{FF2B5EF4-FFF2-40B4-BE49-F238E27FC236}">
                <a16:creationId xmlns:a16="http://schemas.microsoft.com/office/drawing/2014/main" id="{92F73C2A-9D43-CFE6-7E4F-FA61E5301808}"/>
              </a:ext>
            </a:extLst>
          </p:cNvPr>
          <p:cNvSpPr/>
          <p:nvPr/>
        </p:nvSpPr>
        <p:spPr>
          <a:xfrm>
            <a:off x="7506292"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5088D5B5-141A-C283-8591-8E3AEC7420A6}"/>
              </a:ext>
            </a:extLst>
          </p:cNvPr>
          <p:cNvSpPr txBox="1">
            <a:spLocks/>
          </p:cNvSpPr>
          <p:nvPr/>
        </p:nvSpPr>
        <p:spPr>
          <a:xfrm>
            <a:off x="7698494" y="1041731"/>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3</a:t>
            </a:r>
            <a:endParaRPr lang="ja-JP" altLang="en-US" sz="4000" dirty="0">
              <a:solidFill>
                <a:schemeClr val="accent2">
                  <a:lumMod val="50000"/>
                </a:schemeClr>
              </a:solidFill>
            </a:endParaRPr>
          </a:p>
        </p:txBody>
      </p:sp>
      <p:sp>
        <p:nvSpPr>
          <p:cNvPr id="4" name="二等辺三角形 3">
            <a:extLst>
              <a:ext uri="{FF2B5EF4-FFF2-40B4-BE49-F238E27FC236}">
                <a16:creationId xmlns:a16="http://schemas.microsoft.com/office/drawing/2014/main" id="{889119C8-F8E3-5E53-404D-C0C2A3DD5BC1}"/>
              </a:ext>
            </a:extLst>
          </p:cNvPr>
          <p:cNvSpPr/>
          <p:nvPr/>
        </p:nvSpPr>
        <p:spPr>
          <a:xfrm>
            <a:off x="6006000" y="1735767"/>
            <a:ext cx="180000" cy="180000"/>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1">
            <a:extLst>
              <a:ext uri="{FF2B5EF4-FFF2-40B4-BE49-F238E27FC236}">
                <a16:creationId xmlns:a16="http://schemas.microsoft.com/office/drawing/2014/main" id="{41790C88-AAFB-91C5-3837-B7AA92874045}"/>
              </a:ext>
            </a:extLst>
          </p:cNvPr>
          <p:cNvSpPr txBox="1">
            <a:spLocks/>
          </p:cNvSpPr>
          <p:nvPr/>
        </p:nvSpPr>
        <p:spPr>
          <a:xfrm>
            <a:off x="3948931" y="2127345"/>
            <a:ext cx="4294139"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オブジェクトの編集</a:t>
            </a:r>
          </a:p>
        </p:txBody>
      </p:sp>
      <p:grpSp>
        <p:nvGrpSpPr>
          <p:cNvPr id="19" name="グループ化 18">
            <a:extLst>
              <a:ext uri="{FF2B5EF4-FFF2-40B4-BE49-F238E27FC236}">
                <a16:creationId xmlns:a16="http://schemas.microsoft.com/office/drawing/2014/main" id="{4B49E9D9-C704-926D-FC17-E5B1FCF33503}"/>
              </a:ext>
            </a:extLst>
          </p:cNvPr>
          <p:cNvGrpSpPr/>
          <p:nvPr/>
        </p:nvGrpSpPr>
        <p:grpSpPr>
          <a:xfrm>
            <a:off x="2505216" y="3428999"/>
            <a:ext cx="2880000" cy="2160000"/>
            <a:chOff x="3188043" y="3428999"/>
            <a:chExt cx="2880000" cy="2160000"/>
          </a:xfrm>
        </p:grpSpPr>
        <p:sp>
          <p:nvSpPr>
            <p:cNvPr id="5" name="正方形/長方形 4">
              <a:extLst>
                <a:ext uri="{FF2B5EF4-FFF2-40B4-BE49-F238E27FC236}">
                  <a16:creationId xmlns:a16="http://schemas.microsoft.com/office/drawing/2014/main" id="{4C4D1FC0-9306-5ADD-10C3-83E458E1477C}"/>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10746F5-8329-F3F1-7171-16F4946957D3}"/>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3865A808-4825-7711-30A4-2D52F70655E0}"/>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597E5F5D-DD77-A6B6-3E30-3D74106624A4}"/>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3C17FFE8-5789-C872-4D1D-56FD82423EA4}"/>
              </a:ext>
            </a:extLst>
          </p:cNvPr>
          <p:cNvGrpSpPr/>
          <p:nvPr/>
        </p:nvGrpSpPr>
        <p:grpSpPr>
          <a:xfrm>
            <a:off x="7506292" y="3428999"/>
            <a:ext cx="2880000" cy="2160000"/>
            <a:chOff x="3188043" y="3428999"/>
            <a:chExt cx="2880000" cy="2160000"/>
          </a:xfrm>
        </p:grpSpPr>
        <p:sp>
          <p:nvSpPr>
            <p:cNvPr id="22" name="正方形/長方形 21">
              <a:extLst>
                <a:ext uri="{FF2B5EF4-FFF2-40B4-BE49-F238E27FC236}">
                  <a16:creationId xmlns:a16="http://schemas.microsoft.com/office/drawing/2014/main" id="{C038E866-B806-4E96-BEEE-D788D17EBC5D}"/>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24F4367-B1D9-1F19-B410-5CAB666A9CE1}"/>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4797C1C-69CF-B0F1-65EB-7E542F5828A1}"/>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800FB27E-DB02-F003-1B84-368F23417DCB}"/>
              </a:ext>
            </a:extLst>
          </p:cNvPr>
          <p:cNvSpPr/>
          <p:nvPr/>
        </p:nvSpPr>
        <p:spPr>
          <a:xfrm>
            <a:off x="7775373"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E6FCC0DB-1FDE-2DBA-0814-774AA0784802}"/>
              </a:ext>
            </a:extLst>
          </p:cNvPr>
          <p:cNvSpPr/>
          <p:nvPr/>
        </p:nvSpPr>
        <p:spPr>
          <a:xfrm rot="5400000">
            <a:off x="6238417" y="4286331"/>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3428ED57-DEE0-48D3-7F4C-7741133C4370}"/>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1AB3C878-1DEF-6A54-73D9-DA563A3C0F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sp>
        <p:nvSpPr>
          <p:cNvPr id="10" name="楕円 9">
            <a:extLst>
              <a:ext uri="{FF2B5EF4-FFF2-40B4-BE49-F238E27FC236}">
                <a16:creationId xmlns:a16="http://schemas.microsoft.com/office/drawing/2014/main" id="{8D125FAF-0219-DDEB-9DED-1688011726D8}"/>
              </a:ext>
            </a:extLst>
          </p:cNvPr>
          <p:cNvSpPr/>
          <p:nvPr/>
        </p:nvSpPr>
        <p:spPr>
          <a:xfrm>
            <a:off x="7665699" y="4115609"/>
            <a:ext cx="899642" cy="899642"/>
          </a:xfrm>
          <a:prstGeom prst="ellipse">
            <a:avLst/>
          </a:prstGeom>
          <a:noFill/>
          <a:ln w="762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タイトル 1">
            <a:extLst>
              <a:ext uri="{FF2B5EF4-FFF2-40B4-BE49-F238E27FC236}">
                <a16:creationId xmlns:a16="http://schemas.microsoft.com/office/drawing/2014/main" id="{123BA07F-004E-CDA2-8C31-52FADBA71E5B}"/>
              </a:ext>
            </a:extLst>
          </p:cNvPr>
          <p:cNvSpPr txBox="1">
            <a:spLocks/>
          </p:cNvSpPr>
          <p:nvPr/>
        </p:nvSpPr>
        <p:spPr>
          <a:xfrm>
            <a:off x="3581401" y="5887301"/>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A</a:t>
            </a:r>
            <a:endParaRPr lang="ja-JP" altLang="en-US" sz="5000" dirty="0">
              <a:solidFill>
                <a:schemeClr val="accent2">
                  <a:lumMod val="50000"/>
                </a:schemeClr>
              </a:solidFill>
            </a:endParaRPr>
          </a:p>
        </p:txBody>
      </p:sp>
      <p:sp>
        <p:nvSpPr>
          <p:cNvPr id="30" name="タイトル 1">
            <a:extLst>
              <a:ext uri="{FF2B5EF4-FFF2-40B4-BE49-F238E27FC236}">
                <a16:creationId xmlns:a16="http://schemas.microsoft.com/office/drawing/2014/main" id="{F139A13A-AC87-F3FA-14F0-32545F10056E}"/>
              </a:ext>
            </a:extLst>
          </p:cNvPr>
          <p:cNvSpPr txBox="1">
            <a:spLocks/>
          </p:cNvSpPr>
          <p:nvPr/>
        </p:nvSpPr>
        <p:spPr>
          <a:xfrm>
            <a:off x="8634757" y="5894445"/>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B</a:t>
            </a:r>
            <a:endParaRPr lang="ja-JP" altLang="en-US" sz="5000" dirty="0">
              <a:solidFill>
                <a:schemeClr val="accent2">
                  <a:lumMod val="50000"/>
                </a:schemeClr>
              </a:solidFill>
            </a:endParaRPr>
          </a:p>
        </p:txBody>
      </p:sp>
    </p:spTree>
    <p:extLst>
      <p:ext uri="{BB962C8B-B14F-4D97-AF65-F5344CB8AC3E}">
        <p14:creationId xmlns:p14="http://schemas.microsoft.com/office/powerpoint/2010/main" val="33989441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46BC8-CAD8-B41D-2F13-461B6645495C}"/>
            </a:ext>
          </a:extLst>
        </p:cNvPr>
        <p:cNvGrpSpPr/>
        <p:nvPr/>
      </p:nvGrpSpPr>
      <p:grpSpPr>
        <a:xfrm>
          <a:off x="0" y="0"/>
          <a:ext cx="0" cy="0"/>
          <a:chOff x="0" y="0"/>
          <a:chExt cx="0" cy="0"/>
        </a:xfrm>
      </p:grpSpPr>
      <p:sp>
        <p:nvSpPr>
          <p:cNvPr id="33" name="吹き出し: 円形 32">
            <a:extLst>
              <a:ext uri="{FF2B5EF4-FFF2-40B4-BE49-F238E27FC236}">
                <a16:creationId xmlns:a16="http://schemas.microsoft.com/office/drawing/2014/main" id="{CC099BE4-E3ED-3A40-DA39-0CD5C6014B22}"/>
              </a:ext>
            </a:extLst>
          </p:cNvPr>
          <p:cNvSpPr/>
          <p:nvPr/>
        </p:nvSpPr>
        <p:spPr>
          <a:xfrm>
            <a:off x="9146954" y="3725553"/>
            <a:ext cx="1239338" cy="1451920"/>
          </a:xfrm>
          <a:prstGeom prst="wedgeEllipseCallout">
            <a:avLst>
              <a:gd name="adj1" fmla="val -59660"/>
              <a:gd name="adj2" fmla="val 152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タイトル 1">
            <a:extLst>
              <a:ext uri="{FF2B5EF4-FFF2-40B4-BE49-F238E27FC236}">
                <a16:creationId xmlns:a16="http://schemas.microsoft.com/office/drawing/2014/main" id="{D92FFAC8-FB03-82CC-9ADE-FDBAA6A74100}"/>
              </a:ext>
            </a:extLst>
          </p:cNvPr>
          <p:cNvSpPr txBox="1">
            <a:spLocks/>
          </p:cNvSpPr>
          <p:nvPr/>
        </p:nvSpPr>
        <p:spPr>
          <a:xfrm>
            <a:off x="9401625" y="3852251"/>
            <a:ext cx="729996" cy="1198525"/>
          </a:xfrm>
          <a:prstGeom prst="rect">
            <a:avLst/>
          </a:prstGeom>
        </p:spPr>
        <p:txBody>
          <a:bodyPr vert="eaVert"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solidFill>
                  <a:schemeClr val="tx2">
                    <a:lumMod val="75000"/>
                  </a:schemeClr>
                </a:solidFill>
              </a:rPr>
              <a:t>終了</a:t>
            </a:r>
          </a:p>
        </p:txBody>
      </p:sp>
      <p:sp>
        <p:nvSpPr>
          <p:cNvPr id="31" name="吹き出し: 円形 30">
            <a:extLst>
              <a:ext uri="{FF2B5EF4-FFF2-40B4-BE49-F238E27FC236}">
                <a16:creationId xmlns:a16="http://schemas.microsoft.com/office/drawing/2014/main" id="{A15311DE-E6E1-74AB-AC7A-C11479973EC2}"/>
              </a:ext>
            </a:extLst>
          </p:cNvPr>
          <p:cNvSpPr/>
          <p:nvPr/>
        </p:nvSpPr>
        <p:spPr>
          <a:xfrm>
            <a:off x="2596734" y="3788999"/>
            <a:ext cx="1239338" cy="1451920"/>
          </a:xfrm>
          <a:prstGeom prst="wedgeEllipseCallout">
            <a:avLst>
              <a:gd name="adj1" fmla="val 64187"/>
              <a:gd name="adj2" fmla="val 152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タイトル 1">
            <a:extLst>
              <a:ext uri="{FF2B5EF4-FFF2-40B4-BE49-F238E27FC236}">
                <a16:creationId xmlns:a16="http://schemas.microsoft.com/office/drawing/2014/main" id="{6CB186B9-ADA1-6B3C-1390-A210881DAAA5}"/>
              </a:ext>
            </a:extLst>
          </p:cNvPr>
          <p:cNvSpPr txBox="1">
            <a:spLocks/>
          </p:cNvSpPr>
          <p:nvPr/>
        </p:nvSpPr>
        <p:spPr>
          <a:xfrm>
            <a:off x="2851405" y="3915697"/>
            <a:ext cx="729996" cy="1198525"/>
          </a:xfrm>
          <a:prstGeom prst="rect">
            <a:avLst/>
          </a:prstGeom>
        </p:spPr>
        <p:txBody>
          <a:bodyPr vert="eaVert"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solidFill>
                  <a:schemeClr val="tx2">
                    <a:lumMod val="75000"/>
                  </a:schemeClr>
                </a:solidFill>
              </a:rPr>
              <a:t>開始</a:t>
            </a:r>
          </a:p>
        </p:txBody>
      </p:sp>
      <p:sp>
        <p:nvSpPr>
          <p:cNvPr id="7" name="スライド番号プレースホルダー 6">
            <a:extLst>
              <a:ext uri="{FF2B5EF4-FFF2-40B4-BE49-F238E27FC236}">
                <a16:creationId xmlns:a16="http://schemas.microsoft.com/office/drawing/2014/main" id="{F3922809-CAB8-946E-DE9A-C963544DF4DF}"/>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29</a:t>
            </a:fld>
            <a:endParaRPr lang="ja-JP"/>
          </a:p>
        </p:txBody>
      </p:sp>
      <p:sp>
        <p:nvSpPr>
          <p:cNvPr id="8" name="タイトル 1">
            <a:extLst>
              <a:ext uri="{FF2B5EF4-FFF2-40B4-BE49-F238E27FC236}">
                <a16:creationId xmlns:a16="http://schemas.microsoft.com/office/drawing/2014/main" id="{21757221-EC48-A9FF-FD27-88F674B42D7F}"/>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sp>
        <p:nvSpPr>
          <p:cNvPr id="2" name="四角形: 角を丸くする 1">
            <a:extLst>
              <a:ext uri="{FF2B5EF4-FFF2-40B4-BE49-F238E27FC236}">
                <a16:creationId xmlns:a16="http://schemas.microsoft.com/office/drawing/2014/main" id="{2D701814-F448-14DA-EF63-F036304716D3}"/>
              </a:ext>
            </a:extLst>
          </p:cNvPr>
          <p:cNvSpPr/>
          <p:nvPr/>
        </p:nvSpPr>
        <p:spPr>
          <a:xfrm>
            <a:off x="4315462" y="1138352"/>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A6762E11-334E-C275-18C3-336A96623598}"/>
              </a:ext>
            </a:extLst>
          </p:cNvPr>
          <p:cNvSpPr/>
          <p:nvPr/>
        </p:nvSpPr>
        <p:spPr>
          <a:xfrm>
            <a:off x="3945216"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09729E5A-6808-7E1F-2944-221D07BB25CA}"/>
              </a:ext>
            </a:extLst>
          </p:cNvPr>
          <p:cNvSpPr txBox="1">
            <a:spLocks/>
          </p:cNvSpPr>
          <p:nvPr/>
        </p:nvSpPr>
        <p:spPr>
          <a:xfrm>
            <a:off x="4137418" y="1041731"/>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1</a:t>
            </a:r>
            <a:endParaRPr lang="ja-JP" altLang="en-US" sz="4000" dirty="0">
              <a:solidFill>
                <a:schemeClr val="bg1"/>
              </a:solidFill>
            </a:endParaRPr>
          </a:p>
        </p:txBody>
      </p:sp>
      <p:sp>
        <p:nvSpPr>
          <p:cNvPr id="9" name="楕円 8">
            <a:extLst>
              <a:ext uri="{FF2B5EF4-FFF2-40B4-BE49-F238E27FC236}">
                <a16:creationId xmlns:a16="http://schemas.microsoft.com/office/drawing/2014/main" id="{1569727B-34A3-03A3-041B-04846AE8DEA3}"/>
              </a:ext>
            </a:extLst>
          </p:cNvPr>
          <p:cNvSpPr/>
          <p:nvPr/>
        </p:nvSpPr>
        <p:spPr>
          <a:xfrm>
            <a:off x="5725754"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タイトル 1">
            <a:extLst>
              <a:ext uri="{FF2B5EF4-FFF2-40B4-BE49-F238E27FC236}">
                <a16:creationId xmlns:a16="http://schemas.microsoft.com/office/drawing/2014/main" id="{E2519031-DEEA-F710-FDEB-11CFB910F54D}"/>
              </a:ext>
            </a:extLst>
          </p:cNvPr>
          <p:cNvSpPr txBox="1">
            <a:spLocks/>
          </p:cNvSpPr>
          <p:nvPr/>
        </p:nvSpPr>
        <p:spPr>
          <a:xfrm>
            <a:off x="5917956" y="1041731"/>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2</a:t>
            </a:r>
            <a:endParaRPr lang="ja-JP" altLang="en-US" sz="4000" dirty="0">
              <a:solidFill>
                <a:schemeClr val="bg1"/>
              </a:solidFill>
            </a:endParaRPr>
          </a:p>
        </p:txBody>
      </p:sp>
      <p:sp>
        <p:nvSpPr>
          <p:cNvPr id="12" name="楕円 11">
            <a:extLst>
              <a:ext uri="{FF2B5EF4-FFF2-40B4-BE49-F238E27FC236}">
                <a16:creationId xmlns:a16="http://schemas.microsoft.com/office/drawing/2014/main" id="{7861848D-FAF5-7535-C20D-009D0D3D8269}"/>
              </a:ext>
            </a:extLst>
          </p:cNvPr>
          <p:cNvSpPr/>
          <p:nvPr/>
        </p:nvSpPr>
        <p:spPr>
          <a:xfrm>
            <a:off x="7506292"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F8775B7F-5FB8-D280-8029-E72A5512983C}"/>
              </a:ext>
            </a:extLst>
          </p:cNvPr>
          <p:cNvSpPr txBox="1">
            <a:spLocks/>
          </p:cNvSpPr>
          <p:nvPr/>
        </p:nvSpPr>
        <p:spPr>
          <a:xfrm>
            <a:off x="7698494" y="1041731"/>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3</a:t>
            </a:r>
            <a:endParaRPr lang="ja-JP" altLang="en-US" sz="4000" dirty="0">
              <a:solidFill>
                <a:schemeClr val="accent2">
                  <a:lumMod val="50000"/>
                </a:schemeClr>
              </a:solidFill>
            </a:endParaRPr>
          </a:p>
        </p:txBody>
      </p:sp>
      <p:sp>
        <p:nvSpPr>
          <p:cNvPr id="4" name="二等辺三角形 3">
            <a:extLst>
              <a:ext uri="{FF2B5EF4-FFF2-40B4-BE49-F238E27FC236}">
                <a16:creationId xmlns:a16="http://schemas.microsoft.com/office/drawing/2014/main" id="{19D1D713-A6BE-BE06-541C-89B88B6CE170}"/>
              </a:ext>
            </a:extLst>
          </p:cNvPr>
          <p:cNvSpPr/>
          <p:nvPr/>
        </p:nvSpPr>
        <p:spPr>
          <a:xfrm>
            <a:off x="6006000" y="1735767"/>
            <a:ext cx="180000" cy="180000"/>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1">
            <a:extLst>
              <a:ext uri="{FF2B5EF4-FFF2-40B4-BE49-F238E27FC236}">
                <a16:creationId xmlns:a16="http://schemas.microsoft.com/office/drawing/2014/main" id="{46C70D19-43F6-F085-5B0A-AAFCD628FC23}"/>
              </a:ext>
            </a:extLst>
          </p:cNvPr>
          <p:cNvSpPr txBox="1">
            <a:spLocks/>
          </p:cNvSpPr>
          <p:nvPr/>
        </p:nvSpPr>
        <p:spPr>
          <a:xfrm>
            <a:off x="3948931" y="2127345"/>
            <a:ext cx="4294139"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オブジェクトの編集</a:t>
            </a:r>
          </a:p>
        </p:txBody>
      </p:sp>
      <p:grpSp>
        <p:nvGrpSpPr>
          <p:cNvPr id="19" name="グループ化 18">
            <a:extLst>
              <a:ext uri="{FF2B5EF4-FFF2-40B4-BE49-F238E27FC236}">
                <a16:creationId xmlns:a16="http://schemas.microsoft.com/office/drawing/2014/main" id="{3385E2F8-5763-2B63-809E-ABDEA4BDEC61}"/>
              </a:ext>
            </a:extLst>
          </p:cNvPr>
          <p:cNvGrpSpPr>
            <a:grpSpLocks noGrp="1" noUngrp="1" noRot="1" noMove="1" noResize="1"/>
          </p:cNvGrpSpPr>
          <p:nvPr/>
        </p:nvGrpSpPr>
        <p:grpSpPr>
          <a:xfrm>
            <a:off x="2505216" y="3428999"/>
            <a:ext cx="2880000" cy="2160000"/>
            <a:chOff x="3188043" y="3428999"/>
            <a:chExt cx="2880000" cy="2160000"/>
          </a:xfrm>
        </p:grpSpPr>
        <p:sp>
          <p:nvSpPr>
            <p:cNvPr id="5" name="正方形/長方形 4">
              <a:extLst>
                <a:ext uri="{FF2B5EF4-FFF2-40B4-BE49-F238E27FC236}">
                  <a16:creationId xmlns:a16="http://schemas.microsoft.com/office/drawing/2014/main" id="{1F273959-69C9-1A0C-61EF-5AC4FA32242C}"/>
                </a:ext>
              </a:extLst>
            </p:cNvPr>
            <p:cNvSpPr>
              <a:spLocks noGrp="1" noRot="1" noMove="1" noResize="1" noEditPoints="1" noAdjustHandles="1" noChangeArrowheads="1" noChangeShapeType="1"/>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BABA835-E5FC-698A-6A14-276708C5BDCA}"/>
                </a:ext>
              </a:extLst>
            </p:cNvPr>
            <p:cNvSpPr>
              <a:spLocks noGrp="1" noRot="1" noMove="1" noResize="1" noEditPoints="1" noAdjustHandles="1" noChangeArrowheads="1" noChangeShapeType="1"/>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267071AC-1B4B-BB08-4CD1-21A0ED997EE3}"/>
                </a:ext>
              </a:extLst>
            </p:cNvPr>
            <p:cNvSpPr>
              <a:spLocks noGrp="1" noRot="1" noMove="1" noResize="1" noEditPoints="1" noAdjustHandles="1" noChangeArrowheads="1" noChangeShapeType="1"/>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4399D391-B11F-EEF6-A651-D4107799B4D9}"/>
              </a:ext>
            </a:extLst>
          </p:cNvPr>
          <p:cNvSpPr>
            <a:spLocks noGrp="1" noRot="1" noMove="1" noResize="1" noEditPoints="1" noAdjustHandles="1" noChangeArrowheads="1" noChangeShapeType="1"/>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C4BF4BA5-F0F9-8DEC-35FD-7130245E994D}"/>
              </a:ext>
            </a:extLst>
          </p:cNvPr>
          <p:cNvGrpSpPr>
            <a:grpSpLocks noGrp="1" noUngrp="1" noRot="1" noMove="1" noResize="1"/>
          </p:cNvGrpSpPr>
          <p:nvPr/>
        </p:nvGrpSpPr>
        <p:grpSpPr>
          <a:xfrm>
            <a:off x="7506292" y="3428999"/>
            <a:ext cx="2880000" cy="2160000"/>
            <a:chOff x="3188043" y="3428999"/>
            <a:chExt cx="2880000" cy="2160000"/>
          </a:xfrm>
        </p:grpSpPr>
        <p:sp>
          <p:nvSpPr>
            <p:cNvPr id="22" name="正方形/長方形 21">
              <a:extLst>
                <a:ext uri="{FF2B5EF4-FFF2-40B4-BE49-F238E27FC236}">
                  <a16:creationId xmlns:a16="http://schemas.microsoft.com/office/drawing/2014/main" id="{59625869-A3EE-3AB2-18AF-9B4A9A2DBBE7}"/>
                </a:ext>
              </a:extLst>
            </p:cNvPr>
            <p:cNvSpPr>
              <a:spLocks noGrp="1" noRot="1" noMove="1" noResize="1" noEditPoints="1" noAdjustHandles="1" noChangeArrowheads="1" noChangeShapeType="1"/>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9698D4F1-3A78-4113-BA73-B5B16FC58AC4}"/>
                </a:ext>
              </a:extLst>
            </p:cNvPr>
            <p:cNvSpPr>
              <a:spLocks noGrp="1" noRot="1" noMove="1" noResize="1" noEditPoints="1" noAdjustHandles="1" noChangeArrowheads="1" noChangeShapeType="1"/>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49226C4-76C0-8F2F-9F5D-A6B5A3573C64}"/>
                </a:ext>
              </a:extLst>
            </p:cNvPr>
            <p:cNvSpPr>
              <a:spLocks noGrp="1" noRot="1" noMove="1" noResize="1" noEditPoints="1" noAdjustHandles="1" noChangeArrowheads="1" noChangeShapeType="1"/>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B9F5BA3E-56BC-0A56-C4BB-E21C3E4B5F75}"/>
              </a:ext>
            </a:extLst>
          </p:cNvPr>
          <p:cNvSpPr>
            <a:spLocks noGrp="1" noRot="1" noMove="1" noResize="1" noEditPoints="1" noAdjustHandles="1" noChangeArrowheads="1" noChangeShapeType="1"/>
          </p:cNvSpPr>
          <p:nvPr/>
        </p:nvSpPr>
        <p:spPr>
          <a:xfrm>
            <a:off x="9417703"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BEDFDD22-5F50-9691-1654-6C9AE7292DCB}"/>
              </a:ext>
            </a:extLst>
          </p:cNvPr>
          <p:cNvSpPr/>
          <p:nvPr/>
        </p:nvSpPr>
        <p:spPr>
          <a:xfrm rot="5400000">
            <a:off x="6238417" y="4286331"/>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60DCB75C-EEE8-D53B-7393-37918EE3C983}"/>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B85E5F12-8010-CDED-1F7C-247BE45CFF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sp>
        <p:nvSpPr>
          <p:cNvPr id="29" name="タイトル 1">
            <a:extLst>
              <a:ext uri="{FF2B5EF4-FFF2-40B4-BE49-F238E27FC236}">
                <a16:creationId xmlns:a16="http://schemas.microsoft.com/office/drawing/2014/main" id="{15903B4F-BE50-5EC6-93FA-A2087B29BCDD}"/>
              </a:ext>
            </a:extLst>
          </p:cNvPr>
          <p:cNvSpPr txBox="1">
            <a:spLocks/>
          </p:cNvSpPr>
          <p:nvPr/>
        </p:nvSpPr>
        <p:spPr>
          <a:xfrm>
            <a:off x="3581401" y="5887301"/>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A</a:t>
            </a:r>
            <a:endParaRPr lang="ja-JP" altLang="en-US" sz="5000" dirty="0">
              <a:solidFill>
                <a:schemeClr val="accent2">
                  <a:lumMod val="50000"/>
                </a:schemeClr>
              </a:solidFill>
            </a:endParaRPr>
          </a:p>
        </p:txBody>
      </p:sp>
      <p:sp>
        <p:nvSpPr>
          <p:cNvPr id="30" name="タイトル 1">
            <a:extLst>
              <a:ext uri="{FF2B5EF4-FFF2-40B4-BE49-F238E27FC236}">
                <a16:creationId xmlns:a16="http://schemas.microsoft.com/office/drawing/2014/main" id="{C3444AB5-1942-03C0-DD91-F1C8BF40E000}"/>
              </a:ext>
            </a:extLst>
          </p:cNvPr>
          <p:cNvSpPr txBox="1">
            <a:spLocks/>
          </p:cNvSpPr>
          <p:nvPr/>
        </p:nvSpPr>
        <p:spPr>
          <a:xfrm>
            <a:off x="8634757" y="5894445"/>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B</a:t>
            </a:r>
            <a:endParaRPr lang="ja-JP" altLang="en-US" sz="5000" dirty="0">
              <a:solidFill>
                <a:schemeClr val="accent2">
                  <a:lumMod val="50000"/>
                </a:schemeClr>
              </a:solidFill>
            </a:endParaRPr>
          </a:p>
        </p:txBody>
      </p:sp>
    </p:spTree>
    <p:extLst>
      <p:ext uri="{BB962C8B-B14F-4D97-AF65-F5344CB8AC3E}">
        <p14:creationId xmlns:p14="http://schemas.microsoft.com/office/powerpoint/2010/main" val="19585877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481DE-BFC3-CD5C-12FC-C2C65E8AE9E8}"/>
            </a:ext>
          </a:extLst>
        </p:cNvPr>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5445492B-D2F1-E51C-9A8C-F282A45D7B36}"/>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3</a:t>
            </a:fld>
            <a:endParaRPr lang="ja-JP"/>
          </a:p>
        </p:txBody>
      </p:sp>
      <p:pic>
        <p:nvPicPr>
          <p:cNvPr id="10" name="図 9" descr="黒い背景とぼやけた写真&#10;&#10;AI 生成コンテンツは誤りを含む可能性があります。">
            <a:extLst>
              <a:ext uri="{FF2B5EF4-FFF2-40B4-BE49-F238E27FC236}">
                <a16:creationId xmlns:a16="http://schemas.microsoft.com/office/drawing/2014/main" id="{16272B9A-8135-356D-7A45-EF407601FE61}"/>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1926336" y="1409700"/>
            <a:ext cx="4038600" cy="4038600"/>
          </a:xfrm>
          <a:prstGeom prst="rect">
            <a:avLst/>
          </a:prstGeom>
        </p:spPr>
      </p:pic>
      <p:pic>
        <p:nvPicPr>
          <p:cNvPr id="3" name="グラフィックス 2">
            <a:extLst>
              <a:ext uri="{FF2B5EF4-FFF2-40B4-BE49-F238E27FC236}">
                <a16:creationId xmlns:a16="http://schemas.microsoft.com/office/drawing/2014/main" id="{D6097944-3A12-2574-1F80-21E978D447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5664" y="2892248"/>
            <a:ext cx="1180673" cy="1073504"/>
          </a:xfrm>
          <a:prstGeom prst="rect">
            <a:avLst/>
          </a:prstGeom>
        </p:spPr>
      </p:pic>
      <p:sp>
        <p:nvSpPr>
          <p:cNvPr id="4" name="吹き出し: 円形 3">
            <a:extLst>
              <a:ext uri="{FF2B5EF4-FFF2-40B4-BE49-F238E27FC236}">
                <a16:creationId xmlns:a16="http://schemas.microsoft.com/office/drawing/2014/main" id="{B185D296-FE43-95AA-F453-50BD82A7ACC2}"/>
              </a:ext>
            </a:extLst>
          </p:cNvPr>
          <p:cNvSpPr/>
          <p:nvPr/>
        </p:nvSpPr>
        <p:spPr>
          <a:xfrm>
            <a:off x="7289514" y="1807772"/>
            <a:ext cx="1239338" cy="1451920"/>
          </a:xfrm>
          <a:prstGeom prst="wedgeEllipseCallout">
            <a:avLst>
              <a:gd name="adj1" fmla="val -79119"/>
              <a:gd name="adj2" fmla="val 40276"/>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197397F-F177-87CB-7428-42E8C061908A}"/>
              </a:ext>
            </a:extLst>
          </p:cNvPr>
          <p:cNvSpPr txBox="1">
            <a:spLocks/>
          </p:cNvSpPr>
          <p:nvPr/>
        </p:nvSpPr>
        <p:spPr>
          <a:xfrm>
            <a:off x="7393610" y="1987436"/>
            <a:ext cx="1031146" cy="1092592"/>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6000" dirty="0"/>
              <a:t>💡</a:t>
            </a:r>
          </a:p>
        </p:txBody>
      </p:sp>
      <p:sp>
        <p:nvSpPr>
          <p:cNvPr id="5" name="タイトル 1">
            <a:extLst>
              <a:ext uri="{FF2B5EF4-FFF2-40B4-BE49-F238E27FC236}">
                <a16:creationId xmlns:a16="http://schemas.microsoft.com/office/drawing/2014/main" id="{77186816-1BDD-F171-5C5A-C870BCD21D5F}"/>
              </a:ext>
            </a:extLst>
          </p:cNvPr>
          <p:cNvSpPr txBox="1">
            <a:spLocks/>
          </p:cNvSpPr>
          <p:nvPr/>
        </p:nvSpPr>
        <p:spPr>
          <a:xfrm>
            <a:off x="3700073" y="5448300"/>
            <a:ext cx="4791853"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solidFill>
                  <a:schemeClr val="bg2">
                    <a:lumMod val="50000"/>
                    <a:alpha val="0"/>
                  </a:schemeClr>
                </a:solidFill>
              </a:rPr>
              <a:t>「変形」機能のみで作成</a:t>
            </a:r>
            <a:endParaRPr lang="en-US" altLang="ja-JP" sz="3000" dirty="0">
              <a:solidFill>
                <a:schemeClr val="bg2">
                  <a:lumMod val="50000"/>
                  <a:alpha val="0"/>
                </a:schemeClr>
              </a:solidFill>
            </a:endParaRPr>
          </a:p>
        </p:txBody>
      </p:sp>
    </p:spTree>
    <p:extLst>
      <p:ext uri="{BB962C8B-B14F-4D97-AF65-F5344CB8AC3E}">
        <p14:creationId xmlns:p14="http://schemas.microsoft.com/office/powerpoint/2010/main" val="40906522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C7837-109B-424A-E2C0-3B3255C583C5}"/>
            </a:ext>
          </a:extLst>
        </p:cNvPr>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69915AF4-8CAE-C522-A15C-6743432ADCC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30</a:t>
            </a:fld>
            <a:endParaRPr lang="ja-JP"/>
          </a:p>
        </p:txBody>
      </p:sp>
      <p:sp>
        <p:nvSpPr>
          <p:cNvPr id="8" name="タイトル 1">
            <a:extLst>
              <a:ext uri="{FF2B5EF4-FFF2-40B4-BE49-F238E27FC236}">
                <a16:creationId xmlns:a16="http://schemas.microsoft.com/office/drawing/2014/main" id="{536C1DC2-ECB5-DF7E-C1CB-25B575348EEB}"/>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sp>
        <p:nvSpPr>
          <p:cNvPr id="2" name="四角形: 角を丸くする 1">
            <a:extLst>
              <a:ext uri="{FF2B5EF4-FFF2-40B4-BE49-F238E27FC236}">
                <a16:creationId xmlns:a16="http://schemas.microsoft.com/office/drawing/2014/main" id="{9C23B9CC-27EB-1818-6522-170646FAFE8D}"/>
              </a:ext>
            </a:extLst>
          </p:cNvPr>
          <p:cNvSpPr/>
          <p:nvPr/>
        </p:nvSpPr>
        <p:spPr>
          <a:xfrm>
            <a:off x="4315462" y="1138352"/>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D322E59-CFA6-7356-42B4-5707E3290D07}"/>
              </a:ext>
            </a:extLst>
          </p:cNvPr>
          <p:cNvSpPr/>
          <p:nvPr/>
        </p:nvSpPr>
        <p:spPr>
          <a:xfrm>
            <a:off x="3945216"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AC5C583A-CA53-98BF-EB97-BA23499D68CA}"/>
              </a:ext>
            </a:extLst>
          </p:cNvPr>
          <p:cNvSpPr txBox="1">
            <a:spLocks/>
          </p:cNvSpPr>
          <p:nvPr/>
        </p:nvSpPr>
        <p:spPr>
          <a:xfrm>
            <a:off x="4137418" y="1041731"/>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1</a:t>
            </a:r>
            <a:endParaRPr lang="ja-JP" altLang="en-US" sz="4000" dirty="0">
              <a:solidFill>
                <a:schemeClr val="bg1"/>
              </a:solidFill>
            </a:endParaRPr>
          </a:p>
        </p:txBody>
      </p:sp>
      <p:sp>
        <p:nvSpPr>
          <p:cNvPr id="9" name="楕円 8">
            <a:extLst>
              <a:ext uri="{FF2B5EF4-FFF2-40B4-BE49-F238E27FC236}">
                <a16:creationId xmlns:a16="http://schemas.microsoft.com/office/drawing/2014/main" id="{332B2BD5-1E5C-1FF3-8B0A-26E305859FEB}"/>
              </a:ext>
            </a:extLst>
          </p:cNvPr>
          <p:cNvSpPr/>
          <p:nvPr/>
        </p:nvSpPr>
        <p:spPr>
          <a:xfrm>
            <a:off x="5725754"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タイトル 1">
            <a:extLst>
              <a:ext uri="{FF2B5EF4-FFF2-40B4-BE49-F238E27FC236}">
                <a16:creationId xmlns:a16="http://schemas.microsoft.com/office/drawing/2014/main" id="{E3664118-2272-05A1-F58F-0E0B1D32A701}"/>
              </a:ext>
            </a:extLst>
          </p:cNvPr>
          <p:cNvSpPr txBox="1">
            <a:spLocks/>
          </p:cNvSpPr>
          <p:nvPr/>
        </p:nvSpPr>
        <p:spPr>
          <a:xfrm>
            <a:off x="5917956" y="1041731"/>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2</a:t>
            </a:r>
            <a:endParaRPr lang="ja-JP" altLang="en-US" sz="4000" dirty="0">
              <a:solidFill>
                <a:schemeClr val="bg1"/>
              </a:solidFill>
            </a:endParaRPr>
          </a:p>
        </p:txBody>
      </p:sp>
      <p:sp>
        <p:nvSpPr>
          <p:cNvPr id="12" name="楕円 11">
            <a:extLst>
              <a:ext uri="{FF2B5EF4-FFF2-40B4-BE49-F238E27FC236}">
                <a16:creationId xmlns:a16="http://schemas.microsoft.com/office/drawing/2014/main" id="{A1459BE3-3F02-A29B-A9B3-63D9FD92E4FD}"/>
              </a:ext>
            </a:extLst>
          </p:cNvPr>
          <p:cNvSpPr/>
          <p:nvPr/>
        </p:nvSpPr>
        <p:spPr>
          <a:xfrm>
            <a:off x="7506292"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20BF8CA2-5B52-CA1D-CDA4-A64A02B296CC}"/>
              </a:ext>
            </a:extLst>
          </p:cNvPr>
          <p:cNvSpPr txBox="1">
            <a:spLocks/>
          </p:cNvSpPr>
          <p:nvPr/>
        </p:nvSpPr>
        <p:spPr>
          <a:xfrm>
            <a:off x="7698494" y="1041731"/>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3</a:t>
            </a:r>
            <a:endParaRPr lang="ja-JP" altLang="en-US" sz="4000" dirty="0">
              <a:solidFill>
                <a:schemeClr val="accent2">
                  <a:lumMod val="50000"/>
                </a:schemeClr>
              </a:solidFill>
            </a:endParaRPr>
          </a:p>
        </p:txBody>
      </p:sp>
      <p:sp>
        <p:nvSpPr>
          <p:cNvPr id="4" name="二等辺三角形 3">
            <a:extLst>
              <a:ext uri="{FF2B5EF4-FFF2-40B4-BE49-F238E27FC236}">
                <a16:creationId xmlns:a16="http://schemas.microsoft.com/office/drawing/2014/main" id="{6E1E9FFE-7691-7974-26FC-F3E95EBA5044}"/>
              </a:ext>
            </a:extLst>
          </p:cNvPr>
          <p:cNvSpPr/>
          <p:nvPr/>
        </p:nvSpPr>
        <p:spPr>
          <a:xfrm>
            <a:off x="6006000" y="1735767"/>
            <a:ext cx="180000" cy="180000"/>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1">
            <a:extLst>
              <a:ext uri="{FF2B5EF4-FFF2-40B4-BE49-F238E27FC236}">
                <a16:creationId xmlns:a16="http://schemas.microsoft.com/office/drawing/2014/main" id="{D240D26E-707A-AD0F-3F3A-CE20E3758640}"/>
              </a:ext>
            </a:extLst>
          </p:cNvPr>
          <p:cNvSpPr txBox="1">
            <a:spLocks/>
          </p:cNvSpPr>
          <p:nvPr/>
        </p:nvSpPr>
        <p:spPr>
          <a:xfrm>
            <a:off x="3948931" y="2127345"/>
            <a:ext cx="4294139"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オブジェクトの編集</a:t>
            </a:r>
          </a:p>
        </p:txBody>
      </p:sp>
      <p:grpSp>
        <p:nvGrpSpPr>
          <p:cNvPr id="19" name="グループ化 18">
            <a:extLst>
              <a:ext uri="{FF2B5EF4-FFF2-40B4-BE49-F238E27FC236}">
                <a16:creationId xmlns:a16="http://schemas.microsoft.com/office/drawing/2014/main" id="{B012AC37-7B0C-5BA9-390D-A022E07AC041}"/>
              </a:ext>
            </a:extLst>
          </p:cNvPr>
          <p:cNvGrpSpPr/>
          <p:nvPr/>
        </p:nvGrpSpPr>
        <p:grpSpPr>
          <a:xfrm>
            <a:off x="2505216" y="3428999"/>
            <a:ext cx="2880000" cy="2160000"/>
            <a:chOff x="3188043" y="3428999"/>
            <a:chExt cx="2880000" cy="2160000"/>
          </a:xfrm>
        </p:grpSpPr>
        <p:sp>
          <p:nvSpPr>
            <p:cNvPr id="5" name="正方形/長方形 4">
              <a:extLst>
                <a:ext uri="{FF2B5EF4-FFF2-40B4-BE49-F238E27FC236}">
                  <a16:creationId xmlns:a16="http://schemas.microsoft.com/office/drawing/2014/main" id="{F670F467-F3BF-B2FA-EB86-3943C7199988}"/>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25B4B875-B222-CAE4-15A5-4FF1FC515ABF}"/>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9F33E30A-0072-C1BE-2253-F97507504B25}"/>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A770FA3B-9C5C-1D84-1DCB-5DD66F2A822E}"/>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8079458E-C81E-5258-AB5A-FF9614349D9C}"/>
              </a:ext>
            </a:extLst>
          </p:cNvPr>
          <p:cNvGrpSpPr/>
          <p:nvPr/>
        </p:nvGrpSpPr>
        <p:grpSpPr>
          <a:xfrm>
            <a:off x="7506292" y="3428999"/>
            <a:ext cx="2880000" cy="2160000"/>
            <a:chOff x="3188043" y="3428999"/>
            <a:chExt cx="2880000" cy="2160000"/>
          </a:xfrm>
        </p:grpSpPr>
        <p:sp>
          <p:nvSpPr>
            <p:cNvPr id="22" name="正方形/長方形 21">
              <a:extLst>
                <a:ext uri="{FF2B5EF4-FFF2-40B4-BE49-F238E27FC236}">
                  <a16:creationId xmlns:a16="http://schemas.microsoft.com/office/drawing/2014/main" id="{7AE1775F-2A86-C75D-341F-AC96093B6DF5}"/>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3C8634A2-9583-DDCF-7EA5-B98853AC2573}"/>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BFBA5C2B-D96F-0779-8752-6571DB3D916F}"/>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3621036D-8633-C2A1-1D3B-EDC863D030B1}"/>
              </a:ext>
            </a:extLst>
          </p:cNvPr>
          <p:cNvSpPr/>
          <p:nvPr/>
        </p:nvSpPr>
        <p:spPr>
          <a:xfrm>
            <a:off x="9417703"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E150B57-A055-E60D-EC8A-59C6D9562F0A}"/>
              </a:ext>
            </a:extLst>
          </p:cNvPr>
          <p:cNvSpPr/>
          <p:nvPr/>
        </p:nvSpPr>
        <p:spPr>
          <a:xfrm rot="5400000">
            <a:off x="6238417" y="4286331"/>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7D5232CA-A6D8-14D7-C72F-88E574E43022}"/>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EB2137E3-C750-F6F2-23BA-1D19CF0221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sp>
        <p:nvSpPr>
          <p:cNvPr id="30" name="吹き出し: 円形 29">
            <a:extLst>
              <a:ext uri="{FF2B5EF4-FFF2-40B4-BE49-F238E27FC236}">
                <a16:creationId xmlns:a16="http://schemas.microsoft.com/office/drawing/2014/main" id="{6DDA9EBA-DA15-156D-07F7-E1DB8FA457A4}"/>
              </a:ext>
            </a:extLst>
          </p:cNvPr>
          <p:cNvSpPr/>
          <p:nvPr/>
        </p:nvSpPr>
        <p:spPr>
          <a:xfrm>
            <a:off x="888828" y="3788999"/>
            <a:ext cx="1239338" cy="1451920"/>
          </a:xfrm>
          <a:prstGeom prst="wedgeEllipseCallout">
            <a:avLst>
              <a:gd name="adj1" fmla="val 64187"/>
              <a:gd name="adj2" fmla="val 152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1">
            <a:extLst>
              <a:ext uri="{FF2B5EF4-FFF2-40B4-BE49-F238E27FC236}">
                <a16:creationId xmlns:a16="http://schemas.microsoft.com/office/drawing/2014/main" id="{6FC324B2-0455-DF9E-21C7-9C3B55B88244}"/>
              </a:ext>
            </a:extLst>
          </p:cNvPr>
          <p:cNvSpPr txBox="1">
            <a:spLocks/>
          </p:cNvSpPr>
          <p:nvPr/>
        </p:nvSpPr>
        <p:spPr>
          <a:xfrm>
            <a:off x="1143499" y="3915697"/>
            <a:ext cx="729996" cy="1198525"/>
          </a:xfrm>
          <a:prstGeom prst="rect">
            <a:avLst/>
          </a:prstGeom>
        </p:spPr>
        <p:txBody>
          <a:bodyPr vert="eaVert"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solidFill>
                  <a:schemeClr val="tx2">
                    <a:lumMod val="75000"/>
                  </a:schemeClr>
                </a:solidFill>
              </a:rPr>
              <a:t>開始</a:t>
            </a:r>
          </a:p>
        </p:txBody>
      </p:sp>
      <p:sp>
        <p:nvSpPr>
          <p:cNvPr id="33" name="吹き出し: 円形 32">
            <a:extLst>
              <a:ext uri="{FF2B5EF4-FFF2-40B4-BE49-F238E27FC236}">
                <a16:creationId xmlns:a16="http://schemas.microsoft.com/office/drawing/2014/main" id="{32D72644-121A-4448-CCDB-889BCC1E83BA}"/>
              </a:ext>
            </a:extLst>
          </p:cNvPr>
          <p:cNvSpPr/>
          <p:nvPr/>
        </p:nvSpPr>
        <p:spPr>
          <a:xfrm>
            <a:off x="10770070" y="3725553"/>
            <a:ext cx="1239338" cy="1451920"/>
          </a:xfrm>
          <a:prstGeom prst="wedgeEllipseCallout">
            <a:avLst>
              <a:gd name="adj1" fmla="val -59660"/>
              <a:gd name="adj2" fmla="val 152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タイトル 1">
            <a:extLst>
              <a:ext uri="{FF2B5EF4-FFF2-40B4-BE49-F238E27FC236}">
                <a16:creationId xmlns:a16="http://schemas.microsoft.com/office/drawing/2014/main" id="{0CB83E70-B690-D89A-A35A-57CBF9C08004}"/>
              </a:ext>
            </a:extLst>
          </p:cNvPr>
          <p:cNvSpPr txBox="1">
            <a:spLocks/>
          </p:cNvSpPr>
          <p:nvPr/>
        </p:nvSpPr>
        <p:spPr>
          <a:xfrm>
            <a:off x="11024741" y="3852251"/>
            <a:ext cx="729996" cy="1198525"/>
          </a:xfrm>
          <a:prstGeom prst="rect">
            <a:avLst/>
          </a:prstGeom>
        </p:spPr>
        <p:txBody>
          <a:bodyPr vert="eaVert"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solidFill>
                  <a:schemeClr val="tx2">
                    <a:lumMod val="75000"/>
                  </a:schemeClr>
                </a:solidFill>
              </a:rPr>
              <a:t>終了</a:t>
            </a:r>
          </a:p>
        </p:txBody>
      </p:sp>
      <p:sp>
        <p:nvSpPr>
          <p:cNvPr id="35" name="タイトル 1">
            <a:extLst>
              <a:ext uri="{FF2B5EF4-FFF2-40B4-BE49-F238E27FC236}">
                <a16:creationId xmlns:a16="http://schemas.microsoft.com/office/drawing/2014/main" id="{F9C548E3-8341-9C51-5083-EB01902B0FC4}"/>
              </a:ext>
            </a:extLst>
          </p:cNvPr>
          <p:cNvSpPr txBox="1">
            <a:spLocks/>
          </p:cNvSpPr>
          <p:nvPr/>
        </p:nvSpPr>
        <p:spPr>
          <a:xfrm>
            <a:off x="3581401" y="5887301"/>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A</a:t>
            </a:r>
            <a:endParaRPr lang="ja-JP" altLang="en-US" sz="5000" dirty="0">
              <a:solidFill>
                <a:schemeClr val="accent2">
                  <a:lumMod val="50000"/>
                </a:schemeClr>
              </a:solidFill>
            </a:endParaRPr>
          </a:p>
        </p:txBody>
      </p:sp>
      <p:sp>
        <p:nvSpPr>
          <p:cNvPr id="36" name="タイトル 1">
            <a:extLst>
              <a:ext uri="{FF2B5EF4-FFF2-40B4-BE49-F238E27FC236}">
                <a16:creationId xmlns:a16="http://schemas.microsoft.com/office/drawing/2014/main" id="{40335037-D53A-97AA-9777-76220823EA20}"/>
              </a:ext>
            </a:extLst>
          </p:cNvPr>
          <p:cNvSpPr txBox="1">
            <a:spLocks/>
          </p:cNvSpPr>
          <p:nvPr/>
        </p:nvSpPr>
        <p:spPr>
          <a:xfrm>
            <a:off x="8634757" y="5894445"/>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B</a:t>
            </a:r>
            <a:endParaRPr lang="ja-JP" altLang="en-US" sz="5000" dirty="0">
              <a:solidFill>
                <a:schemeClr val="accent2">
                  <a:lumMod val="50000"/>
                </a:schemeClr>
              </a:solidFill>
            </a:endParaRPr>
          </a:p>
        </p:txBody>
      </p:sp>
    </p:spTree>
    <p:extLst>
      <p:ext uri="{BB962C8B-B14F-4D97-AF65-F5344CB8AC3E}">
        <p14:creationId xmlns:p14="http://schemas.microsoft.com/office/powerpoint/2010/main" val="779365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41429-E067-1DF8-420F-B70F418D7E36}"/>
            </a:ext>
          </a:extLst>
        </p:cNvPr>
        <p:cNvGrpSpPr/>
        <p:nvPr/>
      </p:nvGrpSpPr>
      <p:grpSpPr>
        <a:xfrm>
          <a:off x="0" y="0"/>
          <a:ext cx="0" cy="0"/>
          <a:chOff x="0" y="0"/>
          <a:chExt cx="0" cy="0"/>
        </a:xfrm>
      </p:grpSpPr>
      <p:sp>
        <p:nvSpPr>
          <p:cNvPr id="29" name="吹き出し: 円形 28">
            <a:extLst>
              <a:ext uri="{FF2B5EF4-FFF2-40B4-BE49-F238E27FC236}">
                <a16:creationId xmlns:a16="http://schemas.microsoft.com/office/drawing/2014/main" id="{206D21FE-C050-5997-95F1-E0648D53A6E5}"/>
              </a:ext>
            </a:extLst>
          </p:cNvPr>
          <p:cNvSpPr/>
          <p:nvPr/>
        </p:nvSpPr>
        <p:spPr>
          <a:xfrm>
            <a:off x="9067115" y="3877953"/>
            <a:ext cx="1239338" cy="1451920"/>
          </a:xfrm>
          <a:prstGeom prst="wedgeEllipseCallout">
            <a:avLst>
              <a:gd name="adj1" fmla="val -59660"/>
              <a:gd name="adj2" fmla="val 152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タイトル 1">
            <a:extLst>
              <a:ext uri="{FF2B5EF4-FFF2-40B4-BE49-F238E27FC236}">
                <a16:creationId xmlns:a16="http://schemas.microsoft.com/office/drawing/2014/main" id="{D829F547-4295-7695-E002-47EBE18F2F62}"/>
              </a:ext>
            </a:extLst>
          </p:cNvPr>
          <p:cNvSpPr txBox="1">
            <a:spLocks/>
          </p:cNvSpPr>
          <p:nvPr/>
        </p:nvSpPr>
        <p:spPr>
          <a:xfrm>
            <a:off x="9321786" y="4004651"/>
            <a:ext cx="729996" cy="1198525"/>
          </a:xfrm>
          <a:prstGeom prst="rect">
            <a:avLst/>
          </a:prstGeom>
        </p:spPr>
        <p:txBody>
          <a:bodyPr vert="eaVert"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solidFill>
                  <a:schemeClr val="tx2">
                    <a:lumMod val="75000"/>
                  </a:schemeClr>
                </a:solidFill>
              </a:rPr>
              <a:t>終了</a:t>
            </a:r>
          </a:p>
        </p:txBody>
      </p:sp>
      <p:sp>
        <p:nvSpPr>
          <p:cNvPr id="15" name="吹き出し: 円形 14">
            <a:extLst>
              <a:ext uri="{FF2B5EF4-FFF2-40B4-BE49-F238E27FC236}">
                <a16:creationId xmlns:a16="http://schemas.microsoft.com/office/drawing/2014/main" id="{48AF289D-A755-9142-4A4E-8B3954FCBC62}"/>
              </a:ext>
            </a:extLst>
          </p:cNvPr>
          <p:cNvSpPr/>
          <p:nvPr/>
        </p:nvSpPr>
        <p:spPr>
          <a:xfrm>
            <a:off x="2749134" y="3941399"/>
            <a:ext cx="1239338" cy="1451920"/>
          </a:xfrm>
          <a:prstGeom prst="wedgeEllipseCallout">
            <a:avLst>
              <a:gd name="adj1" fmla="val 64187"/>
              <a:gd name="adj2" fmla="val 152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タイトル 1">
            <a:extLst>
              <a:ext uri="{FF2B5EF4-FFF2-40B4-BE49-F238E27FC236}">
                <a16:creationId xmlns:a16="http://schemas.microsoft.com/office/drawing/2014/main" id="{7978CF75-2CAA-1600-7771-9398B84E905A}"/>
              </a:ext>
            </a:extLst>
          </p:cNvPr>
          <p:cNvSpPr txBox="1">
            <a:spLocks/>
          </p:cNvSpPr>
          <p:nvPr/>
        </p:nvSpPr>
        <p:spPr>
          <a:xfrm>
            <a:off x="3003805" y="4068097"/>
            <a:ext cx="729996" cy="1198525"/>
          </a:xfrm>
          <a:prstGeom prst="rect">
            <a:avLst/>
          </a:prstGeom>
        </p:spPr>
        <p:txBody>
          <a:bodyPr vert="eaVert"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solidFill>
                  <a:schemeClr val="tx2">
                    <a:lumMod val="75000"/>
                  </a:schemeClr>
                </a:solidFill>
              </a:rPr>
              <a:t>開始</a:t>
            </a:r>
          </a:p>
        </p:txBody>
      </p:sp>
      <p:sp>
        <p:nvSpPr>
          <p:cNvPr id="7" name="スライド番号プレースホルダー 6">
            <a:extLst>
              <a:ext uri="{FF2B5EF4-FFF2-40B4-BE49-F238E27FC236}">
                <a16:creationId xmlns:a16="http://schemas.microsoft.com/office/drawing/2014/main" id="{F6A5658E-9EA1-E9FB-B647-AE22262EC69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31</a:t>
            </a:fld>
            <a:endParaRPr lang="ja-JP"/>
          </a:p>
        </p:txBody>
      </p:sp>
      <p:sp>
        <p:nvSpPr>
          <p:cNvPr id="8" name="タイトル 1">
            <a:extLst>
              <a:ext uri="{FF2B5EF4-FFF2-40B4-BE49-F238E27FC236}">
                <a16:creationId xmlns:a16="http://schemas.microsoft.com/office/drawing/2014/main" id="{C593B44B-7E77-4652-7B93-6AE1F8454610}"/>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sp>
        <p:nvSpPr>
          <p:cNvPr id="2" name="四角形: 角を丸くする 1">
            <a:extLst>
              <a:ext uri="{FF2B5EF4-FFF2-40B4-BE49-F238E27FC236}">
                <a16:creationId xmlns:a16="http://schemas.microsoft.com/office/drawing/2014/main" id="{351FE5F4-D0B4-4032-2267-91E41CDBFF74}"/>
              </a:ext>
            </a:extLst>
          </p:cNvPr>
          <p:cNvSpPr/>
          <p:nvPr/>
        </p:nvSpPr>
        <p:spPr>
          <a:xfrm>
            <a:off x="4315462" y="1138352"/>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697323F0-55E9-4C82-336F-5B07C8532175}"/>
              </a:ext>
            </a:extLst>
          </p:cNvPr>
          <p:cNvSpPr/>
          <p:nvPr/>
        </p:nvSpPr>
        <p:spPr>
          <a:xfrm>
            <a:off x="3945216"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867DF4DB-FE25-FBB3-3A35-0F8832F8D52F}"/>
              </a:ext>
            </a:extLst>
          </p:cNvPr>
          <p:cNvSpPr txBox="1">
            <a:spLocks/>
          </p:cNvSpPr>
          <p:nvPr/>
        </p:nvSpPr>
        <p:spPr>
          <a:xfrm>
            <a:off x="4137418" y="1041731"/>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1</a:t>
            </a:r>
            <a:endParaRPr lang="ja-JP" altLang="en-US" sz="4000" dirty="0">
              <a:solidFill>
                <a:schemeClr val="bg1"/>
              </a:solidFill>
            </a:endParaRPr>
          </a:p>
        </p:txBody>
      </p:sp>
      <p:sp>
        <p:nvSpPr>
          <p:cNvPr id="9" name="楕円 8">
            <a:extLst>
              <a:ext uri="{FF2B5EF4-FFF2-40B4-BE49-F238E27FC236}">
                <a16:creationId xmlns:a16="http://schemas.microsoft.com/office/drawing/2014/main" id="{065036EB-F0AF-4C47-E3A3-3D31CD31243B}"/>
              </a:ext>
            </a:extLst>
          </p:cNvPr>
          <p:cNvSpPr/>
          <p:nvPr/>
        </p:nvSpPr>
        <p:spPr>
          <a:xfrm>
            <a:off x="5725754"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タイトル 1">
            <a:extLst>
              <a:ext uri="{FF2B5EF4-FFF2-40B4-BE49-F238E27FC236}">
                <a16:creationId xmlns:a16="http://schemas.microsoft.com/office/drawing/2014/main" id="{B8E39A51-A643-5856-23E7-20C71095A09A}"/>
              </a:ext>
            </a:extLst>
          </p:cNvPr>
          <p:cNvSpPr txBox="1">
            <a:spLocks/>
          </p:cNvSpPr>
          <p:nvPr/>
        </p:nvSpPr>
        <p:spPr>
          <a:xfrm>
            <a:off x="5917956" y="1041731"/>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2</a:t>
            </a:r>
            <a:endParaRPr lang="ja-JP" altLang="en-US" sz="4000" dirty="0">
              <a:solidFill>
                <a:schemeClr val="bg1"/>
              </a:solidFill>
            </a:endParaRPr>
          </a:p>
        </p:txBody>
      </p:sp>
      <p:sp>
        <p:nvSpPr>
          <p:cNvPr id="12" name="楕円 11">
            <a:extLst>
              <a:ext uri="{FF2B5EF4-FFF2-40B4-BE49-F238E27FC236}">
                <a16:creationId xmlns:a16="http://schemas.microsoft.com/office/drawing/2014/main" id="{7EAEC078-5F0D-6F5C-2D8E-FAFDF31A60FE}"/>
              </a:ext>
            </a:extLst>
          </p:cNvPr>
          <p:cNvSpPr/>
          <p:nvPr/>
        </p:nvSpPr>
        <p:spPr>
          <a:xfrm>
            <a:off x="7506292" y="904154"/>
            <a:ext cx="740492" cy="740492"/>
          </a:xfrm>
          <a:prstGeom prst="ellipse">
            <a:avLst/>
          </a:prstGeom>
          <a:solidFill>
            <a:schemeClr val="bg1"/>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E2B83EDE-5B5B-88E2-F5FB-97EA012FF4DA}"/>
              </a:ext>
            </a:extLst>
          </p:cNvPr>
          <p:cNvSpPr txBox="1">
            <a:spLocks/>
          </p:cNvSpPr>
          <p:nvPr/>
        </p:nvSpPr>
        <p:spPr>
          <a:xfrm>
            <a:off x="7698494" y="1041731"/>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accent2">
                    <a:lumMod val="50000"/>
                  </a:schemeClr>
                </a:solidFill>
              </a:rPr>
              <a:t>3</a:t>
            </a:r>
            <a:endParaRPr lang="ja-JP" altLang="en-US" sz="4000" dirty="0">
              <a:solidFill>
                <a:schemeClr val="accent2">
                  <a:lumMod val="50000"/>
                </a:schemeClr>
              </a:solidFill>
            </a:endParaRPr>
          </a:p>
        </p:txBody>
      </p:sp>
      <p:sp>
        <p:nvSpPr>
          <p:cNvPr id="4" name="二等辺三角形 3">
            <a:extLst>
              <a:ext uri="{FF2B5EF4-FFF2-40B4-BE49-F238E27FC236}">
                <a16:creationId xmlns:a16="http://schemas.microsoft.com/office/drawing/2014/main" id="{A7D90055-9E9A-67A0-6E2B-082CB8993A5F}"/>
              </a:ext>
            </a:extLst>
          </p:cNvPr>
          <p:cNvSpPr/>
          <p:nvPr/>
        </p:nvSpPr>
        <p:spPr>
          <a:xfrm>
            <a:off x="6006000" y="1735767"/>
            <a:ext cx="180000" cy="180000"/>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54975D59-3F21-BC7C-BC47-AF50467291AF}"/>
              </a:ext>
            </a:extLst>
          </p:cNvPr>
          <p:cNvGrpSpPr/>
          <p:nvPr/>
        </p:nvGrpSpPr>
        <p:grpSpPr>
          <a:xfrm>
            <a:off x="2505216" y="3428999"/>
            <a:ext cx="2880000" cy="2160000"/>
            <a:chOff x="3188043" y="3428999"/>
            <a:chExt cx="2880000" cy="2160000"/>
          </a:xfrm>
        </p:grpSpPr>
        <p:sp>
          <p:nvSpPr>
            <p:cNvPr id="5" name="正方形/長方形 4">
              <a:extLst>
                <a:ext uri="{FF2B5EF4-FFF2-40B4-BE49-F238E27FC236}">
                  <a16:creationId xmlns:a16="http://schemas.microsoft.com/office/drawing/2014/main" id="{9D991F76-2500-8590-66E0-7870C42C5CA9}"/>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1929BC4-1389-D855-AC46-3990B2ED36CD}"/>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43EA986-BAF3-29D8-248D-13A267F1EDF8}"/>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A15322B0-347B-DDBB-7FED-F5E300821121}"/>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7EE05ACB-D31D-5998-41CE-B160C98032BB}"/>
              </a:ext>
            </a:extLst>
          </p:cNvPr>
          <p:cNvGrpSpPr/>
          <p:nvPr/>
        </p:nvGrpSpPr>
        <p:grpSpPr>
          <a:xfrm>
            <a:off x="7506292" y="3428999"/>
            <a:ext cx="2880000" cy="2160000"/>
            <a:chOff x="3188043" y="3428999"/>
            <a:chExt cx="2880000" cy="2160000"/>
          </a:xfrm>
        </p:grpSpPr>
        <p:sp>
          <p:nvSpPr>
            <p:cNvPr id="22" name="正方形/長方形 21">
              <a:extLst>
                <a:ext uri="{FF2B5EF4-FFF2-40B4-BE49-F238E27FC236}">
                  <a16:creationId xmlns:a16="http://schemas.microsoft.com/office/drawing/2014/main" id="{1279DDC3-FF50-884D-3108-252F2D19A309}"/>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5E110AA-1096-D755-8414-95973A8C13F5}"/>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80EEA7F8-1982-754A-C436-EB46303AFEBD}"/>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1F12DDEB-E3E0-3D85-29EB-469BE5E2676E}"/>
              </a:ext>
            </a:extLst>
          </p:cNvPr>
          <p:cNvSpPr/>
          <p:nvPr/>
        </p:nvSpPr>
        <p:spPr>
          <a:xfrm>
            <a:off x="9417703"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98FC3624-9970-CE9D-D37F-99E20F4164E4}"/>
              </a:ext>
            </a:extLst>
          </p:cNvPr>
          <p:cNvSpPr/>
          <p:nvPr/>
        </p:nvSpPr>
        <p:spPr>
          <a:xfrm rot="5400000">
            <a:off x="6238417" y="4286331"/>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87432923-A389-4C6B-336D-D4BB0FA98731}"/>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F16B5CEE-8BC0-1896-9985-4F291B6CFD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sp>
        <p:nvSpPr>
          <p:cNvPr id="35" name="タイトル 1">
            <a:extLst>
              <a:ext uri="{FF2B5EF4-FFF2-40B4-BE49-F238E27FC236}">
                <a16:creationId xmlns:a16="http://schemas.microsoft.com/office/drawing/2014/main" id="{3B1668A1-8638-691F-2EF7-5C245199FCA9}"/>
              </a:ext>
            </a:extLst>
          </p:cNvPr>
          <p:cNvSpPr txBox="1">
            <a:spLocks/>
          </p:cNvSpPr>
          <p:nvPr/>
        </p:nvSpPr>
        <p:spPr>
          <a:xfrm>
            <a:off x="3581401" y="5887301"/>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A</a:t>
            </a:r>
            <a:endParaRPr lang="ja-JP" altLang="en-US" sz="5000" dirty="0">
              <a:solidFill>
                <a:schemeClr val="accent2">
                  <a:lumMod val="50000"/>
                </a:schemeClr>
              </a:solidFill>
            </a:endParaRPr>
          </a:p>
        </p:txBody>
      </p:sp>
      <p:sp>
        <p:nvSpPr>
          <p:cNvPr id="36" name="タイトル 1">
            <a:extLst>
              <a:ext uri="{FF2B5EF4-FFF2-40B4-BE49-F238E27FC236}">
                <a16:creationId xmlns:a16="http://schemas.microsoft.com/office/drawing/2014/main" id="{4217020B-7B2D-C192-1664-D41890D4FE03}"/>
              </a:ext>
            </a:extLst>
          </p:cNvPr>
          <p:cNvSpPr txBox="1">
            <a:spLocks/>
          </p:cNvSpPr>
          <p:nvPr/>
        </p:nvSpPr>
        <p:spPr>
          <a:xfrm>
            <a:off x="8634757" y="5894445"/>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B</a:t>
            </a:r>
            <a:endParaRPr lang="ja-JP" altLang="en-US" sz="5000" dirty="0">
              <a:solidFill>
                <a:schemeClr val="accent2">
                  <a:lumMod val="50000"/>
                </a:schemeClr>
              </a:solidFill>
            </a:endParaRPr>
          </a:p>
        </p:txBody>
      </p:sp>
      <p:sp>
        <p:nvSpPr>
          <p:cNvPr id="10" name="タイトル 1">
            <a:extLst>
              <a:ext uri="{FF2B5EF4-FFF2-40B4-BE49-F238E27FC236}">
                <a16:creationId xmlns:a16="http://schemas.microsoft.com/office/drawing/2014/main" id="{DF0284A5-2945-585F-E77F-1730B6D3347E}"/>
              </a:ext>
            </a:extLst>
          </p:cNvPr>
          <p:cNvSpPr txBox="1">
            <a:spLocks/>
          </p:cNvSpPr>
          <p:nvPr/>
        </p:nvSpPr>
        <p:spPr>
          <a:xfrm>
            <a:off x="3948931" y="2127345"/>
            <a:ext cx="4294139"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オブジェクトの編集</a:t>
            </a:r>
          </a:p>
        </p:txBody>
      </p:sp>
    </p:spTree>
    <p:extLst>
      <p:ext uri="{BB962C8B-B14F-4D97-AF65-F5344CB8AC3E}">
        <p14:creationId xmlns:p14="http://schemas.microsoft.com/office/powerpoint/2010/main" val="15547594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52CFB-BAF5-07E5-0A28-F731E8533E2E}"/>
            </a:ext>
          </a:extLst>
        </p:cNvPr>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C1A63E7D-2406-4E36-A9B3-AF5D13669C2C}"/>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32</a:t>
            </a:fld>
            <a:endParaRPr lang="ja-JP"/>
          </a:p>
        </p:txBody>
      </p:sp>
      <p:sp>
        <p:nvSpPr>
          <p:cNvPr id="8" name="タイトル 1">
            <a:extLst>
              <a:ext uri="{FF2B5EF4-FFF2-40B4-BE49-F238E27FC236}">
                <a16:creationId xmlns:a16="http://schemas.microsoft.com/office/drawing/2014/main" id="{D39BE7DC-5A9D-5B20-7785-EA9AE0CEF383}"/>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sp>
        <p:nvSpPr>
          <p:cNvPr id="2" name="四角形: 角を丸くする 1">
            <a:extLst>
              <a:ext uri="{FF2B5EF4-FFF2-40B4-BE49-F238E27FC236}">
                <a16:creationId xmlns:a16="http://schemas.microsoft.com/office/drawing/2014/main" id="{AB346C0D-EB34-49D2-6766-13B15BFF0334}"/>
              </a:ext>
            </a:extLst>
          </p:cNvPr>
          <p:cNvSpPr/>
          <p:nvPr/>
        </p:nvSpPr>
        <p:spPr>
          <a:xfrm>
            <a:off x="4315462" y="1138352"/>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0E2E009B-5E5E-5F5D-2957-308934790213}"/>
              </a:ext>
            </a:extLst>
          </p:cNvPr>
          <p:cNvSpPr/>
          <p:nvPr/>
        </p:nvSpPr>
        <p:spPr>
          <a:xfrm>
            <a:off x="3945216"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4EA3BB0E-7938-053A-E5E0-58A8D156B4FE}"/>
              </a:ext>
            </a:extLst>
          </p:cNvPr>
          <p:cNvSpPr txBox="1">
            <a:spLocks/>
          </p:cNvSpPr>
          <p:nvPr/>
        </p:nvSpPr>
        <p:spPr>
          <a:xfrm>
            <a:off x="4137418" y="1041731"/>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1</a:t>
            </a:r>
            <a:endParaRPr lang="ja-JP" altLang="en-US" sz="4000" dirty="0">
              <a:solidFill>
                <a:schemeClr val="bg1"/>
              </a:solidFill>
            </a:endParaRPr>
          </a:p>
        </p:txBody>
      </p:sp>
      <p:sp>
        <p:nvSpPr>
          <p:cNvPr id="9" name="楕円 8">
            <a:extLst>
              <a:ext uri="{FF2B5EF4-FFF2-40B4-BE49-F238E27FC236}">
                <a16:creationId xmlns:a16="http://schemas.microsoft.com/office/drawing/2014/main" id="{3F4E02C3-5202-A9B8-A31C-ABC2C635CA31}"/>
              </a:ext>
            </a:extLst>
          </p:cNvPr>
          <p:cNvSpPr/>
          <p:nvPr/>
        </p:nvSpPr>
        <p:spPr>
          <a:xfrm>
            <a:off x="5725754"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タイトル 1">
            <a:extLst>
              <a:ext uri="{FF2B5EF4-FFF2-40B4-BE49-F238E27FC236}">
                <a16:creationId xmlns:a16="http://schemas.microsoft.com/office/drawing/2014/main" id="{54ED0DAB-105F-B737-33E2-D76AE58AA2BB}"/>
              </a:ext>
            </a:extLst>
          </p:cNvPr>
          <p:cNvSpPr txBox="1">
            <a:spLocks/>
          </p:cNvSpPr>
          <p:nvPr/>
        </p:nvSpPr>
        <p:spPr>
          <a:xfrm>
            <a:off x="5917956" y="1041731"/>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2</a:t>
            </a:r>
            <a:endParaRPr lang="ja-JP" altLang="en-US" sz="4000" dirty="0">
              <a:solidFill>
                <a:schemeClr val="bg1"/>
              </a:solidFill>
            </a:endParaRPr>
          </a:p>
        </p:txBody>
      </p:sp>
      <p:sp>
        <p:nvSpPr>
          <p:cNvPr id="12" name="楕円 11">
            <a:extLst>
              <a:ext uri="{FF2B5EF4-FFF2-40B4-BE49-F238E27FC236}">
                <a16:creationId xmlns:a16="http://schemas.microsoft.com/office/drawing/2014/main" id="{C02653AD-4AA2-B6CC-DEE5-7F513F79EA0C}"/>
              </a:ext>
            </a:extLst>
          </p:cNvPr>
          <p:cNvSpPr/>
          <p:nvPr/>
        </p:nvSpPr>
        <p:spPr>
          <a:xfrm>
            <a:off x="7506292"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77D68E6E-EB8A-C5F2-414E-7F9467547C05}"/>
              </a:ext>
            </a:extLst>
          </p:cNvPr>
          <p:cNvSpPr txBox="1">
            <a:spLocks/>
          </p:cNvSpPr>
          <p:nvPr/>
        </p:nvSpPr>
        <p:spPr>
          <a:xfrm>
            <a:off x="7698494" y="1041731"/>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3</a:t>
            </a:r>
            <a:endParaRPr lang="ja-JP" altLang="en-US" sz="4000" dirty="0">
              <a:solidFill>
                <a:schemeClr val="bg1"/>
              </a:solidFill>
            </a:endParaRPr>
          </a:p>
        </p:txBody>
      </p:sp>
      <p:sp>
        <p:nvSpPr>
          <p:cNvPr id="4" name="二等辺三角形 3">
            <a:extLst>
              <a:ext uri="{FF2B5EF4-FFF2-40B4-BE49-F238E27FC236}">
                <a16:creationId xmlns:a16="http://schemas.microsoft.com/office/drawing/2014/main" id="{90BF2D42-E04D-4428-2495-1D7D4EA1B66D}"/>
              </a:ext>
            </a:extLst>
          </p:cNvPr>
          <p:cNvSpPr/>
          <p:nvPr/>
        </p:nvSpPr>
        <p:spPr>
          <a:xfrm>
            <a:off x="7811668" y="1735767"/>
            <a:ext cx="180000" cy="180000"/>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CDF123CF-FD7E-72AC-410C-776C058B6AEE}"/>
              </a:ext>
            </a:extLst>
          </p:cNvPr>
          <p:cNvGrpSpPr/>
          <p:nvPr/>
        </p:nvGrpSpPr>
        <p:grpSpPr>
          <a:xfrm>
            <a:off x="2505216" y="3428999"/>
            <a:ext cx="2880000" cy="2160000"/>
            <a:chOff x="3188043" y="3428999"/>
            <a:chExt cx="2880000" cy="2160000"/>
          </a:xfrm>
        </p:grpSpPr>
        <p:sp>
          <p:nvSpPr>
            <p:cNvPr id="5" name="正方形/長方形 4">
              <a:extLst>
                <a:ext uri="{FF2B5EF4-FFF2-40B4-BE49-F238E27FC236}">
                  <a16:creationId xmlns:a16="http://schemas.microsoft.com/office/drawing/2014/main" id="{4CB62E04-6D06-5BF2-1DC7-6B89B879DB0A}"/>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27CFDAE4-F6B0-19BD-4DE0-9EDA2A879538}"/>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907A0A30-3D8A-1183-2056-0F15EF6D3367}"/>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8EE2ADA3-7CC2-1B63-45C0-34838CD0C427}"/>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E1A24342-0C17-2BF4-6D12-38E2E294B06F}"/>
              </a:ext>
            </a:extLst>
          </p:cNvPr>
          <p:cNvGrpSpPr/>
          <p:nvPr/>
        </p:nvGrpSpPr>
        <p:grpSpPr>
          <a:xfrm>
            <a:off x="7506292" y="3428999"/>
            <a:ext cx="2880000" cy="2160000"/>
            <a:chOff x="3188043" y="3428999"/>
            <a:chExt cx="2880000" cy="2160000"/>
          </a:xfrm>
        </p:grpSpPr>
        <p:sp>
          <p:nvSpPr>
            <p:cNvPr id="22" name="正方形/長方形 21">
              <a:extLst>
                <a:ext uri="{FF2B5EF4-FFF2-40B4-BE49-F238E27FC236}">
                  <a16:creationId xmlns:a16="http://schemas.microsoft.com/office/drawing/2014/main" id="{7C1E025D-6291-9849-05B9-AC19AC283D1D}"/>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7DCB5D8A-A9EE-5708-9F89-35FEDF8C37A8}"/>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4FCEAA72-BD72-B322-4F10-2CA22B6E6073}"/>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4A74EF5B-C3EA-494D-F59C-9062A478702D}"/>
              </a:ext>
            </a:extLst>
          </p:cNvPr>
          <p:cNvSpPr/>
          <p:nvPr/>
        </p:nvSpPr>
        <p:spPr>
          <a:xfrm>
            <a:off x="9417703"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D14E67E8-92B1-4150-4E78-62C3A7A1D1A6}"/>
              </a:ext>
            </a:extLst>
          </p:cNvPr>
          <p:cNvSpPr/>
          <p:nvPr/>
        </p:nvSpPr>
        <p:spPr>
          <a:xfrm rot="5400000">
            <a:off x="6238417" y="4286331"/>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07FAE78C-F675-B8D2-6BAA-FC33C8893580}"/>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B22EE1A4-91DA-BA1E-A8C8-00DB6EDD7E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sp>
        <p:nvSpPr>
          <p:cNvPr id="35" name="タイトル 1">
            <a:extLst>
              <a:ext uri="{FF2B5EF4-FFF2-40B4-BE49-F238E27FC236}">
                <a16:creationId xmlns:a16="http://schemas.microsoft.com/office/drawing/2014/main" id="{F492EB4D-9872-1960-727D-59C5A9AEBE34}"/>
              </a:ext>
            </a:extLst>
          </p:cNvPr>
          <p:cNvSpPr txBox="1">
            <a:spLocks/>
          </p:cNvSpPr>
          <p:nvPr/>
        </p:nvSpPr>
        <p:spPr>
          <a:xfrm>
            <a:off x="3581401" y="5887301"/>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A</a:t>
            </a:r>
            <a:endParaRPr lang="ja-JP" altLang="en-US" sz="5000" dirty="0">
              <a:solidFill>
                <a:schemeClr val="accent2">
                  <a:lumMod val="50000"/>
                </a:schemeClr>
              </a:solidFill>
            </a:endParaRPr>
          </a:p>
        </p:txBody>
      </p:sp>
      <p:sp>
        <p:nvSpPr>
          <p:cNvPr id="36" name="タイトル 1">
            <a:extLst>
              <a:ext uri="{FF2B5EF4-FFF2-40B4-BE49-F238E27FC236}">
                <a16:creationId xmlns:a16="http://schemas.microsoft.com/office/drawing/2014/main" id="{E181D771-DE31-98C1-DFAA-854280E0BB4B}"/>
              </a:ext>
            </a:extLst>
          </p:cNvPr>
          <p:cNvSpPr txBox="1">
            <a:spLocks/>
          </p:cNvSpPr>
          <p:nvPr/>
        </p:nvSpPr>
        <p:spPr>
          <a:xfrm>
            <a:off x="8634757" y="5894445"/>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B</a:t>
            </a:r>
            <a:endParaRPr lang="ja-JP" altLang="en-US" sz="5000" dirty="0">
              <a:solidFill>
                <a:schemeClr val="accent2">
                  <a:lumMod val="50000"/>
                </a:schemeClr>
              </a:solidFill>
            </a:endParaRPr>
          </a:p>
        </p:txBody>
      </p:sp>
      <p:sp>
        <p:nvSpPr>
          <p:cNvPr id="10" name="タイトル 1">
            <a:extLst>
              <a:ext uri="{FF2B5EF4-FFF2-40B4-BE49-F238E27FC236}">
                <a16:creationId xmlns:a16="http://schemas.microsoft.com/office/drawing/2014/main" id="{93238280-44D1-5C7B-95C9-9C1D503DE162}"/>
              </a:ext>
            </a:extLst>
          </p:cNvPr>
          <p:cNvSpPr txBox="1">
            <a:spLocks/>
          </p:cNvSpPr>
          <p:nvPr/>
        </p:nvSpPr>
        <p:spPr>
          <a:xfrm>
            <a:off x="3948931" y="2127345"/>
            <a:ext cx="4294139"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「変形」の設定</a:t>
            </a:r>
          </a:p>
        </p:txBody>
      </p:sp>
    </p:spTree>
    <p:extLst>
      <p:ext uri="{BB962C8B-B14F-4D97-AF65-F5344CB8AC3E}">
        <p14:creationId xmlns:p14="http://schemas.microsoft.com/office/powerpoint/2010/main" val="41875730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D1DD6-D082-53EF-B224-3B9EF221DD02}"/>
            </a:ext>
          </a:extLst>
        </p:cNvPr>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AF6716B6-4C19-EA0E-0E8D-17F7EF2F3697}"/>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33</a:t>
            </a:fld>
            <a:endParaRPr lang="ja-JP"/>
          </a:p>
        </p:txBody>
      </p:sp>
      <p:sp>
        <p:nvSpPr>
          <p:cNvPr id="8" name="タイトル 1">
            <a:extLst>
              <a:ext uri="{FF2B5EF4-FFF2-40B4-BE49-F238E27FC236}">
                <a16:creationId xmlns:a16="http://schemas.microsoft.com/office/drawing/2014/main" id="{E15C016B-180A-F634-99EC-BB372C51C96E}"/>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sp>
        <p:nvSpPr>
          <p:cNvPr id="2" name="四角形: 角を丸くする 1">
            <a:extLst>
              <a:ext uri="{FF2B5EF4-FFF2-40B4-BE49-F238E27FC236}">
                <a16:creationId xmlns:a16="http://schemas.microsoft.com/office/drawing/2014/main" id="{45C709B6-4267-999F-14A7-FF770CFAE63F}"/>
              </a:ext>
            </a:extLst>
          </p:cNvPr>
          <p:cNvSpPr/>
          <p:nvPr/>
        </p:nvSpPr>
        <p:spPr>
          <a:xfrm>
            <a:off x="4315462" y="1138352"/>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CFDEEED4-B176-5D82-829D-E2AAE4644D22}"/>
              </a:ext>
            </a:extLst>
          </p:cNvPr>
          <p:cNvSpPr/>
          <p:nvPr/>
        </p:nvSpPr>
        <p:spPr>
          <a:xfrm>
            <a:off x="3945216"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3AD0454E-8754-DCEE-4359-ED0F42613B6C}"/>
              </a:ext>
            </a:extLst>
          </p:cNvPr>
          <p:cNvSpPr txBox="1">
            <a:spLocks/>
          </p:cNvSpPr>
          <p:nvPr/>
        </p:nvSpPr>
        <p:spPr>
          <a:xfrm>
            <a:off x="4137418" y="1041731"/>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1</a:t>
            </a:r>
            <a:endParaRPr lang="ja-JP" altLang="en-US" sz="4000" dirty="0">
              <a:solidFill>
                <a:schemeClr val="bg1"/>
              </a:solidFill>
            </a:endParaRPr>
          </a:p>
        </p:txBody>
      </p:sp>
      <p:sp>
        <p:nvSpPr>
          <p:cNvPr id="9" name="楕円 8">
            <a:extLst>
              <a:ext uri="{FF2B5EF4-FFF2-40B4-BE49-F238E27FC236}">
                <a16:creationId xmlns:a16="http://schemas.microsoft.com/office/drawing/2014/main" id="{20D7A823-A5F6-61A3-FA66-B6530C6F3752}"/>
              </a:ext>
            </a:extLst>
          </p:cNvPr>
          <p:cNvSpPr/>
          <p:nvPr/>
        </p:nvSpPr>
        <p:spPr>
          <a:xfrm>
            <a:off x="5725754"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タイトル 1">
            <a:extLst>
              <a:ext uri="{FF2B5EF4-FFF2-40B4-BE49-F238E27FC236}">
                <a16:creationId xmlns:a16="http://schemas.microsoft.com/office/drawing/2014/main" id="{2B1FF475-C100-C145-822E-80E553CFC551}"/>
              </a:ext>
            </a:extLst>
          </p:cNvPr>
          <p:cNvSpPr txBox="1">
            <a:spLocks/>
          </p:cNvSpPr>
          <p:nvPr/>
        </p:nvSpPr>
        <p:spPr>
          <a:xfrm>
            <a:off x="5917956" y="1041731"/>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2</a:t>
            </a:r>
            <a:endParaRPr lang="ja-JP" altLang="en-US" sz="4000" dirty="0">
              <a:solidFill>
                <a:schemeClr val="bg1"/>
              </a:solidFill>
            </a:endParaRPr>
          </a:p>
        </p:txBody>
      </p:sp>
      <p:sp>
        <p:nvSpPr>
          <p:cNvPr id="12" name="楕円 11">
            <a:extLst>
              <a:ext uri="{FF2B5EF4-FFF2-40B4-BE49-F238E27FC236}">
                <a16:creationId xmlns:a16="http://schemas.microsoft.com/office/drawing/2014/main" id="{FF964B66-D490-5B0B-A946-A790F65B082B}"/>
              </a:ext>
            </a:extLst>
          </p:cNvPr>
          <p:cNvSpPr/>
          <p:nvPr/>
        </p:nvSpPr>
        <p:spPr>
          <a:xfrm>
            <a:off x="7506292"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512904A0-6DE4-9418-7F05-18E301B4E17A}"/>
              </a:ext>
            </a:extLst>
          </p:cNvPr>
          <p:cNvSpPr txBox="1">
            <a:spLocks/>
          </p:cNvSpPr>
          <p:nvPr/>
        </p:nvSpPr>
        <p:spPr>
          <a:xfrm>
            <a:off x="7698494" y="1041731"/>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3</a:t>
            </a:r>
            <a:endParaRPr lang="ja-JP" altLang="en-US" sz="4000" dirty="0">
              <a:solidFill>
                <a:schemeClr val="bg1"/>
              </a:solidFill>
            </a:endParaRPr>
          </a:p>
        </p:txBody>
      </p:sp>
      <p:sp>
        <p:nvSpPr>
          <p:cNvPr id="4" name="二等辺三角形 3">
            <a:extLst>
              <a:ext uri="{FF2B5EF4-FFF2-40B4-BE49-F238E27FC236}">
                <a16:creationId xmlns:a16="http://schemas.microsoft.com/office/drawing/2014/main" id="{93A3ED2A-9C4A-33CC-16DA-C039B6C900AF}"/>
              </a:ext>
            </a:extLst>
          </p:cNvPr>
          <p:cNvSpPr/>
          <p:nvPr/>
        </p:nvSpPr>
        <p:spPr>
          <a:xfrm>
            <a:off x="7811668" y="1735767"/>
            <a:ext cx="180000" cy="180000"/>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ACB76715-F590-746A-D60D-64D3A76F9731}"/>
              </a:ext>
            </a:extLst>
          </p:cNvPr>
          <p:cNvGrpSpPr/>
          <p:nvPr/>
        </p:nvGrpSpPr>
        <p:grpSpPr>
          <a:xfrm>
            <a:off x="2505216" y="3428999"/>
            <a:ext cx="2880000" cy="2160000"/>
            <a:chOff x="3188043" y="3428999"/>
            <a:chExt cx="2880000" cy="2160000"/>
          </a:xfrm>
        </p:grpSpPr>
        <p:sp>
          <p:nvSpPr>
            <p:cNvPr id="5" name="正方形/長方形 4">
              <a:extLst>
                <a:ext uri="{FF2B5EF4-FFF2-40B4-BE49-F238E27FC236}">
                  <a16:creationId xmlns:a16="http://schemas.microsoft.com/office/drawing/2014/main" id="{B45E04C5-3171-82EA-8F9E-09F04A4D2C39}"/>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298A5BB1-4AD6-1369-8581-FE680CE66F0A}"/>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6A0AD3B2-2888-35A0-677A-EE7CE66E1494}"/>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F31C9A71-F4EF-7D9B-B560-30EE1D43F754}"/>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31D20483-A8A3-5336-3246-CD6160EFD2AF}"/>
              </a:ext>
            </a:extLst>
          </p:cNvPr>
          <p:cNvGrpSpPr/>
          <p:nvPr/>
        </p:nvGrpSpPr>
        <p:grpSpPr>
          <a:xfrm>
            <a:off x="7506292" y="3428999"/>
            <a:ext cx="2880000" cy="2160000"/>
            <a:chOff x="3188043" y="3428999"/>
            <a:chExt cx="2880000" cy="2160000"/>
          </a:xfrm>
        </p:grpSpPr>
        <p:sp>
          <p:nvSpPr>
            <p:cNvPr id="22" name="正方形/長方形 21">
              <a:extLst>
                <a:ext uri="{FF2B5EF4-FFF2-40B4-BE49-F238E27FC236}">
                  <a16:creationId xmlns:a16="http://schemas.microsoft.com/office/drawing/2014/main" id="{40FA8522-B296-40D7-CC74-63ECA8157C26}"/>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89C005A-0E4D-59E2-0F61-FE09F40C7EE9}"/>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6C1A6276-80D3-5529-0FF6-B02123102168}"/>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16062551-0FD3-6DA4-4D9A-E7D484128536}"/>
              </a:ext>
            </a:extLst>
          </p:cNvPr>
          <p:cNvSpPr/>
          <p:nvPr/>
        </p:nvSpPr>
        <p:spPr>
          <a:xfrm>
            <a:off x="9417703"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BC50DC2-CC88-A79F-1F01-6C7184750D1A}"/>
              </a:ext>
            </a:extLst>
          </p:cNvPr>
          <p:cNvSpPr/>
          <p:nvPr/>
        </p:nvSpPr>
        <p:spPr>
          <a:xfrm rot="5400000">
            <a:off x="6238417" y="4286331"/>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88A5A5A9-FCE9-AEC6-5103-B549C7882F63}"/>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46383776-4420-CF54-DF2C-A1AFE25156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sp>
        <p:nvSpPr>
          <p:cNvPr id="35" name="タイトル 1">
            <a:extLst>
              <a:ext uri="{FF2B5EF4-FFF2-40B4-BE49-F238E27FC236}">
                <a16:creationId xmlns:a16="http://schemas.microsoft.com/office/drawing/2014/main" id="{7E038416-2333-7046-EC8A-A417D328FB48}"/>
              </a:ext>
            </a:extLst>
          </p:cNvPr>
          <p:cNvSpPr txBox="1">
            <a:spLocks/>
          </p:cNvSpPr>
          <p:nvPr/>
        </p:nvSpPr>
        <p:spPr>
          <a:xfrm>
            <a:off x="3581401" y="5887301"/>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A</a:t>
            </a:r>
            <a:endParaRPr lang="ja-JP" altLang="en-US" sz="5000" dirty="0">
              <a:solidFill>
                <a:schemeClr val="accent2">
                  <a:lumMod val="50000"/>
                </a:schemeClr>
              </a:solidFill>
            </a:endParaRPr>
          </a:p>
        </p:txBody>
      </p:sp>
      <p:sp>
        <p:nvSpPr>
          <p:cNvPr id="36" name="タイトル 1">
            <a:extLst>
              <a:ext uri="{FF2B5EF4-FFF2-40B4-BE49-F238E27FC236}">
                <a16:creationId xmlns:a16="http://schemas.microsoft.com/office/drawing/2014/main" id="{68DB27C5-3DCB-A729-D822-590166008928}"/>
              </a:ext>
            </a:extLst>
          </p:cNvPr>
          <p:cNvSpPr txBox="1">
            <a:spLocks/>
          </p:cNvSpPr>
          <p:nvPr/>
        </p:nvSpPr>
        <p:spPr>
          <a:xfrm>
            <a:off x="8634757" y="5894445"/>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B</a:t>
            </a:r>
            <a:endParaRPr lang="ja-JP" altLang="en-US" sz="5000" dirty="0">
              <a:solidFill>
                <a:schemeClr val="accent2">
                  <a:lumMod val="50000"/>
                </a:schemeClr>
              </a:solidFill>
            </a:endParaRPr>
          </a:p>
        </p:txBody>
      </p:sp>
      <p:sp>
        <p:nvSpPr>
          <p:cNvPr id="10" name="タイトル 1">
            <a:extLst>
              <a:ext uri="{FF2B5EF4-FFF2-40B4-BE49-F238E27FC236}">
                <a16:creationId xmlns:a16="http://schemas.microsoft.com/office/drawing/2014/main" id="{4562A141-9388-13C8-AD60-967CDC597700}"/>
              </a:ext>
            </a:extLst>
          </p:cNvPr>
          <p:cNvSpPr txBox="1">
            <a:spLocks/>
          </p:cNvSpPr>
          <p:nvPr/>
        </p:nvSpPr>
        <p:spPr>
          <a:xfrm>
            <a:off x="3948931" y="2127345"/>
            <a:ext cx="4294139"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「変形」の設定</a:t>
            </a:r>
          </a:p>
        </p:txBody>
      </p:sp>
      <p:sp>
        <p:nvSpPr>
          <p:cNvPr id="15" name="正方形/長方形 14">
            <a:extLst>
              <a:ext uri="{FF2B5EF4-FFF2-40B4-BE49-F238E27FC236}">
                <a16:creationId xmlns:a16="http://schemas.microsoft.com/office/drawing/2014/main" id="{EB34FBAA-3A46-EF63-2AF3-1020E39D240C}"/>
              </a:ext>
            </a:extLst>
          </p:cNvPr>
          <p:cNvSpPr/>
          <p:nvPr/>
        </p:nvSpPr>
        <p:spPr>
          <a:xfrm>
            <a:off x="7362420" y="3233057"/>
            <a:ext cx="3167743" cy="2486591"/>
          </a:xfrm>
          <a:prstGeom prst="rect">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A82C2904-BDAC-4B99-125B-74875B72C1CE}"/>
              </a:ext>
            </a:extLst>
          </p:cNvPr>
          <p:cNvPicPr>
            <a:picLocks noChangeAspect="1"/>
          </p:cNvPicPr>
          <p:nvPr/>
        </p:nvPicPr>
        <p:blipFill>
          <a:blip r:embed="rId6"/>
          <a:stretch>
            <a:fillRect/>
          </a:stretch>
        </p:blipFill>
        <p:spPr>
          <a:xfrm>
            <a:off x="-5410975" y="1650963"/>
            <a:ext cx="5307226" cy="1676601"/>
          </a:xfrm>
          <a:prstGeom prst="rect">
            <a:avLst/>
          </a:prstGeom>
        </p:spPr>
      </p:pic>
      <p:sp>
        <p:nvSpPr>
          <p:cNvPr id="29" name="正方形/長方形 28">
            <a:extLst>
              <a:ext uri="{FF2B5EF4-FFF2-40B4-BE49-F238E27FC236}">
                <a16:creationId xmlns:a16="http://schemas.microsoft.com/office/drawing/2014/main" id="{5DAB7969-7103-7783-9B9D-C6A6CEFEB9FB}"/>
              </a:ext>
            </a:extLst>
          </p:cNvPr>
          <p:cNvSpPr/>
          <p:nvPr/>
        </p:nvSpPr>
        <p:spPr>
          <a:xfrm>
            <a:off x="-2941542" y="2307314"/>
            <a:ext cx="1208690" cy="893379"/>
          </a:xfrm>
          <a:prstGeom prst="rect">
            <a:avLst/>
          </a:prstGeom>
          <a:noFill/>
          <a:ln w="762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271355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4ABD3-0A58-FE1B-443F-34D914B170EA}"/>
            </a:ext>
          </a:extLst>
        </p:cNvPr>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1B8D496C-4973-2B99-000B-575D80FF923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34</a:t>
            </a:fld>
            <a:endParaRPr lang="ja-JP"/>
          </a:p>
        </p:txBody>
      </p:sp>
      <p:sp>
        <p:nvSpPr>
          <p:cNvPr id="8" name="タイトル 1">
            <a:extLst>
              <a:ext uri="{FF2B5EF4-FFF2-40B4-BE49-F238E27FC236}">
                <a16:creationId xmlns:a16="http://schemas.microsoft.com/office/drawing/2014/main" id="{CF4C8845-5282-914B-ED0F-E738E80C93A4}"/>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sp>
        <p:nvSpPr>
          <p:cNvPr id="2" name="四角形: 角を丸くする 1">
            <a:extLst>
              <a:ext uri="{FF2B5EF4-FFF2-40B4-BE49-F238E27FC236}">
                <a16:creationId xmlns:a16="http://schemas.microsoft.com/office/drawing/2014/main" id="{CE83BE00-7515-4523-CD33-D036AAC1D404}"/>
              </a:ext>
            </a:extLst>
          </p:cNvPr>
          <p:cNvSpPr/>
          <p:nvPr/>
        </p:nvSpPr>
        <p:spPr>
          <a:xfrm>
            <a:off x="4315462" y="1138352"/>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E8A54B35-B408-D777-9AB6-813DA29EF008}"/>
              </a:ext>
            </a:extLst>
          </p:cNvPr>
          <p:cNvSpPr/>
          <p:nvPr/>
        </p:nvSpPr>
        <p:spPr>
          <a:xfrm>
            <a:off x="3945216"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8BEBECB6-C13A-8468-18E9-D5930D0F86A1}"/>
              </a:ext>
            </a:extLst>
          </p:cNvPr>
          <p:cNvSpPr txBox="1">
            <a:spLocks/>
          </p:cNvSpPr>
          <p:nvPr/>
        </p:nvSpPr>
        <p:spPr>
          <a:xfrm>
            <a:off x="4137418" y="1041731"/>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1</a:t>
            </a:r>
            <a:endParaRPr lang="ja-JP" altLang="en-US" sz="4000" dirty="0">
              <a:solidFill>
                <a:schemeClr val="bg1"/>
              </a:solidFill>
            </a:endParaRPr>
          </a:p>
        </p:txBody>
      </p:sp>
      <p:sp>
        <p:nvSpPr>
          <p:cNvPr id="9" name="楕円 8">
            <a:extLst>
              <a:ext uri="{FF2B5EF4-FFF2-40B4-BE49-F238E27FC236}">
                <a16:creationId xmlns:a16="http://schemas.microsoft.com/office/drawing/2014/main" id="{F8BD4632-A7E2-8532-1381-C9E217E0AA9B}"/>
              </a:ext>
            </a:extLst>
          </p:cNvPr>
          <p:cNvSpPr/>
          <p:nvPr/>
        </p:nvSpPr>
        <p:spPr>
          <a:xfrm>
            <a:off x="5725754"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タイトル 1">
            <a:extLst>
              <a:ext uri="{FF2B5EF4-FFF2-40B4-BE49-F238E27FC236}">
                <a16:creationId xmlns:a16="http://schemas.microsoft.com/office/drawing/2014/main" id="{C059FAB5-204F-72EE-61AE-3C85FB948444}"/>
              </a:ext>
            </a:extLst>
          </p:cNvPr>
          <p:cNvSpPr txBox="1">
            <a:spLocks/>
          </p:cNvSpPr>
          <p:nvPr/>
        </p:nvSpPr>
        <p:spPr>
          <a:xfrm>
            <a:off x="5917956" y="1041731"/>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2</a:t>
            </a:r>
            <a:endParaRPr lang="ja-JP" altLang="en-US" sz="4000" dirty="0">
              <a:solidFill>
                <a:schemeClr val="bg1"/>
              </a:solidFill>
            </a:endParaRPr>
          </a:p>
        </p:txBody>
      </p:sp>
      <p:sp>
        <p:nvSpPr>
          <p:cNvPr id="12" name="楕円 11">
            <a:extLst>
              <a:ext uri="{FF2B5EF4-FFF2-40B4-BE49-F238E27FC236}">
                <a16:creationId xmlns:a16="http://schemas.microsoft.com/office/drawing/2014/main" id="{C5BA7D63-74F6-C0B9-399A-CB8D150E989B}"/>
              </a:ext>
            </a:extLst>
          </p:cNvPr>
          <p:cNvSpPr/>
          <p:nvPr/>
        </p:nvSpPr>
        <p:spPr>
          <a:xfrm>
            <a:off x="7506292"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A0D57823-2838-193B-A25A-4263CB72B922}"/>
              </a:ext>
            </a:extLst>
          </p:cNvPr>
          <p:cNvSpPr txBox="1">
            <a:spLocks/>
          </p:cNvSpPr>
          <p:nvPr/>
        </p:nvSpPr>
        <p:spPr>
          <a:xfrm>
            <a:off x="7698494" y="1041731"/>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3</a:t>
            </a:r>
            <a:endParaRPr lang="ja-JP" altLang="en-US" sz="4000" dirty="0">
              <a:solidFill>
                <a:schemeClr val="bg1"/>
              </a:solidFill>
            </a:endParaRPr>
          </a:p>
        </p:txBody>
      </p:sp>
      <p:sp>
        <p:nvSpPr>
          <p:cNvPr id="4" name="二等辺三角形 3">
            <a:extLst>
              <a:ext uri="{FF2B5EF4-FFF2-40B4-BE49-F238E27FC236}">
                <a16:creationId xmlns:a16="http://schemas.microsoft.com/office/drawing/2014/main" id="{18EB3136-E016-A74C-6A92-B5380F624C61}"/>
              </a:ext>
            </a:extLst>
          </p:cNvPr>
          <p:cNvSpPr/>
          <p:nvPr/>
        </p:nvSpPr>
        <p:spPr>
          <a:xfrm>
            <a:off x="7811668" y="1735767"/>
            <a:ext cx="180000" cy="180000"/>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DEF57137-CEAB-403B-3332-B0AFA289C4F6}"/>
              </a:ext>
            </a:extLst>
          </p:cNvPr>
          <p:cNvGrpSpPr/>
          <p:nvPr/>
        </p:nvGrpSpPr>
        <p:grpSpPr>
          <a:xfrm>
            <a:off x="2505216" y="3428999"/>
            <a:ext cx="2880000" cy="2160000"/>
            <a:chOff x="3188043" y="3428999"/>
            <a:chExt cx="2880000" cy="2160000"/>
          </a:xfrm>
        </p:grpSpPr>
        <p:sp>
          <p:nvSpPr>
            <p:cNvPr id="5" name="正方形/長方形 4">
              <a:extLst>
                <a:ext uri="{FF2B5EF4-FFF2-40B4-BE49-F238E27FC236}">
                  <a16:creationId xmlns:a16="http://schemas.microsoft.com/office/drawing/2014/main" id="{FD0BA145-FA22-B3C3-A962-030E202EA844}"/>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F00C3F44-F13B-7997-5059-162C783D61DC}"/>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F373EE4D-27A8-2E19-16DC-667D269EB024}"/>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19D7DF6B-EDA3-6A2C-4A78-AEF5414D891E}"/>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CBEE55BC-4B14-8188-5E56-7046EA9D4F5A}"/>
              </a:ext>
            </a:extLst>
          </p:cNvPr>
          <p:cNvGrpSpPr/>
          <p:nvPr/>
        </p:nvGrpSpPr>
        <p:grpSpPr>
          <a:xfrm>
            <a:off x="7506292" y="3428999"/>
            <a:ext cx="2880000" cy="2160000"/>
            <a:chOff x="3188043" y="3428999"/>
            <a:chExt cx="2880000" cy="2160000"/>
          </a:xfrm>
        </p:grpSpPr>
        <p:sp>
          <p:nvSpPr>
            <p:cNvPr id="22" name="正方形/長方形 21">
              <a:extLst>
                <a:ext uri="{FF2B5EF4-FFF2-40B4-BE49-F238E27FC236}">
                  <a16:creationId xmlns:a16="http://schemas.microsoft.com/office/drawing/2014/main" id="{5B4540C3-0C58-C4B7-3292-B5B3F09E57F9}"/>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040512F-4B54-BE62-27C2-7C2F8439F7A3}"/>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C09F9785-869D-DDAF-A350-CB3F2CBC6711}"/>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5B7B1720-DCEB-F7F7-3AB5-2F879A4E0A96}"/>
              </a:ext>
            </a:extLst>
          </p:cNvPr>
          <p:cNvSpPr/>
          <p:nvPr/>
        </p:nvSpPr>
        <p:spPr>
          <a:xfrm>
            <a:off x="9417703"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A367EA7B-A2F0-1512-5375-FBC98EF41B5B}"/>
              </a:ext>
            </a:extLst>
          </p:cNvPr>
          <p:cNvSpPr/>
          <p:nvPr/>
        </p:nvSpPr>
        <p:spPr>
          <a:xfrm rot="5400000">
            <a:off x="6238417" y="4286331"/>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796D0188-62F1-919A-B5B6-92488DE5EBDB}"/>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0B72CB1F-498F-8709-5875-AB436778A9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sp>
        <p:nvSpPr>
          <p:cNvPr id="35" name="タイトル 1">
            <a:extLst>
              <a:ext uri="{FF2B5EF4-FFF2-40B4-BE49-F238E27FC236}">
                <a16:creationId xmlns:a16="http://schemas.microsoft.com/office/drawing/2014/main" id="{331C94C8-C969-009C-797A-A19FFD3EF35B}"/>
              </a:ext>
            </a:extLst>
          </p:cNvPr>
          <p:cNvSpPr txBox="1">
            <a:spLocks/>
          </p:cNvSpPr>
          <p:nvPr/>
        </p:nvSpPr>
        <p:spPr>
          <a:xfrm>
            <a:off x="3581401" y="5887301"/>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A</a:t>
            </a:r>
            <a:endParaRPr lang="ja-JP" altLang="en-US" sz="5000" dirty="0">
              <a:solidFill>
                <a:schemeClr val="accent2">
                  <a:lumMod val="50000"/>
                </a:schemeClr>
              </a:solidFill>
            </a:endParaRPr>
          </a:p>
        </p:txBody>
      </p:sp>
      <p:sp>
        <p:nvSpPr>
          <p:cNvPr id="36" name="タイトル 1">
            <a:extLst>
              <a:ext uri="{FF2B5EF4-FFF2-40B4-BE49-F238E27FC236}">
                <a16:creationId xmlns:a16="http://schemas.microsoft.com/office/drawing/2014/main" id="{AB638B6E-F592-3AE6-3C3C-C0CE171A4F0E}"/>
              </a:ext>
            </a:extLst>
          </p:cNvPr>
          <p:cNvSpPr txBox="1">
            <a:spLocks/>
          </p:cNvSpPr>
          <p:nvPr/>
        </p:nvSpPr>
        <p:spPr>
          <a:xfrm>
            <a:off x="8634757" y="5894445"/>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B</a:t>
            </a:r>
            <a:endParaRPr lang="ja-JP" altLang="en-US" sz="5000" dirty="0">
              <a:solidFill>
                <a:schemeClr val="accent2">
                  <a:lumMod val="50000"/>
                </a:schemeClr>
              </a:solidFill>
            </a:endParaRPr>
          </a:p>
        </p:txBody>
      </p:sp>
      <p:sp>
        <p:nvSpPr>
          <p:cNvPr id="10" name="タイトル 1">
            <a:extLst>
              <a:ext uri="{FF2B5EF4-FFF2-40B4-BE49-F238E27FC236}">
                <a16:creationId xmlns:a16="http://schemas.microsoft.com/office/drawing/2014/main" id="{5F3EA939-3807-669A-57E7-8F680DDD60CD}"/>
              </a:ext>
            </a:extLst>
          </p:cNvPr>
          <p:cNvSpPr txBox="1">
            <a:spLocks/>
          </p:cNvSpPr>
          <p:nvPr/>
        </p:nvSpPr>
        <p:spPr>
          <a:xfrm>
            <a:off x="3948931" y="2127345"/>
            <a:ext cx="4294139"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「変形」の設定</a:t>
            </a:r>
          </a:p>
        </p:txBody>
      </p:sp>
      <p:sp>
        <p:nvSpPr>
          <p:cNvPr id="15" name="正方形/長方形 14">
            <a:extLst>
              <a:ext uri="{FF2B5EF4-FFF2-40B4-BE49-F238E27FC236}">
                <a16:creationId xmlns:a16="http://schemas.microsoft.com/office/drawing/2014/main" id="{32798DA9-7DEF-8C1E-01FD-171B651EF924}"/>
              </a:ext>
            </a:extLst>
          </p:cNvPr>
          <p:cNvSpPr/>
          <p:nvPr/>
        </p:nvSpPr>
        <p:spPr>
          <a:xfrm>
            <a:off x="7362420" y="3233057"/>
            <a:ext cx="3167743" cy="2486591"/>
          </a:xfrm>
          <a:prstGeom prst="rect">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D0417D68-E82B-4BE7-1FC4-F40A83FDCFD7}"/>
              </a:ext>
            </a:extLst>
          </p:cNvPr>
          <p:cNvPicPr>
            <a:picLocks noChangeAspect="1"/>
          </p:cNvPicPr>
          <p:nvPr/>
        </p:nvPicPr>
        <p:blipFill>
          <a:blip r:embed="rId6"/>
          <a:stretch>
            <a:fillRect/>
          </a:stretch>
        </p:blipFill>
        <p:spPr>
          <a:xfrm>
            <a:off x="-1502166" y="1650963"/>
            <a:ext cx="5307226" cy="1676601"/>
          </a:xfrm>
          <a:prstGeom prst="rect">
            <a:avLst/>
          </a:prstGeom>
        </p:spPr>
      </p:pic>
      <p:sp>
        <p:nvSpPr>
          <p:cNvPr id="29" name="正方形/長方形 28">
            <a:extLst>
              <a:ext uri="{FF2B5EF4-FFF2-40B4-BE49-F238E27FC236}">
                <a16:creationId xmlns:a16="http://schemas.microsoft.com/office/drawing/2014/main" id="{52AE3C8D-E52A-7D5D-0FD4-9DFB423625B4}"/>
              </a:ext>
            </a:extLst>
          </p:cNvPr>
          <p:cNvSpPr/>
          <p:nvPr/>
        </p:nvSpPr>
        <p:spPr>
          <a:xfrm>
            <a:off x="967267" y="2307314"/>
            <a:ext cx="1208690" cy="893379"/>
          </a:xfrm>
          <a:prstGeom prst="rect">
            <a:avLst/>
          </a:prstGeom>
          <a:noFill/>
          <a:ln w="762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236CD00B-304F-4180-C79D-3AC347B85009}"/>
              </a:ext>
            </a:extLst>
          </p:cNvPr>
          <p:cNvSpPr/>
          <p:nvPr/>
        </p:nvSpPr>
        <p:spPr>
          <a:xfrm rot="5400000">
            <a:off x="6238417" y="4286330"/>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11F688F1-67F4-BBAB-64F3-4E632AB39DB7}"/>
              </a:ext>
            </a:extLst>
          </p:cNvPr>
          <p:cNvSpPr/>
          <p:nvPr/>
        </p:nvSpPr>
        <p:spPr>
          <a:xfrm rot="5400000">
            <a:off x="6238417" y="4286329"/>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36483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E72C8-1E4A-3448-C512-6B1B99EC2A07}"/>
            </a:ext>
          </a:extLst>
        </p:cNvPr>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4127D080-EC05-42FE-B985-42FD0604213D}"/>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35</a:t>
            </a:fld>
            <a:endParaRPr lang="ja-JP"/>
          </a:p>
        </p:txBody>
      </p:sp>
      <p:sp>
        <p:nvSpPr>
          <p:cNvPr id="8" name="タイトル 1">
            <a:extLst>
              <a:ext uri="{FF2B5EF4-FFF2-40B4-BE49-F238E27FC236}">
                <a16:creationId xmlns:a16="http://schemas.microsoft.com/office/drawing/2014/main" id="{8A95F454-6C08-33F5-3B87-3F483CF0F7DE}"/>
              </a:ext>
            </a:extLst>
          </p:cNvPr>
          <p:cNvSpPr txBox="1">
            <a:spLocks/>
          </p:cNvSpPr>
          <p:nvPr/>
        </p:nvSpPr>
        <p:spPr>
          <a:xfrm>
            <a:off x="835200" y="313200"/>
            <a:ext cx="1611916"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実装方法</a:t>
            </a:r>
          </a:p>
        </p:txBody>
      </p:sp>
      <p:sp>
        <p:nvSpPr>
          <p:cNvPr id="2" name="四角形: 角を丸くする 1">
            <a:extLst>
              <a:ext uri="{FF2B5EF4-FFF2-40B4-BE49-F238E27FC236}">
                <a16:creationId xmlns:a16="http://schemas.microsoft.com/office/drawing/2014/main" id="{C76F82DE-5A46-35F7-E470-CC720A8E2283}"/>
              </a:ext>
            </a:extLst>
          </p:cNvPr>
          <p:cNvSpPr/>
          <p:nvPr/>
        </p:nvSpPr>
        <p:spPr>
          <a:xfrm>
            <a:off x="4315462" y="1138352"/>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72249843-0F82-357E-93BF-D2EEE48FB9C7}"/>
              </a:ext>
            </a:extLst>
          </p:cNvPr>
          <p:cNvSpPr/>
          <p:nvPr/>
        </p:nvSpPr>
        <p:spPr>
          <a:xfrm>
            <a:off x="3945216"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3207AB82-51D8-FA0D-9A2C-0CCFE18D91B4}"/>
              </a:ext>
            </a:extLst>
          </p:cNvPr>
          <p:cNvSpPr txBox="1">
            <a:spLocks/>
          </p:cNvSpPr>
          <p:nvPr/>
        </p:nvSpPr>
        <p:spPr>
          <a:xfrm>
            <a:off x="4137418" y="1041731"/>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1</a:t>
            </a:r>
            <a:endParaRPr lang="ja-JP" altLang="en-US" sz="4000" dirty="0">
              <a:solidFill>
                <a:schemeClr val="bg1"/>
              </a:solidFill>
            </a:endParaRPr>
          </a:p>
        </p:txBody>
      </p:sp>
      <p:sp>
        <p:nvSpPr>
          <p:cNvPr id="9" name="楕円 8">
            <a:extLst>
              <a:ext uri="{FF2B5EF4-FFF2-40B4-BE49-F238E27FC236}">
                <a16:creationId xmlns:a16="http://schemas.microsoft.com/office/drawing/2014/main" id="{5D208874-012B-479C-5F64-BE131DA407BF}"/>
              </a:ext>
            </a:extLst>
          </p:cNvPr>
          <p:cNvSpPr/>
          <p:nvPr/>
        </p:nvSpPr>
        <p:spPr>
          <a:xfrm>
            <a:off x="5725754"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タイトル 1">
            <a:extLst>
              <a:ext uri="{FF2B5EF4-FFF2-40B4-BE49-F238E27FC236}">
                <a16:creationId xmlns:a16="http://schemas.microsoft.com/office/drawing/2014/main" id="{3E33C2B4-9A1D-7AED-D29A-C5FE508504AF}"/>
              </a:ext>
            </a:extLst>
          </p:cNvPr>
          <p:cNvSpPr txBox="1">
            <a:spLocks/>
          </p:cNvSpPr>
          <p:nvPr/>
        </p:nvSpPr>
        <p:spPr>
          <a:xfrm>
            <a:off x="5917956" y="1041731"/>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2</a:t>
            </a:r>
            <a:endParaRPr lang="ja-JP" altLang="en-US" sz="4000" dirty="0">
              <a:solidFill>
                <a:schemeClr val="bg1"/>
              </a:solidFill>
            </a:endParaRPr>
          </a:p>
        </p:txBody>
      </p:sp>
      <p:sp>
        <p:nvSpPr>
          <p:cNvPr id="12" name="楕円 11">
            <a:extLst>
              <a:ext uri="{FF2B5EF4-FFF2-40B4-BE49-F238E27FC236}">
                <a16:creationId xmlns:a16="http://schemas.microsoft.com/office/drawing/2014/main" id="{D3D5BB54-80A8-EEE7-1B28-B979C6806848}"/>
              </a:ext>
            </a:extLst>
          </p:cNvPr>
          <p:cNvSpPr/>
          <p:nvPr/>
        </p:nvSpPr>
        <p:spPr>
          <a:xfrm>
            <a:off x="7506292" y="904154"/>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56E28A4E-59E0-C854-164E-1A17D872541D}"/>
              </a:ext>
            </a:extLst>
          </p:cNvPr>
          <p:cNvSpPr txBox="1">
            <a:spLocks/>
          </p:cNvSpPr>
          <p:nvPr/>
        </p:nvSpPr>
        <p:spPr>
          <a:xfrm>
            <a:off x="7698494" y="1041731"/>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3</a:t>
            </a:r>
            <a:endParaRPr lang="ja-JP" altLang="en-US" sz="4000" dirty="0">
              <a:solidFill>
                <a:schemeClr val="bg1"/>
              </a:solidFill>
            </a:endParaRPr>
          </a:p>
        </p:txBody>
      </p:sp>
      <p:sp>
        <p:nvSpPr>
          <p:cNvPr id="4" name="二等辺三角形 3">
            <a:extLst>
              <a:ext uri="{FF2B5EF4-FFF2-40B4-BE49-F238E27FC236}">
                <a16:creationId xmlns:a16="http://schemas.microsoft.com/office/drawing/2014/main" id="{F5C1F02A-918A-04E9-A629-3AC17E73B865}"/>
              </a:ext>
            </a:extLst>
          </p:cNvPr>
          <p:cNvSpPr/>
          <p:nvPr/>
        </p:nvSpPr>
        <p:spPr>
          <a:xfrm>
            <a:off x="7811668" y="1735767"/>
            <a:ext cx="180000" cy="180000"/>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97CB4639-EC24-F24E-68A6-F7EB76483CEC}"/>
              </a:ext>
            </a:extLst>
          </p:cNvPr>
          <p:cNvGrpSpPr/>
          <p:nvPr/>
        </p:nvGrpSpPr>
        <p:grpSpPr>
          <a:xfrm>
            <a:off x="2505216" y="3428999"/>
            <a:ext cx="2880000" cy="2160000"/>
            <a:chOff x="3188043" y="3428999"/>
            <a:chExt cx="2880000" cy="2160000"/>
          </a:xfrm>
        </p:grpSpPr>
        <p:sp>
          <p:nvSpPr>
            <p:cNvPr id="5" name="正方形/長方形 4">
              <a:extLst>
                <a:ext uri="{FF2B5EF4-FFF2-40B4-BE49-F238E27FC236}">
                  <a16:creationId xmlns:a16="http://schemas.microsoft.com/office/drawing/2014/main" id="{3E20EDBE-F68A-DF92-2C02-2CA63CC71F7F}"/>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1A958AD-D9BA-8DB3-82A5-995138271C16}"/>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0F61206-1167-A359-4FD3-50A6A1445B6C}"/>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2A197B61-2776-577C-C5A4-C3D7B0E61B01}"/>
              </a:ext>
            </a:extLst>
          </p:cNvPr>
          <p:cNvSpPr/>
          <p:nvPr/>
        </p:nvSpPr>
        <p:spPr>
          <a:xfrm>
            <a:off x="2774297"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6FE4C99B-0342-BE85-6255-D866FDB96FA1}"/>
              </a:ext>
            </a:extLst>
          </p:cNvPr>
          <p:cNvGrpSpPr/>
          <p:nvPr/>
        </p:nvGrpSpPr>
        <p:grpSpPr>
          <a:xfrm>
            <a:off x="7506292" y="3428999"/>
            <a:ext cx="2880000" cy="2160000"/>
            <a:chOff x="3188043" y="3428999"/>
            <a:chExt cx="2880000" cy="2160000"/>
          </a:xfrm>
        </p:grpSpPr>
        <p:sp>
          <p:nvSpPr>
            <p:cNvPr id="22" name="正方形/長方形 21">
              <a:extLst>
                <a:ext uri="{FF2B5EF4-FFF2-40B4-BE49-F238E27FC236}">
                  <a16:creationId xmlns:a16="http://schemas.microsoft.com/office/drawing/2014/main" id="{81398263-6E7D-2799-8F64-12EE8DE0F0A5}"/>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BFEB64B-7073-A3B6-5334-6D83FF2626CA}"/>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AE721371-793D-D995-C641-C0F5B0028A96}"/>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F9E62697-5FC2-0285-D4BC-E60C116D5275}"/>
              </a:ext>
            </a:extLst>
          </p:cNvPr>
          <p:cNvSpPr/>
          <p:nvPr/>
        </p:nvSpPr>
        <p:spPr>
          <a:xfrm>
            <a:off x="9417703" y="4200625"/>
            <a:ext cx="680294" cy="68029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1DA1E0A0-8FDA-10CA-6335-51EC946D5E89}"/>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0C259E6C-00CC-F08A-8BF5-F2E506EEFB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sp>
        <p:nvSpPr>
          <p:cNvPr id="35" name="タイトル 1">
            <a:extLst>
              <a:ext uri="{FF2B5EF4-FFF2-40B4-BE49-F238E27FC236}">
                <a16:creationId xmlns:a16="http://schemas.microsoft.com/office/drawing/2014/main" id="{C28CCD7B-CA99-15D1-00DD-76DDA56731A2}"/>
              </a:ext>
            </a:extLst>
          </p:cNvPr>
          <p:cNvSpPr txBox="1">
            <a:spLocks/>
          </p:cNvSpPr>
          <p:nvPr/>
        </p:nvSpPr>
        <p:spPr>
          <a:xfrm>
            <a:off x="3581401" y="5887301"/>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A</a:t>
            </a:r>
            <a:endParaRPr lang="ja-JP" altLang="en-US" sz="5000" dirty="0">
              <a:solidFill>
                <a:schemeClr val="accent2">
                  <a:lumMod val="50000"/>
                </a:schemeClr>
              </a:solidFill>
            </a:endParaRPr>
          </a:p>
        </p:txBody>
      </p:sp>
      <p:sp>
        <p:nvSpPr>
          <p:cNvPr id="36" name="タイトル 1">
            <a:extLst>
              <a:ext uri="{FF2B5EF4-FFF2-40B4-BE49-F238E27FC236}">
                <a16:creationId xmlns:a16="http://schemas.microsoft.com/office/drawing/2014/main" id="{52E3EDA7-6F9F-5C12-D735-57C100E3479F}"/>
              </a:ext>
            </a:extLst>
          </p:cNvPr>
          <p:cNvSpPr txBox="1">
            <a:spLocks/>
          </p:cNvSpPr>
          <p:nvPr/>
        </p:nvSpPr>
        <p:spPr>
          <a:xfrm>
            <a:off x="8634757" y="5894445"/>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B</a:t>
            </a:r>
            <a:endParaRPr lang="ja-JP" altLang="en-US" sz="5000" dirty="0">
              <a:solidFill>
                <a:schemeClr val="accent2">
                  <a:lumMod val="50000"/>
                </a:schemeClr>
              </a:solidFill>
            </a:endParaRPr>
          </a:p>
        </p:txBody>
      </p:sp>
      <p:sp>
        <p:nvSpPr>
          <p:cNvPr id="10" name="タイトル 1">
            <a:extLst>
              <a:ext uri="{FF2B5EF4-FFF2-40B4-BE49-F238E27FC236}">
                <a16:creationId xmlns:a16="http://schemas.microsoft.com/office/drawing/2014/main" id="{227B7F73-9820-D1D1-ED9D-9635EF96113C}"/>
              </a:ext>
            </a:extLst>
          </p:cNvPr>
          <p:cNvSpPr txBox="1">
            <a:spLocks/>
          </p:cNvSpPr>
          <p:nvPr/>
        </p:nvSpPr>
        <p:spPr>
          <a:xfrm>
            <a:off x="3948931" y="2127345"/>
            <a:ext cx="4294139"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「変形」の設定</a:t>
            </a:r>
          </a:p>
        </p:txBody>
      </p:sp>
      <p:pic>
        <p:nvPicPr>
          <p:cNvPr id="32" name="図 31">
            <a:extLst>
              <a:ext uri="{FF2B5EF4-FFF2-40B4-BE49-F238E27FC236}">
                <a16:creationId xmlns:a16="http://schemas.microsoft.com/office/drawing/2014/main" id="{BB9912DF-78C0-E50C-E1B7-5D762B979062}"/>
              </a:ext>
            </a:extLst>
          </p:cNvPr>
          <p:cNvPicPr>
            <a:picLocks noChangeAspect="1"/>
          </p:cNvPicPr>
          <p:nvPr/>
        </p:nvPicPr>
        <p:blipFill>
          <a:blip r:embed="rId6"/>
          <a:stretch>
            <a:fillRect/>
          </a:stretch>
        </p:blipFill>
        <p:spPr>
          <a:xfrm>
            <a:off x="-5410975" y="1650963"/>
            <a:ext cx="5307226" cy="1676601"/>
          </a:xfrm>
          <a:prstGeom prst="rect">
            <a:avLst/>
          </a:prstGeom>
        </p:spPr>
      </p:pic>
      <p:sp>
        <p:nvSpPr>
          <p:cNvPr id="33" name="正方形/長方形 32">
            <a:extLst>
              <a:ext uri="{FF2B5EF4-FFF2-40B4-BE49-F238E27FC236}">
                <a16:creationId xmlns:a16="http://schemas.microsoft.com/office/drawing/2014/main" id="{8BC09903-741F-608E-B077-1B148699475E}"/>
              </a:ext>
            </a:extLst>
          </p:cNvPr>
          <p:cNvSpPr/>
          <p:nvPr/>
        </p:nvSpPr>
        <p:spPr>
          <a:xfrm>
            <a:off x="-2941542" y="2307314"/>
            <a:ext cx="1208690" cy="893379"/>
          </a:xfrm>
          <a:prstGeom prst="rect">
            <a:avLst/>
          </a:prstGeom>
          <a:noFill/>
          <a:ln w="762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4A5CD32A-8C8C-2AB7-25CA-310E8F3ADD32}"/>
              </a:ext>
            </a:extLst>
          </p:cNvPr>
          <p:cNvSpPr/>
          <p:nvPr/>
        </p:nvSpPr>
        <p:spPr>
          <a:xfrm>
            <a:off x="2322786" y="3233057"/>
            <a:ext cx="8207377" cy="2486591"/>
          </a:xfrm>
          <a:prstGeom prst="rect">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63D610B0-C630-078D-5106-1E4980B228FF}"/>
              </a:ext>
            </a:extLst>
          </p:cNvPr>
          <p:cNvSpPr/>
          <p:nvPr/>
        </p:nvSpPr>
        <p:spPr>
          <a:xfrm rot="5400000">
            <a:off x="6238417" y="4286331"/>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B73B0E60-E7B5-A895-F9FD-FDF03B7CBC0F}"/>
              </a:ext>
            </a:extLst>
          </p:cNvPr>
          <p:cNvSpPr/>
          <p:nvPr/>
        </p:nvSpPr>
        <p:spPr>
          <a:xfrm rot="5400000">
            <a:off x="5680706" y="4286330"/>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9880BE88-4B5E-21FC-3261-05B2B71463D9}"/>
              </a:ext>
            </a:extLst>
          </p:cNvPr>
          <p:cNvSpPr/>
          <p:nvPr/>
        </p:nvSpPr>
        <p:spPr>
          <a:xfrm rot="5400000">
            <a:off x="6815663" y="4286329"/>
            <a:ext cx="516591" cy="445337"/>
          </a:xfrm>
          <a:prstGeom prs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38319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F379A-FA15-801A-CE6C-1DAB46B1848B}"/>
            </a:ext>
          </a:extLst>
        </p:cNvPr>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71BF926E-2F51-85CE-3140-7747E7210959}"/>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36</a:t>
            </a:fld>
            <a:endParaRPr lang="ja-JP"/>
          </a:p>
        </p:txBody>
      </p:sp>
      <p:sp>
        <p:nvSpPr>
          <p:cNvPr id="2" name="四角形: 角を丸くする 1">
            <a:extLst>
              <a:ext uri="{FF2B5EF4-FFF2-40B4-BE49-F238E27FC236}">
                <a16:creationId xmlns:a16="http://schemas.microsoft.com/office/drawing/2014/main" id="{48B4CE2B-FC50-C568-25CA-5618DDAD8FE3}"/>
              </a:ext>
            </a:extLst>
          </p:cNvPr>
          <p:cNvSpPr/>
          <p:nvPr/>
        </p:nvSpPr>
        <p:spPr>
          <a:xfrm>
            <a:off x="4315462" y="-688659"/>
            <a:ext cx="3561076" cy="272096"/>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F96139F-8959-FF9E-CBC6-EF106016C0E3}"/>
              </a:ext>
            </a:extLst>
          </p:cNvPr>
          <p:cNvSpPr/>
          <p:nvPr/>
        </p:nvSpPr>
        <p:spPr>
          <a:xfrm>
            <a:off x="3945216" y="-922857"/>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B961B532-59AE-850C-B26E-895D91D09916}"/>
              </a:ext>
            </a:extLst>
          </p:cNvPr>
          <p:cNvSpPr txBox="1">
            <a:spLocks/>
          </p:cNvSpPr>
          <p:nvPr/>
        </p:nvSpPr>
        <p:spPr>
          <a:xfrm>
            <a:off x="4137418" y="-785280"/>
            <a:ext cx="356088" cy="46533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1</a:t>
            </a:r>
            <a:endParaRPr lang="ja-JP" altLang="en-US" sz="4000" dirty="0">
              <a:solidFill>
                <a:schemeClr val="bg1"/>
              </a:solidFill>
            </a:endParaRPr>
          </a:p>
        </p:txBody>
      </p:sp>
      <p:sp>
        <p:nvSpPr>
          <p:cNvPr id="9" name="楕円 8">
            <a:extLst>
              <a:ext uri="{FF2B5EF4-FFF2-40B4-BE49-F238E27FC236}">
                <a16:creationId xmlns:a16="http://schemas.microsoft.com/office/drawing/2014/main" id="{9C0B7D7B-0BE8-6532-2B52-D9535271DCCF}"/>
              </a:ext>
            </a:extLst>
          </p:cNvPr>
          <p:cNvSpPr/>
          <p:nvPr/>
        </p:nvSpPr>
        <p:spPr>
          <a:xfrm>
            <a:off x="5725754" y="-922857"/>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タイトル 1">
            <a:extLst>
              <a:ext uri="{FF2B5EF4-FFF2-40B4-BE49-F238E27FC236}">
                <a16:creationId xmlns:a16="http://schemas.microsoft.com/office/drawing/2014/main" id="{F78D7786-690D-FD76-DF5F-67E8BDAD8335}"/>
              </a:ext>
            </a:extLst>
          </p:cNvPr>
          <p:cNvSpPr txBox="1">
            <a:spLocks/>
          </p:cNvSpPr>
          <p:nvPr/>
        </p:nvSpPr>
        <p:spPr>
          <a:xfrm>
            <a:off x="5917956" y="-785280"/>
            <a:ext cx="356088" cy="465338"/>
          </a:xfrm>
          <a:prstGeom prst="rect">
            <a:avLst/>
          </a:prstGeom>
          <a:noFill/>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2</a:t>
            </a:r>
            <a:endParaRPr lang="ja-JP" altLang="en-US" sz="4000" dirty="0">
              <a:solidFill>
                <a:schemeClr val="bg1"/>
              </a:solidFill>
            </a:endParaRPr>
          </a:p>
        </p:txBody>
      </p:sp>
      <p:sp>
        <p:nvSpPr>
          <p:cNvPr id="12" name="楕円 11">
            <a:extLst>
              <a:ext uri="{FF2B5EF4-FFF2-40B4-BE49-F238E27FC236}">
                <a16:creationId xmlns:a16="http://schemas.microsoft.com/office/drawing/2014/main" id="{5D84C9A5-34AE-BD75-BF47-B8EB5BB53D52}"/>
              </a:ext>
            </a:extLst>
          </p:cNvPr>
          <p:cNvSpPr/>
          <p:nvPr/>
        </p:nvSpPr>
        <p:spPr>
          <a:xfrm>
            <a:off x="7506292" y="-922857"/>
            <a:ext cx="740492" cy="740492"/>
          </a:xfrm>
          <a:prstGeom prst="ellipse">
            <a:avLst/>
          </a:prstGeom>
          <a:solidFill>
            <a:schemeClr val="accent2">
              <a:lumMod val="5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9683366D-682C-8BC3-FEC1-8F9392F2FAE2}"/>
              </a:ext>
            </a:extLst>
          </p:cNvPr>
          <p:cNvSpPr txBox="1">
            <a:spLocks/>
          </p:cNvSpPr>
          <p:nvPr/>
        </p:nvSpPr>
        <p:spPr>
          <a:xfrm>
            <a:off x="7698494" y="-785280"/>
            <a:ext cx="356088" cy="465338"/>
          </a:xfrm>
          <a:prstGeom prst="rect">
            <a:avLst/>
          </a:prstGeom>
          <a:ln w="38100">
            <a:noFill/>
          </a:ln>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4000" dirty="0">
                <a:solidFill>
                  <a:schemeClr val="bg1"/>
                </a:solidFill>
              </a:rPr>
              <a:t>3</a:t>
            </a:r>
            <a:endParaRPr lang="ja-JP" altLang="en-US" sz="4000" dirty="0">
              <a:solidFill>
                <a:schemeClr val="bg1"/>
              </a:solidFill>
            </a:endParaRPr>
          </a:p>
        </p:txBody>
      </p:sp>
      <p:grpSp>
        <p:nvGrpSpPr>
          <p:cNvPr id="19" name="グループ化 18">
            <a:extLst>
              <a:ext uri="{FF2B5EF4-FFF2-40B4-BE49-F238E27FC236}">
                <a16:creationId xmlns:a16="http://schemas.microsoft.com/office/drawing/2014/main" id="{D7BB00CD-96C1-D464-AB40-47967135222A}"/>
              </a:ext>
            </a:extLst>
          </p:cNvPr>
          <p:cNvGrpSpPr/>
          <p:nvPr/>
        </p:nvGrpSpPr>
        <p:grpSpPr>
          <a:xfrm>
            <a:off x="3225216" y="1282823"/>
            <a:ext cx="5741568" cy="4306176"/>
            <a:chOff x="3188043" y="3428999"/>
            <a:chExt cx="2880000" cy="2160000"/>
          </a:xfrm>
        </p:grpSpPr>
        <p:sp>
          <p:nvSpPr>
            <p:cNvPr id="5" name="正方形/長方形 4">
              <a:extLst>
                <a:ext uri="{FF2B5EF4-FFF2-40B4-BE49-F238E27FC236}">
                  <a16:creationId xmlns:a16="http://schemas.microsoft.com/office/drawing/2014/main" id="{A4CB105A-72AD-594D-7749-C43DD705D9E0}"/>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28CD0B6-FAAB-977A-C7D5-B2DF9E2BA2F8}"/>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7FC9BF07-74D8-4883-58CE-B9A0436082E7}"/>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30650E06-C7B6-F841-4199-95564317EA11}"/>
              </a:ext>
            </a:extLst>
          </p:cNvPr>
          <p:cNvSpPr/>
          <p:nvPr/>
        </p:nvSpPr>
        <p:spPr>
          <a:xfrm>
            <a:off x="3761656" y="2821137"/>
            <a:ext cx="1356234" cy="135623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56FBC871-7199-6461-86A9-D2AAD408CDEA}"/>
              </a:ext>
            </a:extLst>
          </p:cNvPr>
          <p:cNvGrpSpPr/>
          <p:nvPr/>
        </p:nvGrpSpPr>
        <p:grpSpPr>
          <a:xfrm>
            <a:off x="5366784" y="3428999"/>
            <a:ext cx="2880000" cy="2160000"/>
            <a:chOff x="5366784" y="3428999"/>
            <a:chExt cx="2880000" cy="2160000"/>
          </a:xfrm>
        </p:grpSpPr>
        <p:sp>
          <p:nvSpPr>
            <p:cNvPr id="22" name="正方形/長方形 21">
              <a:extLst>
                <a:ext uri="{FF2B5EF4-FFF2-40B4-BE49-F238E27FC236}">
                  <a16:creationId xmlns:a16="http://schemas.microsoft.com/office/drawing/2014/main" id="{F6CCBBEA-0764-981A-BE39-1F6D64911EEE}"/>
                </a:ext>
              </a:extLst>
            </p:cNvPr>
            <p:cNvSpPr/>
            <p:nvPr/>
          </p:nvSpPr>
          <p:spPr>
            <a:xfrm>
              <a:off x="5366784" y="3428999"/>
              <a:ext cx="2880000" cy="2160000"/>
            </a:xfrm>
            <a:prstGeom prst="rect">
              <a:avLst/>
            </a:prstGeom>
            <a:solidFill>
              <a:schemeClr val="accent5">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397CB6B-10AF-E0EB-9BE8-307F52867D18}"/>
                </a:ext>
              </a:extLst>
            </p:cNvPr>
            <p:cNvSpPr/>
            <p:nvPr/>
          </p:nvSpPr>
          <p:spPr>
            <a:xfrm>
              <a:off x="5366784" y="3428999"/>
              <a:ext cx="2880000" cy="360000"/>
            </a:xfrm>
            <a:prstGeom prst="rect">
              <a:avLst/>
            </a:prstGeom>
            <a:solidFill>
              <a:schemeClr val="accent2">
                <a:lumMod val="5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64698445-614A-9D57-DA1F-C99037CFC51D}"/>
                </a:ext>
              </a:extLst>
            </p:cNvPr>
            <p:cNvSpPr/>
            <p:nvPr/>
          </p:nvSpPr>
          <p:spPr>
            <a:xfrm>
              <a:off x="5366784" y="5228999"/>
              <a:ext cx="2880000" cy="360000"/>
            </a:xfrm>
            <a:prstGeom prst="rect">
              <a:avLst/>
            </a:prstGeom>
            <a:solidFill>
              <a:schemeClr val="accent2">
                <a:lumMod val="5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CCEAAED3-7061-4B44-4DDE-73CD06D635A3}"/>
              </a:ext>
            </a:extLst>
          </p:cNvPr>
          <p:cNvSpPr/>
          <p:nvPr/>
        </p:nvSpPr>
        <p:spPr>
          <a:xfrm>
            <a:off x="7278195" y="4200625"/>
            <a:ext cx="680294" cy="680294"/>
          </a:xfrm>
          <a:prstGeom prst="star5">
            <a:avLst/>
          </a:prstGeom>
          <a:solidFill>
            <a:schemeClr val="tx2">
              <a:lumMod val="7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0ED72D7A-2783-4C2D-5041-289ED68406A6}"/>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C3A0A582-E9B7-CD53-7066-AB4F428938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sp>
        <p:nvSpPr>
          <p:cNvPr id="35" name="タイトル 1">
            <a:extLst>
              <a:ext uri="{FF2B5EF4-FFF2-40B4-BE49-F238E27FC236}">
                <a16:creationId xmlns:a16="http://schemas.microsoft.com/office/drawing/2014/main" id="{627E6F88-A93C-23F2-463C-C5975BE897C9}"/>
              </a:ext>
            </a:extLst>
          </p:cNvPr>
          <p:cNvSpPr txBox="1">
            <a:spLocks/>
          </p:cNvSpPr>
          <p:nvPr/>
        </p:nvSpPr>
        <p:spPr>
          <a:xfrm>
            <a:off x="3581401" y="7028999"/>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A</a:t>
            </a:r>
            <a:endParaRPr lang="ja-JP" altLang="en-US" sz="5000" dirty="0">
              <a:solidFill>
                <a:schemeClr val="accent2">
                  <a:lumMod val="50000"/>
                </a:schemeClr>
              </a:solidFill>
            </a:endParaRPr>
          </a:p>
        </p:txBody>
      </p:sp>
      <p:sp>
        <p:nvSpPr>
          <p:cNvPr id="36" name="タイトル 1">
            <a:extLst>
              <a:ext uri="{FF2B5EF4-FFF2-40B4-BE49-F238E27FC236}">
                <a16:creationId xmlns:a16="http://schemas.microsoft.com/office/drawing/2014/main" id="{9E8C9E87-CB9A-9107-708D-40404D86850C}"/>
              </a:ext>
            </a:extLst>
          </p:cNvPr>
          <p:cNvSpPr txBox="1">
            <a:spLocks/>
          </p:cNvSpPr>
          <p:nvPr/>
        </p:nvSpPr>
        <p:spPr>
          <a:xfrm>
            <a:off x="8634757" y="7036143"/>
            <a:ext cx="720842"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en-US" altLang="ja-JP" sz="5000" dirty="0">
                <a:solidFill>
                  <a:schemeClr val="accent2">
                    <a:lumMod val="50000"/>
                  </a:schemeClr>
                </a:solidFill>
              </a:rPr>
              <a:t>B</a:t>
            </a:r>
            <a:endParaRPr lang="ja-JP" altLang="en-US" sz="5000" dirty="0">
              <a:solidFill>
                <a:schemeClr val="accent2">
                  <a:lumMod val="50000"/>
                </a:schemeClr>
              </a:solidFill>
            </a:endParaRPr>
          </a:p>
        </p:txBody>
      </p:sp>
    </p:spTree>
    <p:extLst>
      <p:ext uri="{BB962C8B-B14F-4D97-AF65-F5344CB8AC3E}">
        <p14:creationId xmlns:p14="http://schemas.microsoft.com/office/powerpoint/2010/main" val="4932552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280A3-1F74-9F6C-032F-806D12DF2975}"/>
            </a:ext>
          </a:extLst>
        </p:cNvPr>
        <p:cNvGrpSpPr/>
        <p:nvPr/>
      </p:nvGrpSpPr>
      <p:grpSpPr>
        <a:xfrm>
          <a:off x="0" y="0"/>
          <a:ext cx="0" cy="0"/>
          <a:chOff x="0" y="0"/>
          <a:chExt cx="0" cy="0"/>
        </a:xfrm>
      </p:grpSpPr>
      <p:pic>
        <p:nvPicPr>
          <p:cNvPr id="4" name="図 3" descr="背景パターン&#10;&#10;AI 生成コンテンツは誤りを含む可能性があります。">
            <a:extLst>
              <a:ext uri="{FF2B5EF4-FFF2-40B4-BE49-F238E27FC236}">
                <a16:creationId xmlns:a16="http://schemas.microsoft.com/office/drawing/2014/main" id="{627200F8-6DAB-E0D3-E81C-B0E1D886B99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24435" y="2170235"/>
            <a:ext cx="4943130" cy="2517531"/>
          </a:xfrm>
          <a:prstGeom prst="rect">
            <a:avLst/>
          </a:prstGeom>
        </p:spPr>
      </p:pic>
      <p:sp>
        <p:nvSpPr>
          <p:cNvPr id="7" name="スライド番号プレースホルダー 6">
            <a:extLst>
              <a:ext uri="{FF2B5EF4-FFF2-40B4-BE49-F238E27FC236}">
                <a16:creationId xmlns:a16="http://schemas.microsoft.com/office/drawing/2014/main" id="{FD8E26D7-F317-F068-2170-0F07534CF50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37</a:t>
            </a:fld>
            <a:endParaRPr lang="ja-JP"/>
          </a:p>
        </p:txBody>
      </p:sp>
      <p:grpSp>
        <p:nvGrpSpPr>
          <p:cNvPr id="19" name="グループ化 18">
            <a:extLst>
              <a:ext uri="{FF2B5EF4-FFF2-40B4-BE49-F238E27FC236}">
                <a16:creationId xmlns:a16="http://schemas.microsoft.com/office/drawing/2014/main" id="{B9D2D746-E0B3-5998-F03C-7838C29338A5}"/>
              </a:ext>
            </a:extLst>
          </p:cNvPr>
          <p:cNvGrpSpPr/>
          <p:nvPr/>
        </p:nvGrpSpPr>
        <p:grpSpPr>
          <a:xfrm>
            <a:off x="3225216" y="1282823"/>
            <a:ext cx="5741568" cy="4306176"/>
            <a:chOff x="3188043" y="3428999"/>
            <a:chExt cx="2880000" cy="2160000"/>
          </a:xfrm>
        </p:grpSpPr>
        <p:sp>
          <p:nvSpPr>
            <p:cNvPr id="5" name="正方形/長方形 4">
              <a:extLst>
                <a:ext uri="{FF2B5EF4-FFF2-40B4-BE49-F238E27FC236}">
                  <a16:creationId xmlns:a16="http://schemas.microsoft.com/office/drawing/2014/main" id="{336D1228-6DC3-196D-26AF-B856CFCABEE1}"/>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A5CF223-38FC-32C6-7ACF-75BC9CA3491A}"/>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9121CFFD-9DC8-0055-0F6F-C63B96D7B7B3}"/>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F15E02C5-20B9-75B1-C9A9-40A05B57FF64}"/>
              </a:ext>
            </a:extLst>
          </p:cNvPr>
          <p:cNvSpPr/>
          <p:nvPr/>
        </p:nvSpPr>
        <p:spPr>
          <a:xfrm>
            <a:off x="7198421" y="2821137"/>
            <a:ext cx="1356234" cy="135623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0F21B13B-E7A0-688F-6E2C-C2715260A0E2}"/>
              </a:ext>
            </a:extLst>
          </p:cNvPr>
          <p:cNvGrpSpPr/>
          <p:nvPr/>
        </p:nvGrpSpPr>
        <p:grpSpPr>
          <a:xfrm>
            <a:off x="5366784" y="3428999"/>
            <a:ext cx="2880000" cy="2160000"/>
            <a:chOff x="5366784" y="3428999"/>
            <a:chExt cx="2880000" cy="2160000"/>
          </a:xfrm>
        </p:grpSpPr>
        <p:sp>
          <p:nvSpPr>
            <p:cNvPr id="22" name="正方形/長方形 21">
              <a:extLst>
                <a:ext uri="{FF2B5EF4-FFF2-40B4-BE49-F238E27FC236}">
                  <a16:creationId xmlns:a16="http://schemas.microsoft.com/office/drawing/2014/main" id="{17C89BE3-18E7-E752-7EDE-F2F9C233D70B}"/>
                </a:ext>
              </a:extLst>
            </p:cNvPr>
            <p:cNvSpPr/>
            <p:nvPr/>
          </p:nvSpPr>
          <p:spPr>
            <a:xfrm>
              <a:off x="5366784" y="3428999"/>
              <a:ext cx="2880000" cy="2160000"/>
            </a:xfrm>
            <a:prstGeom prst="rect">
              <a:avLst/>
            </a:prstGeom>
            <a:solidFill>
              <a:schemeClr val="accent5">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8F98799F-09D6-5AD1-0EE6-D3FD68D9F1CC}"/>
                </a:ext>
              </a:extLst>
            </p:cNvPr>
            <p:cNvSpPr/>
            <p:nvPr/>
          </p:nvSpPr>
          <p:spPr>
            <a:xfrm>
              <a:off x="5366784" y="3428999"/>
              <a:ext cx="2880000" cy="360000"/>
            </a:xfrm>
            <a:prstGeom prst="rect">
              <a:avLst/>
            </a:prstGeom>
            <a:solidFill>
              <a:schemeClr val="accent2">
                <a:lumMod val="5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FBF2AA9-858D-CB22-FA59-C9EF541D147E}"/>
                </a:ext>
              </a:extLst>
            </p:cNvPr>
            <p:cNvSpPr/>
            <p:nvPr/>
          </p:nvSpPr>
          <p:spPr>
            <a:xfrm>
              <a:off x="5366784" y="5228999"/>
              <a:ext cx="2880000" cy="360000"/>
            </a:xfrm>
            <a:prstGeom prst="rect">
              <a:avLst/>
            </a:prstGeom>
            <a:solidFill>
              <a:schemeClr val="accent2">
                <a:lumMod val="5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23ED810A-5D04-DA14-9B2C-173558F45603}"/>
              </a:ext>
            </a:extLst>
          </p:cNvPr>
          <p:cNvSpPr/>
          <p:nvPr/>
        </p:nvSpPr>
        <p:spPr>
          <a:xfrm>
            <a:off x="7278195" y="4200625"/>
            <a:ext cx="680294" cy="680294"/>
          </a:xfrm>
          <a:prstGeom prst="star5">
            <a:avLst/>
          </a:prstGeom>
          <a:solidFill>
            <a:schemeClr val="tx2">
              <a:lumMod val="7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60F7C843-7B79-C1E6-B341-305D87704ADA}"/>
              </a:ext>
            </a:extLst>
          </p:cNvPr>
          <p:cNvPicPr>
            <a:picLocks noChangeAspect="1"/>
          </p:cNvPicPr>
          <p:nvPr/>
        </p:nvPicPr>
        <p:blipFill>
          <a:blip r:embed="rId4"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1FC8B7BB-C3AA-D5E3-E4F4-544E642F1F8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0239" y="324881"/>
            <a:ext cx="377525" cy="343257"/>
          </a:xfrm>
          <a:prstGeom prst="rect">
            <a:avLst/>
          </a:prstGeom>
        </p:spPr>
      </p:pic>
    </p:spTree>
    <p:extLst>
      <p:ext uri="{BB962C8B-B14F-4D97-AF65-F5344CB8AC3E}">
        <p14:creationId xmlns:p14="http://schemas.microsoft.com/office/powerpoint/2010/main" val="1372182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418E1-8AEA-217B-5475-03D589DF17CC}"/>
            </a:ext>
          </a:extLst>
        </p:cNvPr>
        <p:cNvGrpSpPr/>
        <p:nvPr/>
      </p:nvGrpSpPr>
      <p:grpSpPr>
        <a:xfrm>
          <a:off x="0" y="0"/>
          <a:ext cx="0" cy="0"/>
          <a:chOff x="0" y="0"/>
          <a:chExt cx="0" cy="0"/>
        </a:xfrm>
      </p:grpSpPr>
      <p:pic>
        <p:nvPicPr>
          <p:cNvPr id="10" name="図 9" descr="背景パターン&#10;&#10;AI 生成コンテンツは誤りを含む可能性があります。">
            <a:extLst>
              <a:ext uri="{FF2B5EF4-FFF2-40B4-BE49-F238E27FC236}">
                <a16:creationId xmlns:a16="http://schemas.microsoft.com/office/drawing/2014/main" id="{A04FA230-5342-9C6A-AB26-FBF23AE10CAE}"/>
              </a:ext>
            </a:extLst>
          </p:cNvPr>
          <p:cNvPicPr>
            <a:picLocks noChangeAspect="1"/>
          </p:cNvPicPr>
          <p:nvPr/>
        </p:nvPicPr>
        <p:blipFill>
          <a:blip r:embed="rId3"/>
          <a:stretch>
            <a:fillRect/>
          </a:stretch>
        </p:blipFill>
        <p:spPr>
          <a:xfrm>
            <a:off x="-1305785" y="-340721"/>
            <a:ext cx="14803570" cy="7539443"/>
          </a:xfrm>
          <a:prstGeom prst="rect">
            <a:avLst/>
          </a:prstGeom>
        </p:spPr>
      </p:pic>
      <p:sp>
        <p:nvSpPr>
          <p:cNvPr id="7" name="スライド番号プレースホルダー 6">
            <a:extLst>
              <a:ext uri="{FF2B5EF4-FFF2-40B4-BE49-F238E27FC236}">
                <a16:creationId xmlns:a16="http://schemas.microsoft.com/office/drawing/2014/main" id="{981A018F-D2D2-1F61-8CA7-17B05969CF54}"/>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38</a:t>
            </a:fld>
            <a:endParaRPr lang="ja-JP"/>
          </a:p>
        </p:txBody>
      </p:sp>
      <p:grpSp>
        <p:nvGrpSpPr>
          <p:cNvPr id="19" name="グループ化 18">
            <a:extLst>
              <a:ext uri="{FF2B5EF4-FFF2-40B4-BE49-F238E27FC236}">
                <a16:creationId xmlns:a16="http://schemas.microsoft.com/office/drawing/2014/main" id="{0429F8A3-21D1-4E73-4056-94C6CD41829C}"/>
              </a:ext>
            </a:extLst>
          </p:cNvPr>
          <p:cNvGrpSpPr/>
          <p:nvPr/>
        </p:nvGrpSpPr>
        <p:grpSpPr>
          <a:xfrm>
            <a:off x="3225216" y="1282823"/>
            <a:ext cx="5741568" cy="4306176"/>
            <a:chOff x="3188043" y="3428999"/>
            <a:chExt cx="2880000" cy="2160000"/>
          </a:xfrm>
        </p:grpSpPr>
        <p:sp>
          <p:nvSpPr>
            <p:cNvPr id="5" name="正方形/長方形 4">
              <a:extLst>
                <a:ext uri="{FF2B5EF4-FFF2-40B4-BE49-F238E27FC236}">
                  <a16:creationId xmlns:a16="http://schemas.microsoft.com/office/drawing/2014/main" id="{A0E04771-A995-749B-9E23-CB619B5D78D4}"/>
                </a:ext>
              </a:extLst>
            </p:cNvPr>
            <p:cNvSpPr/>
            <p:nvPr/>
          </p:nvSpPr>
          <p:spPr>
            <a:xfrm>
              <a:off x="3188043" y="3428999"/>
              <a:ext cx="2880000" cy="2160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FB34F50D-7512-4E7F-0998-5803D96F3BDE}"/>
                </a:ext>
              </a:extLst>
            </p:cNvPr>
            <p:cNvSpPr/>
            <p:nvPr/>
          </p:nvSpPr>
          <p:spPr>
            <a:xfrm>
              <a:off x="3188043" y="34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E2AA853-B61D-D5BE-0762-AF4A402E6060}"/>
                </a:ext>
              </a:extLst>
            </p:cNvPr>
            <p:cNvSpPr/>
            <p:nvPr/>
          </p:nvSpPr>
          <p:spPr>
            <a:xfrm>
              <a:off x="3188043" y="5228999"/>
              <a:ext cx="2880000" cy="360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星: 5 pt 19">
            <a:extLst>
              <a:ext uri="{FF2B5EF4-FFF2-40B4-BE49-F238E27FC236}">
                <a16:creationId xmlns:a16="http://schemas.microsoft.com/office/drawing/2014/main" id="{2B5B6AF3-AB2D-8EC7-F38E-97851835B039}"/>
              </a:ext>
            </a:extLst>
          </p:cNvPr>
          <p:cNvSpPr/>
          <p:nvPr/>
        </p:nvSpPr>
        <p:spPr>
          <a:xfrm>
            <a:off x="7198421" y="2821137"/>
            <a:ext cx="1356234" cy="1356234"/>
          </a:xfrm>
          <a:prstGeom prst="star5">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DE7B9D1B-FD13-28AD-49A4-635E75545DC6}"/>
              </a:ext>
            </a:extLst>
          </p:cNvPr>
          <p:cNvGrpSpPr/>
          <p:nvPr/>
        </p:nvGrpSpPr>
        <p:grpSpPr>
          <a:xfrm>
            <a:off x="5366784" y="3428999"/>
            <a:ext cx="2880000" cy="2160000"/>
            <a:chOff x="5366784" y="3428999"/>
            <a:chExt cx="2880000" cy="2160000"/>
          </a:xfrm>
        </p:grpSpPr>
        <p:sp>
          <p:nvSpPr>
            <p:cNvPr id="22" name="正方形/長方形 21">
              <a:extLst>
                <a:ext uri="{FF2B5EF4-FFF2-40B4-BE49-F238E27FC236}">
                  <a16:creationId xmlns:a16="http://schemas.microsoft.com/office/drawing/2014/main" id="{7A7D8136-DDE3-9D62-F1E9-711BC8F54CEF}"/>
                </a:ext>
              </a:extLst>
            </p:cNvPr>
            <p:cNvSpPr/>
            <p:nvPr/>
          </p:nvSpPr>
          <p:spPr>
            <a:xfrm>
              <a:off x="5366784" y="3428999"/>
              <a:ext cx="2880000" cy="2160000"/>
            </a:xfrm>
            <a:prstGeom prst="rect">
              <a:avLst/>
            </a:prstGeom>
            <a:solidFill>
              <a:schemeClr val="accent5">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8726F9E-00E5-D95A-34F7-16630D70BCFA}"/>
                </a:ext>
              </a:extLst>
            </p:cNvPr>
            <p:cNvSpPr/>
            <p:nvPr/>
          </p:nvSpPr>
          <p:spPr>
            <a:xfrm>
              <a:off x="5366784" y="3428999"/>
              <a:ext cx="2880000" cy="360000"/>
            </a:xfrm>
            <a:prstGeom prst="rect">
              <a:avLst/>
            </a:prstGeom>
            <a:solidFill>
              <a:schemeClr val="accent2">
                <a:lumMod val="5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E0B5D2C-A90D-CE4D-FD07-74800D40E8A3}"/>
                </a:ext>
              </a:extLst>
            </p:cNvPr>
            <p:cNvSpPr/>
            <p:nvPr/>
          </p:nvSpPr>
          <p:spPr>
            <a:xfrm>
              <a:off x="5366784" y="5228999"/>
              <a:ext cx="2880000" cy="360000"/>
            </a:xfrm>
            <a:prstGeom prst="rect">
              <a:avLst/>
            </a:prstGeom>
            <a:solidFill>
              <a:schemeClr val="accent2">
                <a:lumMod val="5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星: 5 pt 24">
            <a:extLst>
              <a:ext uri="{FF2B5EF4-FFF2-40B4-BE49-F238E27FC236}">
                <a16:creationId xmlns:a16="http://schemas.microsoft.com/office/drawing/2014/main" id="{146521E3-0FA7-FF7F-B533-B22AD28B4EEE}"/>
              </a:ext>
            </a:extLst>
          </p:cNvPr>
          <p:cNvSpPr/>
          <p:nvPr/>
        </p:nvSpPr>
        <p:spPr>
          <a:xfrm>
            <a:off x="7278195" y="4200625"/>
            <a:ext cx="680294" cy="680294"/>
          </a:xfrm>
          <a:prstGeom prst="star5">
            <a:avLst/>
          </a:prstGeom>
          <a:solidFill>
            <a:schemeClr val="tx2">
              <a:lumMod val="7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0DE34463-A659-B02C-B038-72BBC5EC1DE7}"/>
              </a:ext>
            </a:extLst>
          </p:cNvPr>
          <p:cNvPicPr>
            <a:picLocks noChangeAspect="1"/>
          </p:cNvPicPr>
          <p:nvPr/>
        </p:nvPicPr>
        <p:blipFill>
          <a:blip r:embed="rId4"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27" name="グラフィックス 26">
            <a:extLst>
              <a:ext uri="{FF2B5EF4-FFF2-40B4-BE49-F238E27FC236}">
                <a16:creationId xmlns:a16="http://schemas.microsoft.com/office/drawing/2014/main" id="{731A70F9-C2B6-04E4-E435-1D306A311A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0239" y="324881"/>
            <a:ext cx="377525" cy="343257"/>
          </a:xfrm>
          <a:prstGeom prst="rect">
            <a:avLst/>
          </a:prstGeom>
        </p:spPr>
      </p:pic>
    </p:spTree>
    <p:extLst>
      <p:ext uri="{BB962C8B-B14F-4D97-AF65-F5344CB8AC3E}">
        <p14:creationId xmlns:p14="http://schemas.microsoft.com/office/powerpoint/2010/main" val="1134973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186C0-EBBC-860A-5215-5F9391EB43BD}"/>
            </a:ext>
          </a:extLst>
        </p:cNvPr>
        <p:cNvGrpSpPr/>
        <p:nvPr/>
      </p:nvGrpSpPr>
      <p:grpSpPr>
        <a:xfrm>
          <a:off x="0" y="0"/>
          <a:ext cx="0" cy="0"/>
          <a:chOff x="0" y="0"/>
          <a:chExt cx="0" cy="0"/>
        </a:xfrm>
      </p:grpSpPr>
      <p:pic>
        <p:nvPicPr>
          <p:cNvPr id="21" name="図 20" descr="背景パターン&#10;&#10;AI 生成コンテンツは誤りを含む可能性があります。">
            <a:extLst>
              <a:ext uri="{FF2B5EF4-FFF2-40B4-BE49-F238E27FC236}">
                <a16:creationId xmlns:a16="http://schemas.microsoft.com/office/drawing/2014/main" id="{FA1A5734-157D-5495-2557-CD9E3A49F16D}"/>
              </a:ext>
            </a:extLst>
          </p:cNvPr>
          <p:cNvPicPr>
            <a:picLocks noChangeAspect="1"/>
          </p:cNvPicPr>
          <p:nvPr/>
        </p:nvPicPr>
        <p:blipFill>
          <a:blip r:embed="rId3">
            <a:alphaModFix amt="0"/>
          </a:blip>
          <a:stretch>
            <a:fillRect/>
          </a:stretch>
        </p:blipFill>
        <p:spPr>
          <a:xfrm>
            <a:off x="-15504000" y="-7571858"/>
            <a:ext cx="43200000" cy="22001715"/>
          </a:xfrm>
          <a:prstGeom prst="rect">
            <a:avLst/>
          </a:prstGeom>
        </p:spPr>
      </p:pic>
      <p:grpSp>
        <p:nvGrpSpPr>
          <p:cNvPr id="10" name="グループ化 9">
            <a:extLst>
              <a:ext uri="{FF2B5EF4-FFF2-40B4-BE49-F238E27FC236}">
                <a16:creationId xmlns:a16="http://schemas.microsoft.com/office/drawing/2014/main" id="{BB9EC8F7-B88A-90BA-DAC7-1DD43718D6F2}"/>
              </a:ext>
            </a:extLst>
          </p:cNvPr>
          <p:cNvGrpSpPr/>
          <p:nvPr/>
        </p:nvGrpSpPr>
        <p:grpSpPr>
          <a:xfrm>
            <a:off x="3473900" y="806900"/>
            <a:ext cx="5244200" cy="5244200"/>
            <a:chOff x="-1104000" y="-3771000"/>
            <a:chExt cx="14400000" cy="14400000"/>
          </a:xfrm>
        </p:grpSpPr>
        <p:sp>
          <p:nvSpPr>
            <p:cNvPr id="3" name="楕円 2">
              <a:extLst>
                <a:ext uri="{FF2B5EF4-FFF2-40B4-BE49-F238E27FC236}">
                  <a16:creationId xmlns:a16="http://schemas.microsoft.com/office/drawing/2014/main" id="{FFCB297E-F91F-4FD6-2BCD-CE0D57A5A709}"/>
                </a:ext>
              </a:extLst>
            </p:cNvPr>
            <p:cNvSpPr/>
            <p:nvPr/>
          </p:nvSpPr>
          <p:spPr>
            <a:xfrm>
              <a:off x="-1104000" y="-3771000"/>
              <a:ext cx="14400000" cy="14400000"/>
            </a:xfrm>
            <a:prstGeom prst="ellipse">
              <a:avLst/>
            </a:prstGeom>
            <a:solidFill>
              <a:schemeClr val="accent4">
                <a:lumMod val="90000"/>
                <a:lumOff val="1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CE39AE23-695D-6AC5-55F7-1A96CE97A624}"/>
                </a:ext>
              </a:extLst>
            </p:cNvPr>
            <p:cNvSpPr/>
            <p:nvPr/>
          </p:nvSpPr>
          <p:spPr>
            <a:xfrm>
              <a:off x="-204000" y="-2871000"/>
              <a:ext cx="12600000" cy="12600000"/>
            </a:xfrm>
            <a:prstGeom prst="ellipse">
              <a:avLst/>
            </a:prstGeom>
            <a:solidFill>
              <a:schemeClr val="accent4">
                <a:lumMod val="75000"/>
                <a:lumOff val="2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E0C05A80-2880-82E5-BC42-7027CAA8B12B}"/>
                </a:ext>
              </a:extLst>
            </p:cNvPr>
            <p:cNvSpPr/>
            <p:nvPr/>
          </p:nvSpPr>
          <p:spPr>
            <a:xfrm>
              <a:off x="696000" y="-1971000"/>
              <a:ext cx="10800000" cy="10800000"/>
            </a:xfrm>
            <a:prstGeom prst="ellipse">
              <a:avLst/>
            </a:prstGeom>
            <a:solidFill>
              <a:schemeClr val="accent4">
                <a:lumMod val="50000"/>
                <a:lumOff val="5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05E0EBF8-BC4D-23B9-5AC1-B1130A7F16A6}"/>
                </a:ext>
              </a:extLst>
            </p:cNvPr>
            <p:cNvSpPr/>
            <p:nvPr/>
          </p:nvSpPr>
          <p:spPr>
            <a:xfrm>
              <a:off x="2496000" y="-171000"/>
              <a:ext cx="7200000" cy="7200000"/>
            </a:xfrm>
            <a:prstGeom prst="ellipse">
              <a:avLst/>
            </a:prstGeom>
            <a:solidFill>
              <a:schemeClr val="accent4">
                <a:lumMod val="25000"/>
                <a:lumOff val="7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72255828-E171-0B89-E44C-16E2FE301EB2}"/>
                </a:ext>
              </a:extLst>
            </p:cNvPr>
            <p:cNvSpPr/>
            <p:nvPr/>
          </p:nvSpPr>
          <p:spPr>
            <a:xfrm>
              <a:off x="4296000" y="1629000"/>
              <a:ext cx="3600000" cy="3600000"/>
            </a:xfrm>
            <a:prstGeom prst="ellipse">
              <a:avLst/>
            </a:prstGeom>
            <a:solidFill>
              <a:schemeClr val="accent4">
                <a:lumMod val="10000"/>
                <a:lumOff val="9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スライド番号プレースホルダー 6">
            <a:extLst>
              <a:ext uri="{FF2B5EF4-FFF2-40B4-BE49-F238E27FC236}">
                <a16:creationId xmlns:a16="http://schemas.microsoft.com/office/drawing/2014/main" id="{7FA9B3D0-416B-9844-D259-AD81FE072362}"/>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39</a:t>
            </a:fld>
            <a:endParaRPr lang="ja-JP"/>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B4A047DE-B7B2-951E-5147-D56A96875049}"/>
              </a:ext>
            </a:extLst>
          </p:cNvPr>
          <p:cNvPicPr>
            <a:picLocks noChangeAspect="1"/>
          </p:cNvPicPr>
          <p:nvPr/>
        </p:nvPicPr>
        <p:blipFill>
          <a:blip r:embed="rId4"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sp>
        <p:nvSpPr>
          <p:cNvPr id="18" name="星: 5 pt 17">
            <a:extLst>
              <a:ext uri="{FF2B5EF4-FFF2-40B4-BE49-F238E27FC236}">
                <a16:creationId xmlns:a16="http://schemas.microsoft.com/office/drawing/2014/main" id="{0728E6D4-FD10-22A9-732C-EF6AABCE7EFC}"/>
              </a:ext>
            </a:extLst>
          </p:cNvPr>
          <p:cNvSpPr/>
          <p:nvPr/>
        </p:nvSpPr>
        <p:spPr>
          <a:xfrm>
            <a:off x="7278195" y="11583496"/>
            <a:ext cx="680294" cy="680294"/>
          </a:xfrm>
          <a:prstGeom prst="star5">
            <a:avLst/>
          </a:prstGeom>
          <a:solidFill>
            <a:schemeClr val="tx2">
              <a:lumMod val="7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767127F4-90FE-658F-4789-E7E24222456A}"/>
              </a:ext>
            </a:extLst>
          </p:cNvPr>
          <p:cNvSpPr/>
          <p:nvPr/>
        </p:nvSpPr>
        <p:spPr>
          <a:xfrm>
            <a:off x="12164881" y="0"/>
            <a:ext cx="0" cy="668138"/>
          </a:xfrm>
          <a:prstGeom prst="rect">
            <a:avLst/>
          </a:prstGeom>
          <a:solidFill>
            <a:schemeClr val="accent6">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10000"/>
                </a:schemeClr>
              </a:solidFill>
            </a:endParaRPr>
          </a:p>
        </p:txBody>
      </p:sp>
      <p:sp>
        <p:nvSpPr>
          <p:cNvPr id="62" name="正方形/長方形 61">
            <a:extLst>
              <a:ext uri="{FF2B5EF4-FFF2-40B4-BE49-F238E27FC236}">
                <a16:creationId xmlns:a16="http://schemas.microsoft.com/office/drawing/2014/main" id="{037F3E23-ED9D-FA4A-9DCB-9B821B26BA57}"/>
              </a:ext>
            </a:extLst>
          </p:cNvPr>
          <p:cNvSpPr/>
          <p:nvPr/>
        </p:nvSpPr>
        <p:spPr>
          <a:xfrm flipH="1">
            <a:off x="-27119" y="6204843"/>
            <a:ext cx="0" cy="668138"/>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10000"/>
                </a:schemeClr>
              </a:solidFill>
            </a:endParaRPr>
          </a:p>
        </p:txBody>
      </p:sp>
      <p:pic>
        <p:nvPicPr>
          <p:cNvPr id="2" name="グラフィックス 1">
            <a:extLst>
              <a:ext uri="{FF2B5EF4-FFF2-40B4-BE49-F238E27FC236}">
                <a16:creationId xmlns:a16="http://schemas.microsoft.com/office/drawing/2014/main" id="{E1FF0F88-399F-6195-49EF-212DC59EC5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57965" y="2485187"/>
            <a:ext cx="2076070" cy="1887626"/>
          </a:xfrm>
          <a:prstGeom prst="rect">
            <a:avLst/>
          </a:prstGeom>
        </p:spPr>
      </p:pic>
      <p:grpSp>
        <p:nvGrpSpPr>
          <p:cNvPr id="9" name="グループ化 8">
            <a:extLst>
              <a:ext uri="{FF2B5EF4-FFF2-40B4-BE49-F238E27FC236}">
                <a16:creationId xmlns:a16="http://schemas.microsoft.com/office/drawing/2014/main" id="{634C33B9-C5B0-B6C5-405A-A21DD4ED9975}"/>
              </a:ext>
            </a:extLst>
          </p:cNvPr>
          <p:cNvGrpSpPr/>
          <p:nvPr/>
        </p:nvGrpSpPr>
        <p:grpSpPr>
          <a:xfrm>
            <a:off x="3626300" y="959300"/>
            <a:ext cx="5244200" cy="5244200"/>
            <a:chOff x="-1104000" y="-3771000"/>
            <a:chExt cx="14400000" cy="14400000"/>
          </a:xfrm>
        </p:grpSpPr>
        <p:sp>
          <p:nvSpPr>
            <p:cNvPr id="11" name="楕円 10">
              <a:extLst>
                <a:ext uri="{FF2B5EF4-FFF2-40B4-BE49-F238E27FC236}">
                  <a16:creationId xmlns:a16="http://schemas.microsoft.com/office/drawing/2014/main" id="{4D5C293D-9F50-228B-4E62-51B101B398D3}"/>
                </a:ext>
              </a:extLst>
            </p:cNvPr>
            <p:cNvSpPr/>
            <p:nvPr/>
          </p:nvSpPr>
          <p:spPr>
            <a:xfrm>
              <a:off x="-1104000" y="-3771000"/>
              <a:ext cx="14400000" cy="14400000"/>
            </a:xfrm>
            <a:prstGeom prst="ellipse">
              <a:avLst/>
            </a:prstGeom>
            <a:solidFill>
              <a:schemeClr val="accent4">
                <a:lumMod val="90000"/>
                <a:lumOff val="1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59007B12-A158-2F5B-6B9A-0E9EE8019FF4}"/>
                </a:ext>
              </a:extLst>
            </p:cNvPr>
            <p:cNvSpPr/>
            <p:nvPr/>
          </p:nvSpPr>
          <p:spPr>
            <a:xfrm>
              <a:off x="-204000" y="-2871000"/>
              <a:ext cx="12600000" cy="12600000"/>
            </a:xfrm>
            <a:prstGeom prst="ellipse">
              <a:avLst/>
            </a:prstGeom>
            <a:solidFill>
              <a:schemeClr val="accent4">
                <a:lumMod val="75000"/>
                <a:lumOff val="2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8AAF513-9176-73A0-C772-19BC1A66807C}"/>
                </a:ext>
              </a:extLst>
            </p:cNvPr>
            <p:cNvSpPr/>
            <p:nvPr/>
          </p:nvSpPr>
          <p:spPr>
            <a:xfrm>
              <a:off x="696000" y="-1971000"/>
              <a:ext cx="10800000" cy="10800000"/>
            </a:xfrm>
            <a:prstGeom prst="ellipse">
              <a:avLst/>
            </a:prstGeom>
            <a:solidFill>
              <a:schemeClr val="accent4">
                <a:lumMod val="50000"/>
                <a:lumOff val="5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C2A93945-CEE8-1311-EB66-9B4BFF9ABE30}"/>
                </a:ext>
              </a:extLst>
            </p:cNvPr>
            <p:cNvSpPr/>
            <p:nvPr/>
          </p:nvSpPr>
          <p:spPr>
            <a:xfrm>
              <a:off x="2496000" y="-171000"/>
              <a:ext cx="7200000" cy="7200000"/>
            </a:xfrm>
            <a:prstGeom prst="ellipse">
              <a:avLst/>
            </a:prstGeom>
            <a:solidFill>
              <a:schemeClr val="accent4">
                <a:lumMod val="25000"/>
                <a:lumOff val="7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992EBE1-FF63-A7C1-D1EC-3CCE7822B20E}"/>
                </a:ext>
              </a:extLst>
            </p:cNvPr>
            <p:cNvSpPr/>
            <p:nvPr/>
          </p:nvSpPr>
          <p:spPr>
            <a:xfrm>
              <a:off x="4296000" y="1629000"/>
              <a:ext cx="3600000" cy="3600000"/>
            </a:xfrm>
            <a:prstGeom prst="ellipse">
              <a:avLst/>
            </a:prstGeom>
            <a:solidFill>
              <a:schemeClr val="accent4">
                <a:lumMod val="10000"/>
                <a:lumOff val="9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394126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0DD10-1B26-BFB3-5EED-2C62FE84E47F}"/>
            </a:ext>
          </a:extLst>
        </p:cNvPr>
        <p:cNvGrpSpPr/>
        <p:nvPr/>
      </p:nvGrpSpPr>
      <p:grpSpPr>
        <a:xfrm>
          <a:off x="0" y="0"/>
          <a:ext cx="0" cy="0"/>
          <a:chOff x="0" y="0"/>
          <a:chExt cx="0" cy="0"/>
        </a:xfrm>
      </p:grpSpPr>
      <p:pic>
        <p:nvPicPr>
          <p:cNvPr id="3" name="グラフィックス 2">
            <a:extLst>
              <a:ext uri="{FF2B5EF4-FFF2-40B4-BE49-F238E27FC236}">
                <a16:creationId xmlns:a16="http://schemas.microsoft.com/office/drawing/2014/main" id="{A14256AD-D3BA-B0DF-7971-8C111CC116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05664" y="2892248"/>
            <a:ext cx="1180673" cy="1073504"/>
          </a:xfrm>
          <a:prstGeom prst="rect">
            <a:avLst/>
          </a:prstGeom>
        </p:spPr>
      </p:pic>
      <p:sp>
        <p:nvSpPr>
          <p:cNvPr id="7" name="スライド番号プレースホルダー 6">
            <a:extLst>
              <a:ext uri="{FF2B5EF4-FFF2-40B4-BE49-F238E27FC236}">
                <a16:creationId xmlns:a16="http://schemas.microsoft.com/office/drawing/2014/main" id="{52238DC2-C0E5-BC38-0CB3-1E276C7FB0EF}"/>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4</a:t>
            </a:fld>
            <a:endParaRPr lang="ja-JP"/>
          </a:p>
        </p:txBody>
      </p:sp>
      <p:sp>
        <p:nvSpPr>
          <p:cNvPr id="8" name="タイトル 1">
            <a:extLst>
              <a:ext uri="{FF2B5EF4-FFF2-40B4-BE49-F238E27FC236}">
                <a16:creationId xmlns:a16="http://schemas.microsoft.com/office/drawing/2014/main" id="{FFDBC9A5-96E3-26D7-65A7-6FC1E80A645C}"/>
              </a:ext>
            </a:extLst>
          </p:cNvPr>
          <p:cNvSpPr txBox="1">
            <a:spLocks/>
          </p:cNvSpPr>
          <p:nvPr/>
        </p:nvSpPr>
        <p:spPr>
          <a:xfrm>
            <a:off x="6686337" y="2552700"/>
            <a:ext cx="371169" cy="39778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000" dirty="0"/>
              <a:t>✨</a:t>
            </a:r>
          </a:p>
        </p:txBody>
      </p:sp>
      <p:sp>
        <p:nvSpPr>
          <p:cNvPr id="9" name="タイトル 1">
            <a:extLst>
              <a:ext uri="{FF2B5EF4-FFF2-40B4-BE49-F238E27FC236}">
                <a16:creationId xmlns:a16="http://schemas.microsoft.com/office/drawing/2014/main" id="{A16DEDA0-A931-09EE-E87E-22F6B3B3C552}"/>
              </a:ext>
            </a:extLst>
          </p:cNvPr>
          <p:cNvSpPr txBox="1">
            <a:spLocks/>
          </p:cNvSpPr>
          <p:nvPr/>
        </p:nvSpPr>
        <p:spPr>
          <a:xfrm>
            <a:off x="4717606" y="3599014"/>
            <a:ext cx="684974" cy="733475"/>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a:t>
            </a:r>
          </a:p>
        </p:txBody>
      </p:sp>
      <p:sp>
        <p:nvSpPr>
          <p:cNvPr id="2" name="タイトル 1">
            <a:extLst>
              <a:ext uri="{FF2B5EF4-FFF2-40B4-BE49-F238E27FC236}">
                <a16:creationId xmlns:a16="http://schemas.microsoft.com/office/drawing/2014/main" id="{D0EB89FD-5F7B-C643-771B-E820182A5A3A}"/>
              </a:ext>
            </a:extLst>
          </p:cNvPr>
          <p:cNvSpPr txBox="1">
            <a:spLocks/>
          </p:cNvSpPr>
          <p:nvPr/>
        </p:nvSpPr>
        <p:spPr>
          <a:xfrm>
            <a:off x="3700073" y="4413904"/>
            <a:ext cx="4791853"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3000" dirty="0"/>
              <a:t>「変形」機能のみで作成</a:t>
            </a:r>
            <a:endParaRPr lang="en-US" altLang="ja-JP" sz="3000" dirty="0"/>
          </a:p>
        </p:txBody>
      </p:sp>
      <p:sp>
        <p:nvSpPr>
          <p:cNvPr id="4" name="吹き出し: 円形 3">
            <a:extLst>
              <a:ext uri="{FF2B5EF4-FFF2-40B4-BE49-F238E27FC236}">
                <a16:creationId xmlns:a16="http://schemas.microsoft.com/office/drawing/2014/main" id="{C9E14DB7-642A-CBF4-4E10-569913159EF7}"/>
              </a:ext>
            </a:extLst>
          </p:cNvPr>
          <p:cNvSpPr/>
          <p:nvPr/>
        </p:nvSpPr>
        <p:spPr>
          <a:xfrm>
            <a:off x="7289514" y="1807772"/>
            <a:ext cx="1239338" cy="1451920"/>
          </a:xfrm>
          <a:prstGeom prst="wedgeEllipseCallout">
            <a:avLst>
              <a:gd name="adj1" fmla="val -79119"/>
              <a:gd name="adj2" fmla="val 40276"/>
            </a:avLst>
          </a:prstGeom>
          <a:solidFill>
            <a:schemeClr val="accent5">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531052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8D529-8535-A8AE-F6F5-7BE1052BAFE5}"/>
            </a:ext>
          </a:extLst>
        </p:cNvPr>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74B033F9-31F7-CE8C-CD66-0CBBC3BE3BC5}"/>
              </a:ext>
            </a:extLst>
          </p:cNvPr>
          <p:cNvGrpSpPr/>
          <p:nvPr/>
        </p:nvGrpSpPr>
        <p:grpSpPr>
          <a:xfrm>
            <a:off x="-1104000" y="-3771000"/>
            <a:ext cx="14400000" cy="14400000"/>
            <a:chOff x="-1104000" y="-3771000"/>
            <a:chExt cx="14400000" cy="14400000"/>
          </a:xfrm>
        </p:grpSpPr>
        <p:sp>
          <p:nvSpPr>
            <p:cNvPr id="30" name="楕円 29">
              <a:extLst>
                <a:ext uri="{FF2B5EF4-FFF2-40B4-BE49-F238E27FC236}">
                  <a16:creationId xmlns:a16="http://schemas.microsoft.com/office/drawing/2014/main" id="{4AB5DF86-5D48-92DF-DD16-C4A05C51FB11}"/>
                </a:ext>
              </a:extLst>
            </p:cNvPr>
            <p:cNvSpPr/>
            <p:nvPr/>
          </p:nvSpPr>
          <p:spPr>
            <a:xfrm>
              <a:off x="-1104000" y="-3771000"/>
              <a:ext cx="14400000" cy="14400000"/>
            </a:xfrm>
            <a:prstGeom prst="ellipse">
              <a:avLst/>
            </a:prstGeom>
            <a:solidFill>
              <a:schemeClr val="accent4">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5FDF8376-9765-7FC1-78FB-03F80AA72308}"/>
                </a:ext>
              </a:extLst>
            </p:cNvPr>
            <p:cNvSpPr/>
            <p:nvPr/>
          </p:nvSpPr>
          <p:spPr>
            <a:xfrm>
              <a:off x="-204000" y="-2871000"/>
              <a:ext cx="12600000" cy="12600000"/>
            </a:xfrm>
            <a:prstGeom prst="ellipse">
              <a:avLst/>
            </a:prstGeom>
            <a:solidFill>
              <a:schemeClr val="accent4">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DDAD8FCF-3B9D-7B8F-5E26-EBD5B3EC6654}"/>
                </a:ext>
              </a:extLst>
            </p:cNvPr>
            <p:cNvSpPr/>
            <p:nvPr/>
          </p:nvSpPr>
          <p:spPr>
            <a:xfrm>
              <a:off x="696000" y="-1971000"/>
              <a:ext cx="10800000" cy="10800000"/>
            </a:xfrm>
            <a:prstGeom prst="ellipse">
              <a:avLst/>
            </a:prstGeom>
            <a:solidFill>
              <a:schemeClr val="accent4">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85EDA7D9-1319-F636-DC44-183B359F9FBC}"/>
                </a:ext>
              </a:extLst>
            </p:cNvPr>
            <p:cNvSpPr/>
            <p:nvPr/>
          </p:nvSpPr>
          <p:spPr>
            <a:xfrm>
              <a:off x="2496000" y="-171000"/>
              <a:ext cx="7200000" cy="7200000"/>
            </a:xfrm>
            <a:prstGeom prst="ellipse">
              <a:avLst/>
            </a:prstGeom>
            <a:solidFill>
              <a:schemeClr val="accent4">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C1B6457F-6C9C-796F-86B8-6E595811B061}"/>
                </a:ext>
              </a:extLst>
            </p:cNvPr>
            <p:cNvSpPr/>
            <p:nvPr/>
          </p:nvSpPr>
          <p:spPr>
            <a:xfrm>
              <a:off x="4296000" y="1629000"/>
              <a:ext cx="3600000" cy="3600000"/>
            </a:xfrm>
            <a:prstGeom prst="ellipse">
              <a:avLst/>
            </a:prstGeom>
            <a:solidFill>
              <a:schemeClr val="accent4">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スライド番号プレースホルダー 6">
            <a:extLst>
              <a:ext uri="{FF2B5EF4-FFF2-40B4-BE49-F238E27FC236}">
                <a16:creationId xmlns:a16="http://schemas.microsoft.com/office/drawing/2014/main" id="{E3F30CD9-3229-A2B3-ED4B-A50CA4DB0A3B}"/>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40</a:t>
            </a:fld>
            <a:endParaRPr lang="ja-JP"/>
          </a:p>
        </p:txBody>
      </p:sp>
      <p:pic>
        <p:nvPicPr>
          <p:cNvPr id="26" name="図 25" descr="黒い背景とぼやけた写真&#10;&#10;AI 生成コンテンツは誤りを含む可能性があります。">
            <a:extLst>
              <a:ext uri="{FF2B5EF4-FFF2-40B4-BE49-F238E27FC236}">
                <a16:creationId xmlns:a16="http://schemas.microsoft.com/office/drawing/2014/main" id="{C93866B0-3E38-3F1F-E27F-930962B0F518}"/>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sp>
        <p:nvSpPr>
          <p:cNvPr id="18" name="星: 5 pt 17">
            <a:extLst>
              <a:ext uri="{FF2B5EF4-FFF2-40B4-BE49-F238E27FC236}">
                <a16:creationId xmlns:a16="http://schemas.microsoft.com/office/drawing/2014/main" id="{D1C528E5-4C99-C488-0B4C-0DD6D1DEA195}"/>
              </a:ext>
            </a:extLst>
          </p:cNvPr>
          <p:cNvSpPr/>
          <p:nvPr/>
        </p:nvSpPr>
        <p:spPr>
          <a:xfrm>
            <a:off x="7278195" y="11583496"/>
            <a:ext cx="680294" cy="680294"/>
          </a:xfrm>
          <a:prstGeom prst="star5">
            <a:avLst/>
          </a:prstGeom>
          <a:solidFill>
            <a:schemeClr val="tx2">
              <a:lumMod val="7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グラフィックス 1">
            <a:extLst>
              <a:ext uri="{FF2B5EF4-FFF2-40B4-BE49-F238E27FC236}">
                <a16:creationId xmlns:a16="http://schemas.microsoft.com/office/drawing/2014/main" id="{94777F6B-74E1-D4E3-C813-3C1364FF09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57965" y="2485187"/>
            <a:ext cx="2076070" cy="1887626"/>
          </a:xfrm>
          <a:prstGeom prst="rect">
            <a:avLst/>
          </a:prstGeom>
        </p:spPr>
      </p:pic>
    </p:spTree>
    <p:extLst>
      <p:ext uri="{BB962C8B-B14F-4D97-AF65-F5344CB8AC3E}">
        <p14:creationId xmlns:p14="http://schemas.microsoft.com/office/powerpoint/2010/main" val="9835356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プレースホルダー 13" descr="雪に覆われた松林の上空からの眺め&#10;">
            <a:extLst>
              <a:ext uri="{FF2B5EF4-FFF2-40B4-BE49-F238E27FC236}">
                <a16:creationId xmlns:a16="http://schemas.microsoft.com/office/drawing/2014/main" id="{51C7B78B-F743-4CBD-8A4C-876D00856307}"/>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t="35" b="35"/>
          <a:stretch/>
        </p:blipFill>
        <p:spPr>
          <a:xfrm>
            <a:off x="458724" y="411480"/>
            <a:ext cx="11274552" cy="5870448"/>
          </a:xfrm>
        </p:spPr>
      </p:pic>
      <p:sp>
        <p:nvSpPr>
          <p:cNvPr id="26" name="タイトル 25">
            <a:extLst>
              <a:ext uri="{FF2B5EF4-FFF2-40B4-BE49-F238E27FC236}">
                <a16:creationId xmlns:a16="http://schemas.microsoft.com/office/drawing/2014/main" id="{B4A6BAED-EBE6-4796-91D1-762EB5936B76}"/>
              </a:ext>
            </a:extLst>
          </p:cNvPr>
          <p:cNvSpPr>
            <a:spLocks noGrp="1"/>
          </p:cNvSpPr>
          <p:nvPr>
            <p:ph type="ctrTitle"/>
          </p:nvPr>
        </p:nvSpPr>
        <p:spPr>
          <a:xfrm>
            <a:off x="457201" y="3490624"/>
            <a:ext cx="4571999" cy="1235382"/>
          </a:xfrm>
        </p:spPr>
        <p:txBody>
          <a:bodyPr rtlCol="0">
            <a:normAutofit/>
          </a:bodyPr>
          <a:lstStyle>
            <a:defPPr>
              <a:defRPr lang="ja-JP"/>
            </a:defPPr>
          </a:lstStyle>
          <a:p>
            <a:pPr rtl="0"/>
            <a:r>
              <a:rPr lang="ja-JP" sz="3200" b="1" dirty="0"/>
              <a:t>ありがとうございま</a:t>
            </a:r>
            <a:r>
              <a:rPr lang="ja-JP" altLang="en-US" sz="3200" b="1" dirty="0"/>
              <a:t>した</a:t>
            </a:r>
            <a:endParaRPr lang="ja-JP" sz="3200" b="1" dirty="0"/>
          </a:p>
        </p:txBody>
      </p:sp>
      <p:sp>
        <p:nvSpPr>
          <p:cNvPr id="3" name="コンテンツ プレースホルダー 2">
            <a:extLst>
              <a:ext uri="{FF2B5EF4-FFF2-40B4-BE49-F238E27FC236}">
                <a16:creationId xmlns:a16="http://schemas.microsoft.com/office/drawing/2014/main" id="{BABC2CE0-8806-4B2A-A10A-32984D317434}"/>
              </a:ext>
            </a:extLst>
          </p:cNvPr>
          <p:cNvSpPr>
            <a:spLocks noGrp="1"/>
          </p:cNvSpPr>
          <p:nvPr>
            <p:ph type="subTitle" idx="1"/>
          </p:nvPr>
        </p:nvSpPr>
        <p:spPr>
          <a:xfrm>
            <a:off x="457199" y="4726007"/>
            <a:ext cx="4571999" cy="1314432"/>
          </a:xfrm>
        </p:spPr>
        <p:txBody>
          <a:bodyPr rtlCol="0">
            <a:normAutofit/>
          </a:bodyPr>
          <a:lstStyle>
            <a:defPPr>
              <a:defRPr lang="ja-JP"/>
            </a:defPPr>
          </a:lstStyle>
          <a:p>
            <a:pPr rtl="0"/>
            <a:r>
              <a:rPr lang="ja-JP" altLang="en-US" sz="1300" dirty="0"/>
              <a:t>柴谷　徹</a:t>
            </a:r>
            <a:endParaRPr lang="ja-JP" sz="1300" dirty="0"/>
          </a:p>
        </p:txBody>
      </p:sp>
      <p:sp>
        <p:nvSpPr>
          <p:cNvPr id="5" name="スライド番号プレースホルダー 4">
            <a:extLst>
              <a:ext uri="{FF2B5EF4-FFF2-40B4-BE49-F238E27FC236}">
                <a16:creationId xmlns:a16="http://schemas.microsoft.com/office/drawing/2014/main" id="{B2FE58EF-CE6D-472E-8AF9-E91E9F7AD3DD}"/>
              </a:ext>
            </a:extLst>
          </p:cNvPr>
          <p:cNvSpPr>
            <a:spLocks noGrp="1"/>
          </p:cNvSpPr>
          <p:nvPr>
            <p:ph type="sldNum" sz="quarter" idx="13"/>
          </p:nvPr>
        </p:nvSpPr>
        <p:spPr>
          <a:xfrm>
            <a:off x="8610600" y="6356350"/>
            <a:ext cx="2743200" cy="365125"/>
          </a:xfrm>
        </p:spPr>
        <p:txBody>
          <a:bodyPr rtlCol="0"/>
          <a:lstStyle>
            <a:defPPr>
              <a:defRPr lang="ja-JP"/>
            </a:defPPr>
          </a:lstStyle>
          <a:p>
            <a:pPr rtl="0"/>
            <a:fld id="{294A09A9-5501-47C1-A89A-A340965A2BE2}" type="slidenum">
              <a:rPr lang="en-US" altLang="ja-JP" smtClean="0"/>
              <a:pPr rtl="0"/>
              <a:t>41</a:t>
            </a:fld>
            <a:endParaRPr lang="ja-JP" dirty="0"/>
          </a:p>
        </p:txBody>
      </p:sp>
    </p:spTree>
    <p:extLst>
      <p:ext uri="{BB962C8B-B14F-4D97-AF65-F5344CB8AC3E}">
        <p14:creationId xmlns:p14="http://schemas.microsoft.com/office/powerpoint/2010/main" val="310368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5D7DB-CFB9-AF47-ED34-311F88866B48}"/>
            </a:ext>
          </a:extLst>
        </p:cNvPr>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A4DA0440-6B62-7304-AA42-427BC77D15D8}"/>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5</a:t>
            </a:fld>
            <a:endParaRPr lang="ja-JP"/>
          </a:p>
        </p:txBody>
      </p:sp>
      <p:sp>
        <p:nvSpPr>
          <p:cNvPr id="8" name="タイトル 1">
            <a:extLst>
              <a:ext uri="{FF2B5EF4-FFF2-40B4-BE49-F238E27FC236}">
                <a16:creationId xmlns:a16="http://schemas.microsoft.com/office/drawing/2014/main" id="{5946CC35-2388-431C-121F-781D5F85649E}"/>
              </a:ext>
            </a:extLst>
          </p:cNvPr>
          <p:cNvSpPr txBox="1">
            <a:spLocks/>
          </p:cNvSpPr>
          <p:nvPr/>
        </p:nvSpPr>
        <p:spPr>
          <a:xfrm>
            <a:off x="5017961" y="3218151"/>
            <a:ext cx="2156078" cy="421698"/>
          </a:xfrm>
          <a:prstGeom prst="rect">
            <a:avLst/>
          </a:prstGeom>
        </p:spPr>
        <p:txBody>
          <a:bodyPr vert="horz" lIns="91440" tIns="45720" rIns="91440" bIns="45720" rtlCol="0" anchor="ctr">
            <a:noAutofit/>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4000" dirty="0"/>
              <a:t>はじめに</a:t>
            </a:r>
          </a:p>
        </p:txBody>
      </p:sp>
      <p:pic>
        <p:nvPicPr>
          <p:cNvPr id="10" name="図 9" descr="黒い背景とぼやけた写真&#10;&#10;AI 生成コンテンツは誤りを含む可能性があります。">
            <a:extLst>
              <a:ext uri="{FF2B5EF4-FFF2-40B4-BE49-F238E27FC236}">
                <a16:creationId xmlns:a16="http://schemas.microsoft.com/office/drawing/2014/main" id="{7A9C2DB4-6520-40D5-DD97-16012F0D5664}"/>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1926336" y="1409700"/>
            <a:ext cx="4038600" cy="4038600"/>
          </a:xfrm>
          <a:prstGeom prst="rect">
            <a:avLst/>
          </a:prstGeom>
        </p:spPr>
      </p:pic>
      <p:pic>
        <p:nvPicPr>
          <p:cNvPr id="3" name="グラフィックス 2">
            <a:extLst>
              <a:ext uri="{FF2B5EF4-FFF2-40B4-BE49-F238E27FC236}">
                <a16:creationId xmlns:a16="http://schemas.microsoft.com/office/drawing/2014/main" id="{5159383D-1288-1F77-3E0A-89D0B2142B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0726" y="2892248"/>
            <a:ext cx="1180673" cy="1073504"/>
          </a:xfrm>
          <a:prstGeom prst="rect">
            <a:avLst/>
          </a:prstGeom>
        </p:spPr>
      </p:pic>
    </p:spTree>
    <p:extLst>
      <p:ext uri="{BB962C8B-B14F-4D97-AF65-F5344CB8AC3E}">
        <p14:creationId xmlns:p14="http://schemas.microsoft.com/office/powerpoint/2010/main" val="18298703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10CB3-3B2E-915D-48C7-D95FEAC632D7}"/>
            </a:ext>
          </a:extLst>
        </p:cNvPr>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9D8AD7C8-1715-2837-090A-4F1C0BCC0555}"/>
              </a:ext>
            </a:extLst>
          </p:cNvPr>
          <p:cNvSpPr>
            <a:spLocks noGrp="1"/>
          </p:cNvSpPr>
          <p:nvPr>
            <p:ph idx="1"/>
          </p:nvPr>
        </p:nvSpPr>
        <p:spPr>
          <a:xfrm>
            <a:off x="4137660" y="136525"/>
            <a:ext cx="3916680" cy="759079"/>
          </a:xfrm>
        </p:spPr>
        <p:txBody>
          <a:bodyPr anchor="ctr">
            <a:noAutofit/>
          </a:bodyPr>
          <a:lstStyle/>
          <a:p>
            <a:pPr marL="0" indent="0" algn="ctr">
              <a:buNone/>
            </a:pPr>
            <a:r>
              <a:rPr lang="ja-JP" altLang="en-US" sz="2500" b="1" dirty="0">
                <a:solidFill>
                  <a:schemeClr val="bg1"/>
                </a:solidFill>
              </a:rPr>
              <a:t>まずはこちらをご覧ください</a:t>
            </a:r>
            <a:endParaRPr lang="en-US" sz="2500" b="1" dirty="0">
              <a:solidFill>
                <a:schemeClr val="bg1"/>
              </a:solidFill>
            </a:endParaRPr>
          </a:p>
        </p:txBody>
      </p:sp>
      <p:sp>
        <p:nvSpPr>
          <p:cNvPr id="7" name="スライド番号プレースホルダー 6">
            <a:extLst>
              <a:ext uri="{FF2B5EF4-FFF2-40B4-BE49-F238E27FC236}">
                <a16:creationId xmlns:a16="http://schemas.microsoft.com/office/drawing/2014/main" id="{4A9E0538-3AB3-7E85-1EE1-4366190EBF8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6</a:t>
            </a:fld>
            <a:endParaRPr lang="ja-JP"/>
          </a:p>
        </p:txBody>
      </p:sp>
      <p:sp>
        <p:nvSpPr>
          <p:cNvPr id="9" name="楕円 8">
            <a:extLst>
              <a:ext uri="{FF2B5EF4-FFF2-40B4-BE49-F238E27FC236}">
                <a16:creationId xmlns:a16="http://schemas.microsoft.com/office/drawing/2014/main" id="{94F8390E-3097-1A7B-B926-9ACC0ADC021D}"/>
              </a:ext>
            </a:extLst>
          </p:cNvPr>
          <p:cNvSpPr/>
          <p:nvPr/>
        </p:nvSpPr>
        <p:spPr>
          <a:xfrm>
            <a:off x="670559"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BCA75C92-78A5-547E-3766-75EC3216E14D}"/>
              </a:ext>
            </a:extLst>
          </p:cNvPr>
          <p:cNvSpPr/>
          <p:nvPr/>
        </p:nvSpPr>
        <p:spPr>
          <a:xfrm>
            <a:off x="2451607"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0F220DEF-D04C-F465-DD26-F6E8E554CCFA}"/>
              </a:ext>
            </a:extLst>
          </p:cNvPr>
          <p:cNvSpPr/>
          <p:nvPr/>
        </p:nvSpPr>
        <p:spPr>
          <a:xfrm>
            <a:off x="4232655"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BB08C79D-18AC-7EA3-7543-B9051F62223B}"/>
              </a:ext>
            </a:extLst>
          </p:cNvPr>
          <p:cNvSpPr/>
          <p:nvPr/>
        </p:nvSpPr>
        <p:spPr>
          <a:xfrm>
            <a:off x="6013704"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384D314-9BAF-0A60-9F23-B9E82B8FBEAD}"/>
              </a:ext>
            </a:extLst>
          </p:cNvPr>
          <p:cNvSpPr txBox="1"/>
          <p:nvPr/>
        </p:nvSpPr>
        <p:spPr>
          <a:xfrm>
            <a:off x="422656" y="2204211"/>
            <a:ext cx="11480800" cy="553998"/>
          </a:xfrm>
          <a:prstGeom prst="rect">
            <a:avLst/>
          </a:prstGeom>
          <a:noFill/>
        </p:spPr>
        <p:txBody>
          <a:bodyPr wrap="square" rtlCol="0">
            <a:spAutoFit/>
          </a:bodyPr>
          <a:lstStyle/>
          <a:p>
            <a:r>
              <a:rPr kumimoji="1" lang="ja-JP" altLang="en-US" sz="3000" b="1" dirty="0">
                <a:solidFill>
                  <a:schemeClr val="bg2">
                    <a:lumMod val="50000"/>
                  </a:schemeClr>
                </a:solidFill>
              </a:rPr>
              <a:t>パワーポイントのアニメーションによる効果</a:t>
            </a:r>
          </a:p>
        </p:txBody>
      </p:sp>
      <p:sp>
        <p:nvSpPr>
          <p:cNvPr id="18" name="テキスト ボックス 17">
            <a:extLst>
              <a:ext uri="{FF2B5EF4-FFF2-40B4-BE49-F238E27FC236}">
                <a16:creationId xmlns:a16="http://schemas.microsoft.com/office/drawing/2014/main" id="{17B8AC2C-2F04-7E8B-79F6-573422EBD7CF}"/>
              </a:ext>
            </a:extLst>
          </p:cNvPr>
          <p:cNvSpPr txBox="1"/>
          <p:nvPr/>
        </p:nvSpPr>
        <p:spPr>
          <a:xfrm>
            <a:off x="303275" y="3697339"/>
            <a:ext cx="8187944" cy="1959319"/>
          </a:xfrm>
          <a:prstGeom prst="rect">
            <a:avLst/>
          </a:prstGeom>
          <a:noFill/>
        </p:spPr>
        <p:txBody>
          <a:bodyPr wrap="square" rtlCol="0">
            <a:spAutoFit/>
          </a:bodyPr>
          <a:lstStyle/>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聞き手の注意を引く</a:t>
            </a:r>
            <a:endParaRPr kumimoji="1" lang="en-US" altLang="ja-JP" sz="2500" dirty="0">
              <a:solidFill>
                <a:schemeClr val="bg2">
                  <a:lumMod val="25000"/>
                </a:schemeClr>
              </a:solidFill>
            </a:endParaRPr>
          </a:p>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視線を誘導する</a:t>
            </a:r>
            <a:endParaRPr kumimoji="1" lang="en-US" altLang="ja-JP" sz="2500" dirty="0">
              <a:solidFill>
                <a:schemeClr val="bg2">
                  <a:lumMod val="25000"/>
                </a:schemeClr>
              </a:solidFill>
            </a:endParaRPr>
          </a:p>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伝えたいメッセージを強調する</a:t>
            </a:r>
            <a:endParaRPr kumimoji="1" lang="en-US" altLang="ja-JP" sz="2500" dirty="0">
              <a:solidFill>
                <a:schemeClr val="bg2">
                  <a:lumMod val="25000"/>
                </a:schemeClr>
              </a:solidFill>
            </a:endParaRPr>
          </a:p>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プレゼンテーション全体を魅力的にする</a:t>
            </a:r>
          </a:p>
        </p:txBody>
      </p:sp>
      <p:pic>
        <p:nvPicPr>
          <p:cNvPr id="2" name="図 1" descr="黒い背景とぼやけた写真&#10;&#10;AI 生成コンテンツは誤りを含む可能性があります。">
            <a:extLst>
              <a:ext uri="{FF2B5EF4-FFF2-40B4-BE49-F238E27FC236}">
                <a16:creationId xmlns:a16="http://schemas.microsoft.com/office/drawing/2014/main" id="{2C0E0A14-87A8-F950-20BE-65D32737E080}"/>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sp>
        <p:nvSpPr>
          <p:cNvPr id="4" name="タイトル 1">
            <a:extLst>
              <a:ext uri="{FF2B5EF4-FFF2-40B4-BE49-F238E27FC236}">
                <a16:creationId xmlns:a16="http://schemas.microsoft.com/office/drawing/2014/main" id="{BF460835-A5AA-9E6B-1648-64F4FE78F5EF}"/>
              </a:ext>
            </a:extLst>
          </p:cNvPr>
          <p:cNvSpPr txBox="1">
            <a:spLocks/>
          </p:cNvSpPr>
          <p:nvPr/>
        </p:nvSpPr>
        <p:spPr>
          <a:xfrm>
            <a:off x="835151" y="313368"/>
            <a:ext cx="1434845" cy="421698"/>
          </a:xfrm>
          <a:prstGeom prst="rect">
            <a:avLst/>
          </a:prstGeom>
        </p:spPr>
        <p:txBody>
          <a:bodyPr vert="horz" lIns="91440" tIns="45720" rIns="91440" bIns="45720" rtlCol="0" anchor="ctr">
            <a:normAutofit lnSpcReduction="10000"/>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はじめに</a:t>
            </a:r>
          </a:p>
        </p:txBody>
      </p:sp>
      <p:sp>
        <p:nvSpPr>
          <p:cNvPr id="3" name="テキスト ボックス 2">
            <a:extLst>
              <a:ext uri="{FF2B5EF4-FFF2-40B4-BE49-F238E27FC236}">
                <a16:creationId xmlns:a16="http://schemas.microsoft.com/office/drawing/2014/main" id="{DA78DFE6-2FC9-BF91-1D05-3C0AE4D65DE4}"/>
              </a:ext>
            </a:extLst>
          </p:cNvPr>
          <p:cNvSpPr txBox="1"/>
          <p:nvPr/>
        </p:nvSpPr>
        <p:spPr>
          <a:xfrm flipH="1">
            <a:off x="-759968" y="3673202"/>
            <a:ext cx="609600" cy="610295"/>
          </a:xfrm>
          <a:prstGeom prst="rect">
            <a:avLst/>
          </a:prstGeom>
          <a:noFill/>
        </p:spPr>
        <p:txBody>
          <a:bodyPr wrap="square" rtlCol="0">
            <a:spAutoFit/>
          </a:bodyPr>
          <a:lstStyle/>
          <a:p>
            <a:pPr>
              <a:lnSpc>
                <a:spcPct val="125000"/>
              </a:lnSpc>
            </a:pPr>
            <a:r>
              <a:rPr kumimoji="1" lang="ja-JP" altLang="en-US" sz="3000" dirty="0">
                <a:solidFill>
                  <a:schemeClr val="bg2">
                    <a:lumMod val="25000"/>
                  </a:schemeClr>
                </a:solidFill>
              </a:rPr>
              <a:t>👉</a:t>
            </a:r>
          </a:p>
        </p:txBody>
      </p:sp>
      <p:pic>
        <p:nvPicPr>
          <p:cNvPr id="5" name="グラフィックス 4">
            <a:extLst>
              <a:ext uri="{FF2B5EF4-FFF2-40B4-BE49-F238E27FC236}">
                <a16:creationId xmlns:a16="http://schemas.microsoft.com/office/drawing/2014/main" id="{516A0363-0793-D7CD-7ED7-D0BD6431C7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spTree>
    <p:extLst>
      <p:ext uri="{BB962C8B-B14F-4D97-AF65-F5344CB8AC3E}">
        <p14:creationId xmlns:p14="http://schemas.microsoft.com/office/powerpoint/2010/main" val="2139451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3762E-66E6-FF80-9CF3-AF9A4966C35A}"/>
            </a:ext>
          </a:extLst>
        </p:cNvPr>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3A21923E-F519-B068-74B3-17BAF57FA888}"/>
              </a:ext>
            </a:extLst>
          </p:cNvPr>
          <p:cNvSpPr txBox="1"/>
          <p:nvPr/>
        </p:nvSpPr>
        <p:spPr>
          <a:xfrm>
            <a:off x="303275" y="3697339"/>
            <a:ext cx="8187944" cy="1959319"/>
          </a:xfrm>
          <a:prstGeom prst="rect">
            <a:avLst/>
          </a:prstGeom>
          <a:noFill/>
        </p:spPr>
        <p:txBody>
          <a:bodyPr wrap="square" rtlCol="0">
            <a:spAutoFit/>
          </a:bodyPr>
          <a:lstStyle/>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聞き手の注意を引く</a:t>
            </a:r>
            <a:endParaRPr kumimoji="1" lang="en-US" altLang="ja-JP" sz="2500" dirty="0">
              <a:solidFill>
                <a:schemeClr val="bg2">
                  <a:lumMod val="25000"/>
                </a:schemeClr>
              </a:solidFill>
            </a:endParaRPr>
          </a:p>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視線を誘導する</a:t>
            </a:r>
            <a:endParaRPr kumimoji="1" lang="en-US" altLang="ja-JP" sz="2500" dirty="0">
              <a:solidFill>
                <a:schemeClr val="bg2">
                  <a:lumMod val="25000"/>
                </a:schemeClr>
              </a:solidFill>
            </a:endParaRPr>
          </a:p>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伝えたいメッセージを強調する</a:t>
            </a:r>
            <a:endParaRPr kumimoji="1" lang="en-US" altLang="ja-JP" sz="2500" dirty="0">
              <a:solidFill>
                <a:schemeClr val="bg2">
                  <a:lumMod val="25000"/>
                </a:schemeClr>
              </a:solidFill>
            </a:endParaRPr>
          </a:p>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プレゼンテーション全体を魅力的にする</a:t>
            </a:r>
          </a:p>
        </p:txBody>
      </p:sp>
      <p:sp>
        <p:nvSpPr>
          <p:cNvPr id="17" name="Content Placeholder 2">
            <a:extLst>
              <a:ext uri="{FF2B5EF4-FFF2-40B4-BE49-F238E27FC236}">
                <a16:creationId xmlns:a16="http://schemas.microsoft.com/office/drawing/2014/main" id="{6A419830-1014-C631-2F0A-027C4BC3338B}"/>
              </a:ext>
            </a:extLst>
          </p:cNvPr>
          <p:cNvSpPr>
            <a:spLocks noGrp="1"/>
          </p:cNvSpPr>
          <p:nvPr>
            <p:ph idx="1"/>
          </p:nvPr>
        </p:nvSpPr>
        <p:spPr>
          <a:xfrm>
            <a:off x="4137660" y="136525"/>
            <a:ext cx="3916680" cy="759079"/>
          </a:xfrm>
        </p:spPr>
        <p:txBody>
          <a:bodyPr anchor="ctr">
            <a:noAutofit/>
          </a:bodyPr>
          <a:lstStyle/>
          <a:p>
            <a:pPr marL="0" indent="0" algn="ctr">
              <a:buNone/>
            </a:pPr>
            <a:r>
              <a:rPr lang="ja-JP" altLang="en-US" sz="2500" b="1" dirty="0">
                <a:solidFill>
                  <a:schemeClr val="bg1"/>
                </a:solidFill>
              </a:rPr>
              <a:t>まずはこちらをご覧ください</a:t>
            </a:r>
            <a:endParaRPr lang="en-US" sz="2500" b="1" dirty="0">
              <a:solidFill>
                <a:schemeClr val="bg1"/>
              </a:solidFill>
            </a:endParaRPr>
          </a:p>
        </p:txBody>
      </p:sp>
      <p:sp>
        <p:nvSpPr>
          <p:cNvPr id="7" name="スライド番号プレースホルダー 6">
            <a:extLst>
              <a:ext uri="{FF2B5EF4-FFF2-40B4-BE49-F238E27FC236}">
                <a16:creationId xmlns:a16="http://schemas.microsoft.com/office/drawing/2014/main" id="{D47D9586-C378-078D-CE0B-F80EA6A4B4C2}"/>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7</a:t>
            </a:fld>
            <a:endParaRPr lang="ja-JP"/>
          </a:p>
        </p:txBody>
      </p:sp>
      <p:sp>
        <p:nvSpPr>
          <p:cNvPr id="9" name="楕円 8">
            <a:extLst>
              <a:ext uri="{FF2B5EF4-FFF2-40B4-BE49-F238E27FC236}">
                <a16:creationId xmlns:a16="http://schemas.microsoft.com/office/drawing/2014/main" id="{0E5D729F-3CC1-C2AA-E8C9-778C6521A851}"/>
              </a:ext>
            </a:extLst>
          </p:cNvPr>
          <p:cNvSpPr/>
          <p:nvPr/>
        </p:nvSpPr>
        <p:spPr>
          <a:xfrm>
            <a:off x="670559"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8D61123C-8086-1B86-CC2B-2B04126559BD}"/>
              </a:ext>
            </a:extLst>
          </p:cNvPr>
          <p:cNvSpPr/>
          <p:nvPr/>
        </p:nvSpPr>
        <p:spPr>
          <a:xfrm>
            <a:off x="2451607"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CB230D2-768F-5DFB-539C-5879182618B5}"/>
              </a:ext>
            </a:extLst>
          </p:cNvPr>
          <p:cNvSpPr/>
          <p:nvPr/>
        </p:nvSpPr>
        <p:spPr>
          <a:xfrm>
            <a:off x="4232655"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A4E5F3BB-D894-BE61-605E-577B30C6E3B0}"/>
              </a:ext>
            </a:extLst>
          </p:cNvPr>
          <p:cNvSpPr/>
          <p:nvPr/>
        </p:nvSpPr>
        <p:spPr>
          <a:xfrm>
            <a:off x="6013704"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532F2FD-95B6-B3FE-63F3-A7E3A7A9DF1D}"/>
              </a:ext>
            </a:extLst>
          </p:cNvPr>
          <p:cNvSpPr txBox="1"/>
          <p:nvPr/>
        </p:nvSpPr>
        <p:spPr>
          <a:xfrm flipH="1">
            <a:off x="422656" y="3673202"/>
            <a:ext cx="609600" cy="610295"/>
          </a:xfrm>
          <a:prstGeom prst="rect">
            <a:avLst/>
          </a:prstGeom>
          <a:noFill/>
        </p:spPr>
        <p:txBody>
          <a:bodyPr wrap="square" rtlCol="0">
            <a:spAutoFit/>
          </a:bodyPr>
          <a:lstStyle/>
          <a:p>
            <a:pPr>
              <a:lnSpc>
                <a:spcPct val="125000"/>
              </a:lnSpc>
            </a:pPr>
            <a:r>
              <a:rPr kumimoji="1" lang="ja-JP" altLang="en-US" sz="3000" dirty="0">
                <a:solidFill>
                  <a:schemeClr val="bg2">
                    <a:lumMod val="25000"/>
                  </a:schemeClr>
                </a:solidFill>
              </a:rPr>
              <a:t>👉</a:t>
            </a:r>
          </a:p>
        </p:txBody>
      </p:sp>
      <p:sp>
        <p:nvSpPr>
          <p:cNvPr id="22" name="タイトル 1">
            <a:extLst>
              <a:ext uri="{FF2B5EF4-FFF2-40B4-BE49-F238E27FC236}">
                <a16:creationId xmlns:a16="http://schemas.microsoft.com/office/drawing/2014/main" id="{3E33E5DF-12B6-6D97-B805-CE2B132BE8A4}"/>
              </a:ext>
            </a:extLst>
          </p:cNvPr>
          <p:cNvSpPr txBox="1">
            <a:spLocks/>
          </p:cNvSpPr>
          <p:nvPr/>
        </p:nvSpPr>
        <p:spPr>
          <a:xfrm>
            <a:off x="835151" y="313368"/>
            <a:ext cx="1434845" cy="421698"/>
          </a:xfrm>
          <a:prstGeom prst="rect">
            <a:avLst/>
          </a:prstGeom>
        </p:spPr>
        <p:txBody>
          <a:bodyPr vert="horz" lIns="91440" tIns="45720" rIns="91440" bIns="45720" rtlCol="0" anchor="ctr">
            <a:normAutofit lnSpcReduction="10000"/>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はじめに</a:t>
            </a:r>
          </a:p>
        </p:txBody>
      </p:sp>
      <p:sp>
        <p:nvSpPr>
          <p:cNvPr id="23" name="テキスト ボックス 22">
            <a:extLst>
              <a:ext uri="{FF2B5EF4-FFF2-40B4-BE49-F238E27FC236}">
                <a16:creationId xmlns:a16="http://schemas.microsoft.com/office/drawing/2014/main" id="{1D25E7BA-6815-A461-8083-7E690537D3F0}"/>
              </a:ext>
            </a:extLst>
          </p:cNvPr>
          <p:cNvSpPr txBox="1"/>
          <p:nvPr/>
        </p:nvSpPr>
        <p:spPr>
          <a:xfrm>
            <a:off x="422656" y="2204211"/>
            <a:ext cx="11480800" cy="553998"/>
          </a:xfrm>
          <a:prstGeom prst="rect">
            <a:avLst/>
          </a:prstGeom>
          <a:noFill/>
        </p:spPr>
        <p:txBody>
          <a:bodyPr wrap="square" rtlCol="0">
            <a:spAutoFit/>
          </a:bodyPr>
          <a:lstStyle/>
          <a:p>
            <a:r>
              <a:rPr kumimoji="1" lang="ja-JP" altLang="en-US" sz="3000" b="1" dirty="0">
                <a:solidFill>
                  <a:schemeClr val="bg2">
                    <a:lumMod val="50000"/>
                  </a:schemeClr>
                </a:solidFill>
              </a:rPr>
              <a:t>パワーポイントのアニメーションによる効果</a:t>
            </a:r>
          </a:p>
        </p:txBody>
      </p:sp>
      <p:pic>
        <p:nvPicPr>
          <p:cNvPr id="3" name="図 2" descr="黒い背景とぼやけた写真&#10;&#10;AI 生成コンテンツは誤りを含む可能性があります。">
            <a:extLst>
              <a:ext uri="{FF2B5EF4-FFF2-40B4-BE49-F238E27FC236}">
                <a16:creationId xmlns:a16="http://schemas.microsoft.com/office/drawing/2014/main" id="{B0A82E2B-B775-EB68-7EB7-015D9EA983E5}"/>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5" name="グラフィックス 4">
            <a:extLst>
              <a:ext uri="{FF2B5EF4-FFF2-40B4-BE49-F238E27FC236}">
                <a16:creationId xmlns:a16="http://schemas.microsoft.com/office/drawing/2014/main" id="{ED50CCA1-548B-8606-E0C6-967476ADD0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spTree>
    <p:extLst>
      <p:ext uri="{BB962C8B-B14F-4D97-AF65-F5344CB8AC3E}">
        <p14:creationId xmlns:p14="http://schemas.microsoft.com/office/powerpoint/2010/main" val="21922814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E971C-1940-7CA0-BB7B-67C4F7CCB49F}"/>
            </a:ext>
          </a:extLst>
        </p:cNvPr>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2CF56D2D-1F64-76EB-711D-DCC8FC4A0048}"/>
              </a:ext>
            </a:extLst>
          </p:cNvPr>
          <p:cNvSpPr>
            <a:spLocks noGrp="1"/>
          </p:cNvSpPr>
          <p:nvPr>
            <p:ph idx="1"/>
          </p:nvPr>
        </p:nvSpPr>
        <p:spPr>
          <a:xfrm>
            <a:off x="4137660" y="136525"/>
            <a:ext cx="3916680" cy="759079"/>
          </a:xfrm>
        </p:spPr>
        <p:txBody>
          <a:bodyPr anchor="ctr">
            <a:noAutofit/>
          </a:bodyPr>
          <a:lstStyle/>
          <a:p>
            <a:pPr marL="0" indent="0" algn="ctr">
              <a:buNone/>
            </a:pPr>
            <a:r>
              <a:rPr lang="ja-JP" altLang="en-US" sz="2500" b="1" dirty="0">
                <a:solidFill>
                  <a:schemeClr val="bg1"/>
                </a:solidFill>
              </a:rPr>
              <a:t>まずはこちらをご覧ください</a:t>
            </a:r>
            <a:endParaRPr lang="en-US" sz="2500" b="1" dirty="0">
              <a:solidFill>
                <a:schemeClr val="bg1"/>
              </a:solidFill>
            </a:endParaRPr>
          </a:p>
        </p:txBody>
      </p:sp>
      <p:sp>
        <p:nvSpPr>
          <p:cNvPr id="7" name="スライド番号プレースホルダー 6">
            <a:extLst>
              <a:ext uri="{FF2B5EF4-FFF2-40B4-BE49-F238E27FC236}">
                <a16:creationId xmlns:a16="http://schemas.microsoft.com/office/drawing/2014/main" id="{61C25ED5-3B4B-565C-FB0F-F8659152B23D}"/>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8</a:t>
            </a:fld>
            <a:endParaRPr lang="ja-JP"/>
          </a:p>
        </p:txBody>
      </p:sp>
      <p:sp>
        <p:nvSpPr>
          <p:cNvPr id="9" name="楕円 8">
            <a:extLst>
              <a:ext uri="{FF2B5EF4-FFF2-40B4-BE49-F238E27FC236}">
                <a16:creationId xmlns:a16="http://schemas.microsoft.com/office/drawing/2014/main" id="{34647EF1-DA99-ABD6-35BB-D892DC25B38F}"/>
              </a:ext>
            </a:extLst>
          </p:cNvPr>
          <p:cNvSpPr/>
          <p:nvPr/>
        </p:nvSpPr>
        <p:spPr>
          <a:xfrm>
            <a:off x="670559"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76EC5F4D-5D36-258D-B0B5-43AE3EF06D35}"/>
              </a:ext>
            </a:extLst>
          </p:cNvPr>
          <p:cNvSpPr/>
          <p:nvPr/>
        </p:nvSpPr>
        <p:spPr>
          <a:xfrm>
            <a:off x="2451607"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EF2BC97A-28DD-6140-B8EA-FF21221F87A1}"/>
              </a:ext>
            </a:extLst>
          </p:cNvPr>
          <p:cNvSpPr/>
          <p:nvPr/>
        </p:nvSpPr>
        <p:spPr>
          <a:xfrm>
            <a:off x="4232655"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3528A40F-FAE6-A3D8-7124-3EA5D725FD9A}"/>
              </a:ext>
            </a:extLst>
          </p:cNvPr>
          <p:cNvSpPr/>
          <p:nvPr/>
        </p:nvSpPr>
        <p:spPr>
          <a:xfrm>
            <a:off x="6013704"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D0DD047-7AB0-E72D-69CD-A82E9FE2823A}"/>
              </a:ext>
            </a:extLst>
          </p:cNvPr>
          <p:cNvSpPr txBox="1"/>
          <p:nvPr/>
        </p:nvSpPr>
        <p:spPr>
          <a:xfrm>
            <a:off x="303275" y="3697339"/>
            <a:ext cx="8187944" cy="1959319"/>
          </a:xfrm>
          <a:prstGeom prst="rect">
            <a:avLst/>
          </a:prstGeom>
          <a:noFill/>
        </p:spPr>
        <p:txBody>
          <a:bodyPr wrap="square" rtlCol="0">
            <a:spAutoFit/>
          </a:bodyPr>
          <a:lstStyle/>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聞き手の注意を引く</a:t>
            </a:r>
            <a:endParaRPr kumimoji="1" lang="en-US" altLang="ja-JP" sz="2500" dirty="0">
              <a:solidFill>
                <a:schemeClr val="bg2">
                  <a:lumMod val="25000"/>
                </a:schemeClr>
              </a:solidFill>
            </a:endParaRPr>
          </a:p>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視線を誘導する</a:t>
            </a:r>
            <a:endParaRPr kumimoji="1" lang="en-US" altLang="ja-JP" sz="2500" dirty="0">
              <a:solidFill>
                <a:schemeClr val="bg2">
                  <a:lumMod val="25000"/>
                </a:schemeClr>
              </a:solidFill>
            </a:endParaRPr>
          </a:p>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伝えたいメッセージを強調する</a:t>
            </a:r>
            <a:endParaRPr kumimoji="1" lang="en-US" altLang="ja-JP" sz="2500" dirty="0">
              <a:solidFill>
                <a:schemeClr val="bg2">
                  <a:lumMod val="25000"/>
                </a:schemeClr>
              </a:solidFill>
            </a:endParaRPr>
          </a:p>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プレゼンテーション全体を魅力的にする</a:t>
            </a:r>
          </a:p>
        </p:txBody>
      </p:sp>
      <p:sp>
        <p:nvSpPr>
          <p:cNvPr id="4" name="テキスト ボックス 3">
            <a:extLst>
              <a:ext uri="{FF2B5EF4-FFF2-40B4-BE49-F238E27FC236}">
                <a16:creationId xmlns:a16="http://schemas.microsoft.com/office/drawing/2014/main" id="{96820BF9-33F5-362A-6EAD-15B9F9CF074F}"/>
              </a:ext>
            </a:extLst>
          </p:cNvPr>
          <p:cNvSpPr txBox="1"/>
          <p:nvPr/>
        </p:nvSpPr>
        <p:spPr>
          <a:xfrm flipH="1">
            <a:off x="422656" y="4153929"/>
            <a:ext cx="609600" cy="610295"/>
          </a:xfrm>
          <a:prstGeom prst="rect">
            <a:avLst/>
          </a:prstGeom>
          <a:noFill/>
        </p:spPr>
        <p:txBody>
          <a:bodyPr wrap="square" rtlCol="0">
            <a:spAutoFit/>
          </a:bodyPr>
          <a:lstStyle/>
          <a:p>
            <a:pPr>
              <a:lnSpc>
                <a:spcPct val="125000"/>
              </a:lnSpc>
            </a:pPr>
            <a:r>
              <a:rPr kumimoji="1" lang="ja-JP" altLang="en-US" sz="3000" dirty="0">
                <a:solidFill>
                  <a:schemeClr val="bg2">
                    <a:lumMod val="25000"/>
                  </a:schemeClr>
                </a:solidFill>
              </a:rPr>
              <a:t>👉</a:t>
            </a:r>
          </a:p>
        </p:txBody>
      </p:sp>
      <p:sp>
        <p:nvSpPr>
          <p:cNvPr id="13" name="正方形/長方形 12">
            <a:extLst>
              <a:ext uri="{FF2B5EF4-FFF2-40B4-BE49-F238E27FC236}">
                <a16:creationId xmlns:a16="http://schemas.microsoft.com/office/drawing/2014/main" id="{2A874734-2949-C902-D8D5-BD8C1AD5245E}"/>
              </a:ext>
            </a:extLst>
          </p:cNvPr>
          <p:cNvSpPr/>
          <p:nvPr/>
        </p:nvSpPr>
        <p:spPr>
          <a:xfrm>
            <a:off x="1206500" y="4927600"/>
            <a:ext cx="299211" cy="1651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sp>
        <p:nvSpPr>
          <p:cNvPr id="21" name="タイトル 1">
            <a:extLst>
              <a:ext uri="{FF2B5EF4-FFF2-40B4-BE49-F238E27FC236}">
                <a16:creationId xmlns:a16="http://schemas.microsoft.com/office/drawing/2014/main" id="{DE9E59A5-ABDE-3342-7B16-F575ED2FEA5C}"/>
              </a:ext>
            </a:extLst>
          </p:cNvPr>
          <p:cNvSpPr txBox="1">
            <a:spLocks/>
          </p:cNvSpPr>
          <p:nvPr/>
        </p:nvSpPr>
        <p:spPr>
          <a:xfrm>
            <a:off x="835151" y="313368"/>
            <a:ext cx="1434845" cy="421698"/>
          </a:xfrm>
          <a:prstGeom prst="rect">
            <a:avLst/>
          </a:prstGeom>
        </p:spPr>
        <p:txBody>
          <a:bodyPr vert="horz" lIns="91440" tIns="45720" rIns="91440" bIns="45720" rtlCol="0" anchor="ctr">
            <a:normAutofit lnSpcReduction="10000"/>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はじめに</a:t>
            </a:r>
          </a:p>
        </p:txBody>
      </p:sp>
      <p:sp>
        <p:nvSpPr>
          <p:cNvPr id="22" name="テキスト ボックス 21">
            <a:extLst>
              <a:ext uri="{FF2B5EF4-FFF2-40B4-BE49-F238E27FC236}">
                <a16:creationId xmlns:a16="http://schemas.microsoft.com/office/drawing/2014/main" id="{935991DD-F9E9-328F-7EC8-8B02EA9BA02F}"/>
              </a:ext>
            </a:extLst>
          </p:cNvPr>
          <p:cNvSpPr txBox="1"/>
          <p:nvPr/>
        </p:nvSpPr>
        <p:spPr>
          <a:xfrm>
            <a:off x="422656" y="2204211"/>
            <a:ext cx="11480800" cy="553998"/>
          </a:xfrm>
          <a:prstGeom prst="rect">
            <a:avLst/>
          </a:prstGeom>
          <a:noFill/>
        </p:spPr>
        <p:txBody>
          <a:bodyPr wrap="square" rtlCol="0">
            <a:spAutoFit/>
          </a:bodyPr>
          <a:lstStyle/>
          <a:p>
            <a:r>
              <a:rPr kumimoji="1" lang="ja-JP" altLang="en-US" sz="3000" b="1" dirty="0">
                <a:solidFill>
                  <a:schemeClr val="bg2">
                    <a:lumMod val="50000"/>
                  </a:schemeClr>
                </a:solidFill>
              </a:rPr>
              <a:t>パワーポイントのアニメーションによる効果</a:t>
            </a:r>
          </a:p>
        </p:txBody>
      </p:sp>
      <p:pic>
        <p:nvPicPr>
          <p:cNvPr id="3" name="図 2" descr="黒い背景とぼやけた写真&#10;&#10;AI 生成コンテンツは誤りを含む可能性があります。">
            <a:extLst>
              <a:ext uri="{FF2B5EF4-FFF2-40B4-BE49-F238E27FC236}">
                <a16:creationId xmlns:a16="http://schemas.microsoft.com/office/drawing/2014/main" id="{E5E76082-FC16-85BC-2589-AE635015BFE7}"/>
              </a:ext>
            </a:extLst>
          </p:cNvPr>
          <p:cNvPicPr>
            <a:picLocks noChangeAspect="1"/>
          </p:cNvPicPr>
          <p:nvPr/>
        </p:nvPicPr>
        <p:blipFill>
          <a:blip r:embed="rId3"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5" name="グラフィックス 4">
            <a:extLst>
              <a:ext uri="{FF2B5EF4-FFF2-40B4-BE49-F238E27FC236}">
                <a16:creationId xmlns:a16="http://schemas.microsoft.com/office/drawing/2014/main" id="{C5468408-07EF-550F-EE0F-543FC7DD74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239" y="324881"/>
            <a:ext cx="377525" cy="343257"/>
          </a:xfrm>
          <a:prstGeom prst="rect">
            <a:avLst/>
          </a:prstGeom>
        </p:spPr>
      </p:pic>
    </p:spTree>
    <p:extLst>
      <p:ext uri="{BB962C8B-B14F-4D97-AF65-F5344CB8AC3E}">
        <p14:creationId xmlns:p14="http://schemas.microsoft.com/office/powerpoint/2010/main" val="28100568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FFBB2-E601-CF39-5199-3A0CCB17E085}"/>
            </a:ext>
          </a:extLst>
        </p:cNvPr>
        <p:cNvGrpSpPr/>
        <p:nvPr/>
      </p:nvGrpSpPr>
      <p:grpSpPr>
        <a:xfrm>
          <a:off x="0" y="0"/>
          <a:ext cx="0" cy="0"/>
          <a:chOff x="0" y="0"/>
          <a:chExt cx="0" cy="0"/>
        </a:xfrm>
      </p:grpSpPr>
      <p:sp>
        <p:nvSpPr>
          <p:cNvPr id="8" name="正方形/長方形 7">
            <a:extLst>
              <a:ext uri="{FF2B5EF4-FFF2-40B4-BE49-F238E27FC236}">
                <a16:creationId xmlns:a16="http://schemas.microsoft.com/office/drawing/2014/main" id="{BC380D3E-88E0-ADF4-8270-E0023E83A09A}"/>
              </a:ext>
            </a:extLst>
          </p:cNvPr>
          <p:cNvSpPr/>
          <p:nvPr/>
        </p:nvSpPr>
        <p:spPr>
          <a:xfrm>
            <a:off x="1206500" y="4927600"/>
            <a:ext cx="3619500" cy="1905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sp>
        <p:nvSpPr>
          <p:cNvPr id="16" name="テキスト ボックス 15">
            <a:extLst>
              <a:ext uri="{FF2B5EF4-FFF2-40B4-BE49-F238E27FC236}">
                <a16:creationId xmlns:a16="http://schemas.microsoft.com/office/drawing/2014/main" id="{F7E6C259-FCC7-3F4C-9F3D-D605A7D19E5D}"/>
              </a:ext>
            </a:extLst>
          </p:cNvPr>
          <p:cNvSpPr txBox="1">
            <a:spLocks/>
          </p:cNvSpPr>
          <p:nvPr/>
        </p:nvSpPr>
        <p:spPr>
          <a:xfrm>
            <a:off x="303275" y="3697339"/>
            <a:ext cx="8187944" cy="1959319"/>
          </a:xfrm>
          <a:prstGeom prst="rect">
            <a:avLst/>
          </a:prstGeom>
          <a:noFill/>
        </p:spPr>
        <p:txBody>
          <a:bodyPr wrap="square" rtlCol="0">
            <a:spAutoFit/>
          </a:bodyPr>
          <a:lstStyle/>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聞き手の注意を引く</a:t>
            </a:r>
            <a:endParaRPr kumimoji="1" lang="en-US" altLang="ja-JP" sz="2500" dirty="0">
              <a:solidFill>
                <a:schemeClr val="bg2">
                  <a:lumMod val="25000"/>
                </a:schemeClr>
              </a:solidFill>
            </a:endParaRPr>
          </a:p>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視線を誘導する</a:t>
            </a:r>
            <a:endParaRPr kumimoji="1" lang="en-US" altLang="ja-JP" sz="2500" dirty="0">
              <a:solidFill>
                <a:schemeClr val="bg2">
                  <a:lumMod val="25000"/>
                </a:schemeClr>
              </a:solidFill>
            </a:endParaRPr>
          </a:p>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伝えたいメッセージを強調する</a:t>
            </a:r>
            <a:endParaRPr kumimoji="1" lang="en-US" altLang="ja-JP" sz="2500" dirty="0">
              <a:solidFill>
                <a:schemeClr val="bg2">
                  <a:lumMod val="25000"/>
                </a:schemeClr>
              </a:solidFill>
            </a:endParaRPr>
          </a:p>
          <a:p>
            <a:pPr marL="800100" lvl="1" indent="-342900">
              <a:lnSpc>
                <a:spcPct val="125000"/>
              </a:lnSpc>
              <a:buFont typeface="Arial" panose="020B0604020202020204" pitchFamily="34" charset="0"/>
              <a:buChar char="•"/>
            </a:pPr>
            <a:r>
              <a:rPr kumimoji="1" lang="ja-JP" altLang="en-US" sz="2500" dirty="0">
                <a:solidFill>
                  <a:schemeClr val="bg2">
                    <a:lumMod val="25000"/>
                  </a:schemeClr>
                </a:solidFill>
              </a:rPr>
              <a:t>プレゼンテーション全体を魅力的にする</a:t>
            </a:r>
          </a:p>
        </p:txBody>
      </p:sp>
      <p:sp>
        <p:nvSpPr>
          <p:cNvPr id="17" name="Content Placeholder 2">
            <a:extLst>
              <a:ext uri="{FF2B5EF4-FFF2-40B4-BE49-F238E27FC236}">
                <a16:creationId xmlns:a16="http://schemas.microsoft.com/office/drawing/2014/main" id="{32D5DBEE-76B3-6B5E-DEA1-F4C9E0F4A375}"/>
              </a:ext>
            </a:extLst>
          </p:cNvPr>
          <p:cNvSpPr>
            <a:spLocks noGrp="1"/>
          </p:cNvSpPr>
          <p:nvPr>
            <p:ph idx="1"/>
          </p:nvPr>
        </p:nvSpPr>
        <p:spPr>
          <a:xfrm>
            <a:off x="4137660" y="136525"/>
            <a:ext cx="3916680" cy="759079"/>
          </a:xfrm>
        </p:spPr>
        <p:txBody>
          <a:bodyPr anchor="ctr">
            <a:noAutofit/>
          </a:bodyPr>
          <a:lstStyle/>
          <a:p>
            <a:pPr marL="0" indent="0" algn="ctr">
              <a:buNone/>
            </a:pPr>
            <a:r>
              <a:rPr lang="ja-JP" altLang="en-US" sz="2500" b="1" dirty="0">
                <a:solidFill>
                  <a:schemeClr val="bg1"/>
                </a:solidFill>
              </a:rPr>
              <a:t>まずはこちらをご覧ください</a:t>
            </a:r>
            <a:endParaRPr lang="en-US" sz="2500" b="1" dirty="0">
              <a:solidFill>
                <a:schemeClr val="bg1"/>
              </a:solidFill>
            </a:endParaRPr>
          </a:p>
        </p:txBody>
      </p:sp>
      <p:sp>
        <p:nvSpPr>
          <p:cNvPr id="7" name="スライド番号プレースホルダー 6">
            <a:extLst>
              <a:ext uri="{FF2B5EF4-FFF2-40B4-BE49-F238E27FC236}">
                <a16:creationId xmlns:a16="http://schemas.microsoft.com/office/drawing/2014/main" id="{44A92364-327E-0897-9CD8-D5DC37B384AC}"/>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294A09A9-5501-47C1-A89A-A340965A2BE2}" type="slidenum">
              <a:rPr lang="en-US" altLang="ja-JP" smtClean="0"/>
              <a:pPr rtl="0">
                <a:spcAft>
                  <a:spcPts val="600"/>
                </a:spcAft>
              </a:pPr>
              <a:t>9</a:t>
            </a:fld>
            <a:endParaRPr lang="ja-JP"/>
          </a:p>
        </p:txBody>
      </p:sp>
      <p:sp>
        <p:nvSpPr>
          <p:cNvPr id="9" name="楕円 8">
            <a:extLst>
              <a:ext uri="{FF2B5EF4-FFF2-40B4-BE49-F238E27FC236}">
                <a16:creationId xmlns:a16="http://schemas.microsoft.com/office/drawing/2014/main" id="{B32CB1B3-3986-E6A6-7318-F0BE7E85784D}"/>
              </a:ext>
            </a:extLst>
          </p:cNvPr>
          <p:cNvSpPr/>
          <p:nvPr/>
        </p:nvSpPr>
        <p:spPr>
          <a:xfrm>
            <a:off x="670559"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B0BF4C1D-C768-D1B8-E2AE-F86DB4D01909}"/>
              </a:ext>
            </a:extLst>
          </p:cNvPr>
          <p:cNvSpPr/>
          <p:nvPr/>
        </p:nvSpPr>
        <p:spPr>
          <a:xfrm>
            <a:off x="2451607"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01AAF894-9001-06C1-CF56-A7E6530B8AB5}"/>
              </a:ext>
            </a:extLst>
          </p:cNvPr>
          <p:cNvSpPr/>
          <p:nvPr/>
        </p:nvSpPr>
        <p:spPr>
          <a:xfrm>
            <a:off x="4232655"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5808369D-D610-92DE-8030-B626557A2944}"/>
              </a:ext>
            </a:extLst>
          </p:cNvPr>
          <p:cNvSpPr/>
          <p:nvPr/>
        </p:nvSpPr>
        <p:spPr>
          <a:xfrm>
            <a:off x="6013704" y="2016389"/>
            <a:ext cx="164592" cy="1645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C5F01FA-173E-05A8-FB46-4C3E74651E16}"/>
              </a:ext>
            </a:extLst>
          </p:cNvPr>
          <p:cNvSpPr txBox="1"/>
          <p:nvPr/>
        </p:nvSpPr>
        <p:spPr>
          <a:xfrm flipH="1">
            <a:off x="422656" y="4632334"/>
            <a:ext cx="609600" cy="610295"/>
          </a:xfrm>
          <a:prstGeom prst="rect">
            <a:avLst/>
          </a:prstGeom>
          <a:noFill/>
        </p:spPr>
        <p:txBody>
          <a:bodyPr wrap="square" rtlCol="0">
            <a:spAutoFit/>
          </a:bodyPr>
          <a:lstStyle/>
          <a:p>
            <a:pPr>
              <a:lnSpc>
                <a:spcPct val="125000"/>
              </a:lnSpc>
            </a:pPr>
            <a:r>
              <a:rPr kumimoji="1" lang="ja-JP" altLang="en-US" sz="3000" dirty="0">
                <a:solidFill>
                  <a:schemeClr val="bg2">
                    <a:lumMod val="25000"/>
                  </a:schemeClr>
                </a:solidFill>
              </a:rPr>
              <a:t>👉</a:t>
            </a:r>
          </a:p>
        </p:txBody>
      </p:sp>
      <p:sp>
        <p:nvSpPr>
          <p:cNvPr id="21" name="タイトル 1">
            <a:extLst>
              <a:ext uri="{FF2B5EF4-FFF2-40B4-BE49-F238E27FC236}">
                <a16:creationId xmlns:a16="http://schemas.microsoft.com/office/drawing/2014/main" id="{0D772CE1-3A8E-D02C-35BA-5111B3E59003}"/>
              </a:ext>
            </a:extLst>
          </p:cNvPr>
          <p:cNvSpPr txBox="1">
            <a:spLocks/>
          </p:cNvSpPr>
          <p:nvPr/>
        </p:nvSpPr>
        <p:spPr>
          <a:xfrm>
            <a:off x="835151" y="313368"/>
            <a:ext cx="1434845" cy="421698"/>
          </a:xfrm>
          <a:prstGeom prst="rect">
            <a:avLst/>
          </a:prstGeom>
        </p:spPr>
        <p:txBody>
          <a:bodyPr vert="horz" lIns="91440" tIns="45720" rIns="91440" bIns="45720" rtlCol="0" anchor="ctr">
            <a:normAutofit lnSpcReduction="10000"/>
          </a:bodyPr>
          <a:lstStyle>
            <a:defPPr>
              <a:defRPr lang="ja-JP"/>
            </a:defPPr>
            <a:lvl1pPr algn="l" defTabSz="914400" rtl="0" eaLnBrk="1" latinLnBrk="0" hangingPunct="1">
              <a:lnSpc>
                <a:spcPct val="90000"/>
              </a:lnSpc>
              <a:spcBef>
                <a:spcPct val="0"/>
              </a:spcBef>
              <a:buNone/>
              <a:defRPr kumimoji="1" lang="ja-JP" sz="3600" b="1" kern="1200" spc="30" baseline="0">
                <a:solidFill>
                  <a:schemeClr val="bg2">
                    <a:lumMod val="50000"/>
                  </a:schemeClr>
                </a:solidFill>
                <a:latin typeface="+mj-ea"/>
                <a:ea typeface="+mj-ea"/>
                <a:cs typeface="+mj-cs"/>
              </a:defRPr>
            </a:lvl1pPr>
          </a:lstStyle>
          <a:p>
            <a:pPr algn="ctr"/>
            <a:r>
              <a:rPr lang="ja-JP" altLang="en-US" sz="2500" dirty="0"/>
              <a:t>はじめに</a:t>
            </a:r>
          </a:p>
        </p:txBody>
      </p:sp>
      <p:sp>
        <p:nvSpPr>
          <p:cNvPr id="22" name="テキスト ボックス 21">
            <a:extLst>
              <a:ext uri="{FF2B5EF4-FFF2-40B4-BE49-F238E27FC236}">
                <a16:creationId xmlns:a16="http://schemas.microsoft.com/office/drawing/2014/main" id="{27540C56-03A5-2931-81B1-4243E66F4787}"/>
              </a:ext>
            </a:extLst>
          </p:cNvPr>
          <p:cNvSpPr txBox="1"/>
          <p:nvPr/>
        </p:nvSpPr>
        <p:spPr>
          <a:xfrm>
            <a:off x="422656" y="2204211"/>
            <a:ext cx="11480800" cy="553998"/>
          </a:xfrm>
          <a:prstGeom prst="rect">
            <a:avLst/>
          </a:prstGeom>
          <a:noFill/>
        </p:spPr>
        <p:txBody>
          <a:bodyPr wrap="square" rtlCol="0">
            <a:spAutoFit/>
          </a:bodyPr>
          <a:lstStyle/>
          <a:p>
            <a:r>
              <a:rPr kumimoji="1" lang="ja-JP" altLang="en-US" sz="3000" b="1" dirty="0">
                <a:solidFill>
                  <a:schemeClr val="bg2">
                    <a:lumMod val="50000"/>
                  </a:schemeClr>
                </a:solidFill>
              </a:rPr>
              <a:t>パワーポイントのアニメーションによる効果</a:t>
            </a:r>
          </a:p>
        </p:txBody>
      </p:sp>
      <p:pic>
        <p:nvPicPr>
          <p:cNvPr id="5" name="図 4" descr="ホイール が含まれている画像&#10;&#10;AI 生成コンテンツは誤りを含む可能性があります。">
            <a:extLst>
              <a:ext uri="{FF2B5EF4-FFF2-40B4-BE49-F238E27FC236}">
                <a16:creationId xmlns:a16="http://schemas.microsoft.com/office/drawing/2014/main" id="{46B71B6E-560B-FAA7-9451-12604F0BED88}"/>
              </a:ext>
            </a:extLst>
          </p:cNvPr>
          <p:cNvPicPr>
            <a:picLocks noChangeAspect="1"/>
          </p:cNvPicPr>
          <p:nvPr/>
        </p:nvPicPr>
        <p:blipFill>
          <a:blip r:embed="rId3"/>
          <a:stretch>
            <a:fillRect/>
          </a:stretch>
        </p:blipFill>
        <p:spPr>
          <a:xfrm>
            <a:off x="7041740" y="6858000"/>
            <a:ext cx="3594919" cy="4077629"/>
          </a:xfrm>
          <a:prstGeom prst="rect">
            <a:avLst/>
          </a:prstGeom>
        </p:spPr>
      </p:pic>
      <p:pic>
        <p:nvPicPr>
          <p:cNvPr id="2" name="図 1" descr="黒い背景とぼやけた写真&#10;&#10;AI 生成コンテンツは誤りを含む可能性があります。">
            <a:extLst>
              <a:ext uri="{FF2B5EF4-FFF2-40B4-BE49-F238E27FC236}">
                <a16:creationId xmlns:a16="http://schemas.microsoft.com/office/drawing/2014/main" id="{266AE4B6-B52F-CFD2-5E91-E44C606781DD}"/>
              </a:ext>
            </a:extLst>
          </p:cNvPr>
          <p:cNvPicPr>
            <a:picLocks noChangeAspect="1"/>
          </p:cNvPicPr>
          <p:nvPr/>
        </p:nvPicPr>
        <p:blipFill>
          <a:blip r:embed="rId4" cstate="email">
            <a:alphaModFix amt="0"/>
            <a:extLst>
              <a:ext uri="{28A0092B-C50C-407E-A947-70E740481C1C}">
                <a14:useLocalDpi xmlns:a14="http://schemas.microsoft.com/office/drawing/2010/main"/>
              </a:ext>
            </a:extLst>
          </a:blip>
          <a:stretch>
            <a:fillRect/>
          </a:stretch>
        </p:blipFill>
        <p:spPr>
          <a:xfrm>
            <a:off x="0" y="-222830"/>
            <a:ext cx="1505711" cy="1505711"/>
          </a:xfrm>
          <a:prstGeom prst="rect">
            <a:avLst/>
          </a:prstGeom>
        </p:spPr>
      </p:pic>
      <p:pic>
        <p:nvPicPr>
          <p:cNvPr id="3" name="グラフィックス 2">
            <a:extLst>
              <a:ext uri="{FF2B5EF4-FFF2-40B4-BE49-F238E27FC236}">
                <a16:creationId xmlns:a16="http://schemas.microsoft.com/office/drawing/2014/main" id="{E9C73947-663E-1D7D-E3A9-1986496BE4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0239" y="324881"/>
            <a:ext cx="377525" cy="343257"/>
          </a:xfrm>
          <a:prstGeom prst="rect">
            <a:avLst/>
          </a:prstGeom>
        </p:spPr>
      </p:pic>
    </p:spTree>
    <p:extLst>
      <p:ext uri="{BB962C8B-B14F-4D97-AF65-F5344CB8AC3E}">
        <p14:creationId xmlns:p14="http://schemas.microsoft.com/office/powerpoint/2010/main" val="42339027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テーマ">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998565_TF44613219_Win32.potx" id="{2B1397AF-BBFD-41C9-8745-09C6900E6848}" vid="{BC511E59-ECF2-4E8F-965B-8AC865DA2A3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panose="020F0302020204030204"/>
        <a:ea typeface=""/>
        <a:cs typeface=""/>
        <a:font script="Jpan" typeface="Meiryo UI"/>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panose="020F0502020204030204"/>
        <a:ea typeface=""/>
        <a:cs typeface=""/>
        <a:font script="Jpan" typeface="Meiryo UI"/>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panose="020F0302020204030204"/>
        <a:ea typeface=""/>
        <a:cs typeface=""/>
        <a:font script="Jpan" typeface="Meiryo UI"/>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panose="020F0502020204030204"/>
        <a:ea typeface=""/>
        <a:cs typeface=""/>
        <a:font script="Jpan" typeface="Meiryo UI"/>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73F6E9-2FA5-4F36-A42B-ED7213C4AABD}">
  <ds:schemaRefs>
    <ds:schemaRef ds:uri="http://schemas.microsoft.com/sharepoint/v3/contenttype/forms"/>
  </ds:schemaRefs>
</ds:datastoreItem>
</file>

<file path=customXml/itemProps2.xml><?xml version="1.0" encoding="utf-8"?>
<ds:datastoreItem xmlns:ds="http://schemas.openxmlformats.org/officeDocument/2006/customXml" ds:itemID="{F0576AF5-45CB-4D7F-8506-5C2B8F7E0C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91B5A3C-8B2E-4B35-A109-4713D9D356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雪景色のプレゼンテーション</Template>
  <TotalTime>570</TotalTime>
  <Words>1062</Words>
  <Application>Microsoft Office PowerPoint</Application>
  <PresentationFormat>ワイド画面</PresentationFormat>
  <Paragraphs>317</Paragraphs>
  <Slides>41</Slides>
  <Notes>41</Notes>
  <HiddenSlides>1</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41</vt:i4>
      </vt:variant>
    </vt:vector>
  </HeadingPairs>
  <TitlesOfParts>
    <vt:vector size="44" baseType="lpstr">
      <vt:lpstr>Meiryo UI</vt:lpstr>
      <vt:lpstr>Arial</vt:lpstr>
      <vt:lpstr>Office テーマ</vt:lpstr>
      <vt:lpstr>パワポの「変形」で アニメーションをつける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立川 訓練用PC1</dc:creator>
  <cp:lastModifiedBy>立川 訓練用PC2</cp:lastModifiedBy>
  <cp:revision>108</cp:revision>
  <dcterms:created xsi:type="dcterms:W3CDTF">2025-07-09T02:35:32Z</dcterms:created>
  <dcterms:modified xsi:type="dcterms:W3CDTF">2025-07-22T04:27:46Z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