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9" r:id="rId13"/>
    <p:sldId id="267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42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81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3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14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9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2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0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5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5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7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3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SSEGISandData/COVID-19/tree/master/csse_covid_19_data/csse_covid_19_daily_reports_u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9415-196A-F5B1-FCCB-EA42CF196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505243"/>
            <a:ext cx="8825658" cy="2090452"/>
          </a:xfrm>
        </p:spPr>
        <p:txBody>
          <a:bodyPr/>
          <a:lstStyle/>
          <a:p>
            <a:pPr algn="ctr"/>
            <a:r>
              <a:rPr lang="en-US" sz="4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Deep Dive into COVID-19 Death Trends in the USA</a:t>
            </a:r>
            <a:endParaRPr lang="en-US" sz="4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B143E-9696-25C6-F9A6-CD47AFB9C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5933" y="4692974"/>
            <a:ext cx="6140133" cy="86142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Shibbir ahmed arif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189175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BA34-2299-28C7-26CC-8C371E2C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D5C1B-5230-7E69-5646-39DA97C09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42" y="2052638"/>
            <a:ext cx="5038092" cy="4195762"/>
          </a:xfrm>
        </p:spPr>
      </p:pic>
    </p:spTree>
    <p:extLst>
      <p:ext uri="{BB962C8B-B14F-4D97-AF65-F5344CB8AC3E}">
        <p14:creationId xmlns:p14="http://schemas.microsoft.com/office/powerpoint/2010/main" val="330746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8BA6-1CB4-1481-DC02-00C13D41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Interactive Map Visualization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D091C-B82F-3D4A-17BD-E63419ED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067837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Question: How do COVID-19 death counts vary across different counties in the USA in 2021?</a:t>
            </a:r>
            <a:endParaRPr lang="en-US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D05F8-EDC9-AE9A-082A-8B6E0AFC0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10" y="2441490"/>
            <a:ext cx="9602200" cy="40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FF10-1E3A-B4AF-AC40-459CC259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A6FA-0D00-A58B-FA83-B40AFF6A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5570117"/>
            <a:ext cx="8946541" cy="16703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county is represented by a bubble on the map, where the size and color of the bubble indicate the death count for that county. This visualization provides a clear understanding of the distribution of COVID-19 fatalities across different counties in the USA during the year 2021.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1E951-2823-09F4-9204-801E3A1E9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17" y="1408906"/>
            <a:ext cx="8706691" cy="40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0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73B1-120B-9F6F-EF82-F698385B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48" y="466786"/>
            <a:ext cx="11269224" cy="140053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Interactive Aggregation Visualization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54C5-5FD9-A802-8E95-5F1677BFB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6731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Question: How many people died in 2020 in each state?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BDD4B-E5FF-CF0A-D9EC-1B736152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15" y="2494945"/>
            <a:ext cx="5696745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0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F518-2B30-A75A-621E-C8D760F6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0E03D0-69A0-DB94-F35D-9325EBDF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5834747"/>
            <a:ext cx="9913034" cy="802824"/>
          </a:xfrm>
        </p:spPr>
        <p:txBody>
          <a:bodyPr/>
          <a:lstStyle/>
          <a:p>
            <a:pPr marL="0" indent="0">
              <a:buNone/>
            </a:pP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rom this figure, we see that most number of people died in 2020 in the state of New York, New Jersey, California and Texas.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FD5578-7A28-30FD-6798-FFBF7483E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0" y="1709698"/>
            <a:ext cx="9913034" cy="39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4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F638-2D72-8370-55A8-970C9590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5F56A-25B0-00FE-7A0C-3BF6E7F8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133783"/>
            <a:ext cx="9468221" cy="3732444"/>
          </a:xfrm>
        </p:spPr>
      </p:pic>
    </p:spTree>
    <p:extLst>
      <p:ext uri="{BB962C8B-B14F-4D97-AF65-F5344CB8AC3E}">
        <p14:creationId xmlns:p14="http://schemas.microsoft.com/office/powerpoint/2010/main" val="107373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03CB-3460-E958-33A8-6489B548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Aggregation Visualization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1559F-1167-7061-95FA-3D67E7F4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077685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Question: What is the average number of COVID-19 deaths cases per US State in 2022?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21643-CEC2-7DD0-3C62-3C00C0505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70" y="2560843"/>
            <a:ext cx="5413203" cy="4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D8D7-3C13-DB6A-027B-CAA3EFF8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4CA6-8697-25C6-B083-9C23F00F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42" y="5900263"/>
            <a:ext cx="10339261" cy="767824"/>
          </a:xfrm>
        </p:spPr>
        <p:txBody>
          <a:bodyPr/>
          <a:lstStyle/>
          <a:p>
            <a:pPr marL="0" indent="0">
              <a:buNone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 figure, we see that the highest average number of COVID-19 deaths cases in 2022 are in the state of Arizona, California, New Jersey.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CC882-DE6C-2F86-3EF9-BA19FEAD5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91094"/>
            <a:ext cx="10236924" cy="4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90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AA7F-C260-32AF-50B8-0F822D5C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82" y="452718"/>
            <a:ext cx="9404723" cy="140053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Interactive Visualization 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8A4CA-5073-3091-E193-5FC37881D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52" y="1853248"/>
            <a:ext cx="10010593" cy="3976700"/>
          </a:xfrm>
        </p:spPr>
      </p:pic>
    </p:spTree>
    <p:extLst>
      <p:ext uri="{BB962C8B-B14F-4D97-AF65-F5344CB8AC3E}">
        <p14:creationId xmlns:p14="http://schemas.microsoft.com/office/powerpoint/2010/main" val="147535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B117-6666-19BF-6F6D-D64B0812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EDB707-5A50-1C11-1C20-D484878D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5481918"/>
            <a:ext cx="8946541" cy="1087694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double clicking on any state, we see that each bar in the histogram represents the distribution of average COVID-19 deaths cases across counties for that specific state.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DB5177-1C40-59B7-CE13-8CE503FA8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5" y="1644800"/>
            <a:ext cx="8946541" cy="35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5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380B-6613-5BDF-6390-BFCF4D58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98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4617-5E7D-AA25-5371-301E5AED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Load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 Visualization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Aggregation Visualization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Interactive Visualization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4493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0042-1638-A09A-BDCA-82278431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56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Map Visualization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BC0F-C19D-C052-F026-69D74BD26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86" y="1877696"/>
            <a:ext cx="10207114" cy="4195481"/>
          </a:xfrm>
        </p:spPr>
        <p:txBody>
          <a:bodyPr/>
          <a:lstStyle/>
          <a:p>
            <a:pPr marL="0" indent="0">
              <a:buNone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Question: Find top ten counties of a particular state having the highest death rates in 2020?</a:t>
            </a: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7A32C-4FED-DFDC-1852-521E04013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18" y="2511326"/>
            <a:ext cx="7264450" cy="40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5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67B0-89F9-BA09-2F69-8272F00A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42E2D8-4E55-FA78-7306-A208F044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176" y="5806923"/>
            <a:ext cx="9909636" cy="598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map, we can see that the map shows top 10 counties of New York state having highest covid19 death rates in 2020.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D0C326-B81A-9EC4-5F24-EC751FD93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76" y="1706916"/>
            <a:ext cx="9835858" cy="37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87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2FD9-2431-DA13-69D0-F2D01D57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Interactive Visualization 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6EAE-D487-A420-95C7-2B2CEAD9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52160"/>
          </a:xfrm>
        </p:spPr>
        <p:txBody>
          <a:bodyPr/>
          <a:lstStyle/>
          <a:p>
            <a:pPr marL="0" indent="0">
              <a:buNone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Question: What is the number of death cases per city in each state?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7D19C-E5C5-4F78-70A7-96645B78C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71" y="2540700"/>
            <a:ext cx="9540847" cy="38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90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4F1F-697B-7BD1-8E40-0FE8FEBD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CAE5-F933-8DD9-3AA9-E96B2F96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66986"/>
            <a:ext cx="9855420" cy="4195481"/>
          </a:xfrm>
        </p:spPr>
        <p:txBody>
          <a:bodyPr/>
          <a:lstStyle/>
          <a:p>
            <a:pPr marL="0" indent="0">
              <a:buNone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this map, if we click on any state then we can see the number of death cases of different cities for that state.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4DB0A-A0D0-2F40-EC56-3AA493CD3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9" y="2897266"/>
            <a:ext cx="9855420" cy="37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47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0688-0D21-253F-2E41-C2D5682F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Map Visualization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E50F6-B43F-D53A-12B5-EF84B4C7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Question: What is the percentage of deaths for each state in a specific year?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2EA09A-9AB5-6C4F-76F9-E8576D8E4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8" y="2442329"/>
            <a:ext cx="8430802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14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08AA-CD82-164D-871C-492EB181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968C-3F4E-7FF0-57E5-4B3EA8A0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23" y="5910964"/>
            <a:ext cx="9340276" cy="780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can see the percentage of COVID-19 death cases by state in 2022 in this figure.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29E0F-1CE6-177D-8A18-391547FE5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23" y="1750274"/>
            <a:ext cx="9686608" cy="38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4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CBE4-927E-CD72-3C12-33587CD0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F811-E27C-A545-1593-D6DB62F8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0207113" cy="455203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COVID-19 death counts varied significantly across US counties in 2021 due to factors like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population density and healthcare infrastructure.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2020, COVID-19 deaths varied by state, reflecting differences in virus spread and public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health responses.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average number of COVID-19 deaths per US state in 2022 indicates ongoing pandemic 	impact.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 ten counties within a state with highest death rates in 2020 faced challenges in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containment efforts.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Analyzing death cases per city within each state offers insights into localized transmission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patterns.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Calculating the percentage of deaths for each state in a specific year informs resource 	allocation and targeted interventions.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9074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A7C74-69BF-4487-925E-340318B7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960597"/>
            <a:ext cx="8946541" cy="9857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b="1" i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7222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C905-5F1B-F65A-6DD2-E6F3029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3C64B-F62E-8901-65A3-1F9A1302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38300" cy="4195481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is a daily reports based CSSE COVID-19 dataset published by John Hopkins 	University. 	This dataset contains daily death cases records between 2020 - 2023.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Source: </a:t>
            </a:r>
            <a:r>
              <a:rPr lang="en-US" sz="12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https://github.com/CSSEGISandData/COVID-19/tree/master/csse_covid_19_data/csse_covid_19_daily_reports_us</a:t>
            </a:r>
            <a:endParaRPr lang="en-US" sz="11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704D9-8823-47C4-11DB-ADAB6E05C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768" y="3274255"/>
            <a:ext cx="6680463" cy="33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741A-E7CF-0703-1394-854EB7B9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239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Load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DA3C09-6CE7-0983-BA0D-2B772B7E9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" y="2428416"/>
            <a:ext cx="10503877" cy="23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0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A962-E94C-F4B1-5B87-4EC4B0D3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FA3E-7F69-0E20-FFBB-89C861D6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Shape: 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3342 rows and 1155 columns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0ED28-03BD-662B-24A0-6CF697F5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86" y="3906750"/>
            <a:ext cx="3998396" cy="1603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ED7B9-F2DC-C2A8-2095-4CF3C0E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44" y="2731562"/>
            <a:ext cx="3035014" cy="395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2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E7B7-0794-F2E2-EA55-38B67755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9383B-75F6-0750-589C-09AC699F3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52" y="1853247"/>
            <a:ext cx="9460297" cy="24796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5302E-C7DC-2811-91AE-E7E675F37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52" y="4562211"/>
            <a:ext cx="9471725" cy="19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7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C264-6AB9-F978-4685-56C8091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Cleaning –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863E6-033F-583B-8B19-669B26972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23" y="2473487"/>
            <a:ext cx="2116027" cy="26567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D18A57-8B38-CAC3-5127-A474E1D76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09" y="2473487"/>
            <a:ext cx="8902899" cy="29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0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657F-FA8D-E048-90AF-73D031D1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Wrangling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B818F-E864-5785-E40E-732422648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17" y="1547056"/>
            <a:ext cx="7070266" cy="3035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FEFF8-1253-014C-8410-2BD23B771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18" y="4677033"/>
            <a:ext cx="7070265" cy="200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4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D138-52FE-FD67-A972-00EDE53B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8977F-EA68-941E-1C08-07CE5B707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5" y="2573942"/>
            <a:ext cx="3586110" cy="3229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0A14E-A2F9-4179-0BB7-DD395F371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49" y="2573942"/>
            <a:ext cx="622069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23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578</Words>
  <Application>Microsoft Office PowerPoint</Application>
  <PresentationFormat>Widescreen</PresentationFormat>
  <Paragraphs>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</vt:lpstr>
      <vt:lpstr>A Deep Dive into COVID-19 Death Trends in the USA</vt:lpstr>
      <vt:lpstr>Project Outline</vt:lpstr>
      <vt:lpstr>Data Collection</vt:lpstr>
      <vt:lpstr>Data Load</vt:lpstr>
      <vt:lpstr>Data Exploration</vt:lpstr>
      <vt:lpstr>Data Cleaning</vt:lpstr>
      <vt:lpstr>Data Cleaning – Cont.</vt:lpstr>
      <vt:lpstr>Data Wrangling</vt:lpstr>
      <vt:lpstr>Descriptive Statistics</vt:lpstr>
      <vt:lpstr>Correlation Matrix</vt:lpstr>
      <vt:lpstr>Interactive Map Visualization 1</vt:lpstr>
      <vt:lpstr>Continue</vt:lpstr>
      <vt:lpstr>Interactive Aggregation Visualization 1</vt:lpstr>
      <vt:lpstr>Continue</vt:lpstr>
      <vt:lpstr>Continue</vt:lpstr>
      <vt:lpstr>Aggregation Visualization 2</vt:lpstr>
      <vt:lpstr>Continue</vt:lpstr>
      <vt:lpstr>Interactive Visualization 3</vt:lpstr>
      <vt:lpstr>Continue</vt:lpstr>
      <vt:lpstr>Map Visualization 2</vt:lpstr>
      <vt:lpstr>Continue</vt:lpstr>
      <vt:lpstr>Interactive Visualization 4</vt:lpstr>
      <vt:lpstr>Continue</vt:lpstr>
      <vt:lpstr>Map Visualization 3</vt:lpstr>
      <vt:lpstr>Continue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COVID-19 Death Cases of USA</dc:title>
  <dc:creator>Shibbir</dc:creator>
  <cp:lastModifiedBy>Shibbir</cp:lastModifiedBy>
  <cp:revision>78</cp:revision>
  <dcterms:created xsi:type="dcterms:W3CDTF">2024-05-04T16:16:45Z</dcterms:created>
  <dcterms:modified xsi:type="dcterms:W3CDTF">2024-09-21T17:03:38Z</dcterms:modified>
</cp:coreProperties>
</file>