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632c91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632c91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8632c91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8632c91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8632c91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8632c91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5ab1caa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5ab1caa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632c91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632c91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632c91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632c91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632c91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632c91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632c91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632c91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632c91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632c91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8632c91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8632c91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632c91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632c91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glish.hhi.co.kr/img/filedown/HHI_ShipbuildingBrochure_210824_1.pdf" TargetMode="External"/><Relationship Id="rId4" Type="http://schemas.openxmlformats.org/officeDocument/2006/relationships/hyperlink" Target="https://english.hhi.co.kr/biz/ship_ov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yundai.eu/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BDSN Assignment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Crew Members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many evaluation metrics for Linear Regression Model.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used Rmse, Mse and R-Square.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RMSE: 0.8359817428705837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MSE: 0.6988654744129387</a:t>
            </a:r>
            <a:endParaRPr sz="12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R2: 0.9277491710687162</a:t>
            </a:r>
            <a:endParaRPr sz="12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now predict the number of crew members </a:t>
            </a:r>
            <a:r>
              <a:rPr lang="en"/>
              <a:t>required</a:t>
            </a:r>
            <a:r>
              <a:rPr lang="en"/>
              <a:t> to build a ship with Mean Squared Error of 0.69.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has to enter all the features </a:t>
            </a:r>
            <a:r>
              <a:rPr lang="en" sz="1212"/>
              <a:t>Age, Tonnage, Passenger, Length, Cabins, Passenger Density, cruisecat and the model will predict the number of crew members required</a:t>
            </a:r>
            <a:endParaRPr sz="121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https://english.hhi.co.kr/img/filedown/HHI_ShipbuildingBrochure_210824_1.pdf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https://english.hhi.co.kr/biz/ship_over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https://spark.apache.org/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4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36"/>
              <a:buFont typeface="Arial"/>
              <a:buChar char="❖"/>
            </a:pPr>
            <a:r>
              <a:rPr lang="en" sz="1336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Hyundai Heavy Industries</a:t>
            </a:r>
            <a:r>
              <a:rPr lang="en" sz="133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one of the world's largest ship manufacturing companies and builds cruise liners. </a:t>
            </a:r>
            <a:endParaRPr sz="133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4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6"/>
              <a:buFont typeface="Arial"/>
              <a:buChar char="❖"/>
            </a:pPr>
            <a:r>
              <a:rPr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Shipbuilding Division is capable of building all types of ships to meet various demands from its clients.</a:t>
            </a:r>
            <a:endParaRPr sz="13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4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6"/>
              <a:buFont typeface="Arial"/>
              <a:buChar char="❖"/>
            </a:pPr>
            <a:r>
              <a:rPr lang="en" sz="133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1135 ships, 182 shipowners, 3000 employees</a:t>
            </a:r>
            <a:endParaRPr sz="133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9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important to use the crew resources for building these many ships efficiently.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estimation of required crew members for building a ship is wrong, it could cost the company,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and accurate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allotment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crew resources is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930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marR="2667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Ship Name     1-20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Cruise Line   21-40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(as of 2013)   46-48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Tonnage (1000s of tons)   50-56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passengers (100s)   58-64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 (100s of feet)  66-72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Cabins  (100s)   74-80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 Density   82-88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266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Crew  (100s)   90-96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667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50" y="1894600"/>
            <a:ext cx="6390300" cy="29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❖"/>
            </a:pPr>
            <a:r>
              <a:rPr lang="en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use pySpark and Python to build a model that will estimate number of crews required.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9"/>
              <a:buFont typeface="Arial"/>
              <a:buChar char="❖"/>
            </a:pPr>
            <a:r>
              <a:rPr lang="en" sz="138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StringIndexer maps a string column of labels to an ML column of label indices</a:t>
            </a:r>
            <a:endParaRPr sz="138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❖"/>
            </a:pPr>
            <a:r>
              <a:rPr lang="en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VectorAssembler is </a:t>
            </a:r>
            <a:r>
              <a:rPr lang="en" sz="137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feature transformer that merges multiple columns into a vector column.</a:t>
            </a:r>
            <a:endParaRPr sz="137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90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4"/>
              <a:buFont typeface="Arial"/>
              <a:buChar char="❖"/>
            </a:pPr>
            <a:r>
              <a:rPr lang="en" sz="142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will use Linear Regression to estimate the number of crew members.</a:t>
            </a:r>
            <a:endParaRPr sz="142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700" y="986900"/>
            <a:ext cx="1946450" cy="37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00" y="2504550"/>
            <a:ext cx="5894525" cy="8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344792" y="3495025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Data Description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 [-0.006003614763547642,0.005816222140279991,-0.1340582665202412,0.4713718698405512,0.8544279060933411,-0.005989971174231681,0.042526741363031945]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Intercept: -1.3009066092088724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-0.006x1 + 0.005x2 - 0.134x3 + 0.471x4 + 0.524x5 - 0.005x6 + 0.042x7</a:t>
            </a:r>
            <a:endParaRPr b="1"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i="1" lang="en" sz="12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-0.006x1 + 0.005x2 - 0.134x3 + 0.471x4 + 0.524x5 - 0.005x6 + 0.042x7</a:t>
            </a:r>
            <a:endParaRPr b="1" i="1" sz="12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X1 = Age	</a:t>
            </a:r>
            <a:endParaRPr sz="1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X2 = Tonnage	</a:t>
            </a:r>
            <a:endParaRPr sz="1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X3 = Passengers	</a:t>
            </a:r>
            <a:endParaRPr sz="1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X4 = Length	</a:t>
            </a:r>
            <a:endParaRPr sz="1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X5 = Cabins	</a:t>
            </a:r>
            <a:endParaRPr sz="1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X6 = passenger Density	</a:t>
            </a:r>
            <a:endParaRPr sz="1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212"/>
              <a:t>X7 = cruisecat</a:t>
            </a:r>
            <a:endParaRPr sz="12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