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9D24-0888-43AF-82B8-EA7EA318227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6DED-F513-42FD-822B-E40DB4AD2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30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9D24-0888-43AF-82B8-EA7EA318227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6DED-F513-42FD-822B-E40DB4AD2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99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9D24-0888-43AF-82B8-EA7EA318227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6DED-F513-42FD-822B-E40DB4AD2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9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9D24-0888-43AF-82B8-EA7EA318227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6DED-F513-42FD-822B-E40DB4AD2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6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9D24-0888-43AF-82B8-EA7EA318227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6DED-F513-42FD-822B-E40DB4AD2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6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9D24-0888-43AF-82B8-EA7EA318227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6DED-F513-42FD-822B-E40DB4AD2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9D24-0888-43AF-82B8-EA7EA318227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6DED-F513-42FD-822B-E40DB4AD2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3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9D24-0888-43AF-82B8-EA7EA318227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6DED-F513-42FD-822B-E40DB4AD2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9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9D24-0888-43AF-82B8-EA7EA318227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6DED-F513-42FD-822B-E40DB4AD2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7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9D24-0888-43AF-82B8-EA7EA318227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6DED-F513-42FD-822B-E40DB4AD2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0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9D24-0888-43AF-82B8-EA7EA318227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6DED-F513-42FD-822B-E40DB4AD2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6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B9D24-0888-43AF-82B8-EA7EA318227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16DED-F513-42FD-822B-E40DB4AD2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2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作业分析</a:t>
            </a:r>
            <a:r>
              <a:rPr lang="en-US" altLang="zh-CN" dirty="0" smtClean="0"/>
              <a:t>0227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作业本</a:t>
            </a:r>
            <a:r>
              <a:rPr lang="en-US" altLang="zh-CN" dirty="0" smtClean="0"/>
              <a:t>B</a:t>
            </a:r>
            <a:r>
              <a:rPr lang="zh-CN" altLang="en-US" dirty="0" smtClean="0"/>
              <a:t>本复习题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44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1" t="29671" r="10050" b="35164"/>
          <a:stretch/>
        </p:blipFill>
        <p:spPr>
          <a:xfrm>
            <a:off x="1120461" y="321972"/>
            <a:ext cx="7366715" cy="5653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56845" y="4919730"/>
            <a:ext cx="59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0930" y="2678806"/>
            <a:ext cx="59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D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92460" y="364435"/>
            <a:ext cx="59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9728" y="1510655"/>
            <a:ext cx="59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D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03043" y="4056846"/>
            <a:ext cx="59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7753081" y="321972"/>
            <a:ext cx="4391695" cy="1262129"/>
          </a:xfrm>
          <a:prstGeom prst="wedgeEllipseCallout">
            <a:avLst>
              <a:gd name="adj1" fmla="val -139015"/>
              <a:gd name="adj2" fmla="val 2474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社会适应健康</a:t>
            </a:r>
            <a:r>
              <a:rPr lang="en-US" altLang="zh-CN" b="1" dirty="0" smtClean="0">
                <a:solidFill>
                  <a:schemeClr val="tx1"/>
                </a:solidFill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</a:rPr>
              <a:t>大家可以理解成</a:t>
            </a:r>
            <a:r>
              <a:rPr lang="en-US" altLang="zh-CN" b="1" dirty="0" smtClean="0">
                <a:solidFill>
                  <a:schemeClr val="tx1"/>
                </a:solidFill>
              </a:rPr>
              <a:t>”</a:t>
            </a:r>
            <a:r>
              <a:rPr lang="zh-CN" altLang="en-US" b="1" dirty="0" smtClean="0">
                <a:solidFill>
                  <a:srgbClr val="C00000"/>
                </a:solidFill>
              </a:rPr>
              <a:t>社会关系健康</a:t>
            </a:r>
            <a:r>
              <a:rPr lang="en-US" altLang="zh-CN" b="1" dirty="0" smtClean="0">
                <a:solidFill>
                  <a:schemeClr val="tx1"/>
                </a:solidFill>
              </a:rPr>
              <a:t>”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09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" t="64413" r="8379" b="10047"/>
          <a:stretch/>
        </p:blipFill>
        <p:spPr>
          <a:xfrm>
            <a:off x="1352281" y="437882"/>
            <a:ext cx="9402337" cy="5074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45502" y="700684"/>
            <a:ext cx="59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B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53074" y="1403797"/>
            <a:ext cx="59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02692" y="4250028"/>
            <a:ext cx="59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49288" y="2475355"/>
            <a:ext cx="59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D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5513" y="4927382"/>
            <a:ext cx="59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D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7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3" t="27230" r="6042" b="37465"/>
          <a:stretch/>
        </p:blipFill>
        <p:spPr>
          <a:xfrm>
            <a:off x="1081825" y="566669"/>
            <a:ext cx="7791719" cy="57898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94333" y="682581"/>
            <a:ext cx="59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A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64421" y="2391643"/>
            <a:ext cx="59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B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59892" y="3051777"/>
            <a:ext cx="59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33360" y="4401258"/>
            <a:ext cx="59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B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60635" y="5289390"/>
            <a:ext cx="59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B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59891" y="1267356"/>
            <a:ext cx="426214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B\</a:t>
            </a:r>
            <a:r>
              <a:rPr lang="zh-CN" altLang="en-US" b="1" dirty="0" smtClean="0"/>
              <a:t>病毒没有细胞结构，</a:t>
            </a:r>
            <a:endParaRPr lang="en-US" altLang="zh-CN" b="1" dirty="0" smtClean="0"/>
          </a:p>
          <a:p>
            <a:r>
              <a:rPr lang="en-US" altLang="zh-CN" b="1" dirty="0" smtClean="0"/>
              <a:t>C\</a:t>
            </a:r>
            <a:r>
              <a:rPr lang="zh-CN" altLang="en-US" b="1" dirty="0" smtClean="0"/>
              <a:t>其毒性由遗传物质决定，</a:t>
            </a:r>
            <a:endParaRPr lang="en-US" altLang="zh-CN" b="1" dirty="0" smtClean="0"/>
          </a:p>
          <a:p>
            <a:r>
              <a:rPr lang="en-US" altLang="zh-CN" b="1" dirty="0" smtClean="0"/>
              <a:t>D\</a:t>
            </a:r>
            <a:r>
              <a:rPr lang="zh-CN" altLang="en-US" b="1" dirty="0" smtClean="0"/>
              <a:t>注射疫苗是特异性免疫</a:t>
            </a:r>
            <a:endParaRPr lang="zh-CN" altLang="en-US" b="1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4031087" y="1700011"/>
            <a:ext cx="914400" cy="128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904006" y="2045827"/>
            <a:ext cx="914400" cy="128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097189" y="2313487"/>
            <a:ext cx="914400" cy="128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029561" y="3657600"/>
            <a:ext cx="914400" cy="128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522020" y="3405165"/>
            <a:ext cx="42621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A\</a:t>
            </a:r>
            <a:r>
              <a:rPr lang="zh-CN" altLang="en-US" b="1" dirty="0" smtClean="0"/>
              <a:t>抗体由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淋巴细胞产生</a:t>
            </a:r>
            <a:endParaRPr lang="en-US" altLang="zh-CN" b="1" dirty="0" smtClean="0"/>
          </a:p>
          <a:p>
            <a:r>
              <a:rPr lang="en-US" altLang="zh-CN" b="1" dirty="0" smtClean="0"/>
              <a:t>B\</a:t>
            </a:r>
            <a:r>
              <a:rPr lang="zh-CN" altLang="en-US" b="1" dirty="0" smtClean="0"/>
              <a:t>注射疫苗是人工主动免疫，接受抗体是人工被动免疫</a:t>
            </a:r>
            <a:endParaRPr lang="en-US" altLang="zh-CN" b="1" dirty="0" smtClean="0"/>
          </a:p>
          <a:p>
            <a:r>
              <a:rPr lang="en-US" altLang="zh-CN" b="1" dirty="0" smtClean="0"/>
              <a:t>D\</a:t>
            </a:r>
            <a:r>
              <a:rPr lang="zh-CN" altLang="en-US" b="1" dirty="0" smtClean="0"/>
              <a:t>产生的是抗体</a:t>
            </a:r>
            <a:endParaRPr lang="zh-CN" altLang="en-US" b="1" dirty="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720479" y="3992451"/>
            <a:ext cx="914400" cy="128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894333" y="4533365"/>
            <a:ext cx="2427288" cy="12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6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68" b="18686"/>
          <a:stretch/>
        </p:blipFill>
        <p:spPr>
          <a:xfrm>
            <a:off x="0" y="386366"/>
            <a:ext cx="9444513" cy="914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47745" y="283335"/>
            <a:ext cx="10295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体液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05" y="1403797"/>
            <a:ext cx="6878010" cy="11336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66697" y="2137320"/>
            <a:ext cx="148031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（体液中）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2" t="26667" r="8398" b="61918"/>
          <a:stretch/>
        </p:blipFill>
        <p:spPr>
          <a:xfrm>
            <a:off x="1017430" y="2910624"/>
            <a:ext cx="7771734" cy="1931831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2768958" y="3902299"/>
            <a:ext cx="3541690" cy="257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形标注 8"/>
          <p:cNvSpPr/>
          <p:nvPr/>
        </p:nvSpPr>
        <p:spPr>
          <a:xfrm>
            <a:off x="8773015" y="2640461"/>
            <a:ext cx="2472743" cy="1133342"/>
          </a:xfrm>
          <a:prstGeom prst="wedgeEllipseCallout">
            <a:avLst>
              <a:gd name="adj1" fmla="val -220312"/>
              <a:gd name="adj2" fmla="val 4431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同种生物不同个体间存在差异叫变异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92705" y="3876539"/>
            <a:ext cx="10295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变异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06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8" t="37559" r="8380" b="32206"/>
          <a:stretch/>
        </p:blipFill>
        <p:spPr>
          <a:xfrm>
            <a:off x="991673" y="708337"/>
            <a:ext cx="6645499" cy="4421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023538" y="2458722"/>
            <a:ext cx="385078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细菌是</a:t>
            </a:r>
            <a:r>
              <a:rPr lang="zh-CN" altLang="en-US" b="1" dirty="0" smtClean="0">
                <a:solidFill>
                  <a:srgbClr val="FF0000"/>
                </a:solidFill>
              </a:rPr>
              <a:t>单细胞的生物</a:t>
            </a:r>
            <a:r>
              <a:rPr lang="zh-CN" altLang="en-US" b="1" dirty="0" smtClean="0"/>
              <a:t>，细菌的细胞内</a:t>
            </a:r>
            <a:r>
              <a:rPr lang="zh-CN" altLang="en-US" b="1" dirty="0" smtClean="0">
                <a:solidFill>
                  <a:srgbClr val="FF0000"/>
                </a:solidFill>
              </a:rPr>
              <a:t>没有成型的细胞核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病毒</a:t>
            </a:r>
            <a:r>
              <a:rPr lang="zh-CN" altLang="en-US" b="1" dirty="0" smtClean="0">
                <a:solidFill>
                  <a:srgbClr val="FF0000"/>
                </a:solidFill>
              </a:rPr>
              <a:t>没有细胞结构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（不要写没有“完整的细胞结构”）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542468" y="2918927"/>
            <a:ext cx="1481070" cy="2784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02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6" r="12191" b="11190"/>
          <a:stretch/>
        </p:blipFill>
        <p:spPr>
          <a:xfrm rot="16200000">
            <a:off x="4152625" y="-2155329"/>
            <a:ext cx="3657602" cy="1087887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370490" y="3863662"/>
            <a:ext cx="4636395" cy="412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2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124</Words>
  <Application>Microsoft Office PowerPoint</Application>
  <PresentationFormat>宽屏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作业分析0227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作业分析0226</dc:title>
  <dc:creator>Administrator</dc:creator>
  <cp:lastModifiedBy>Administrator</cp:lastModifiedBy>
  <cp:revision>10</cp:revision>
  <dcterms:created xsi:type="dcterms:W3CDTF">2020-02-27T11:06:40Z</dcterms:created>
  <dcterms:modified xsi:type="dcterms:W3CDTF">2020-02-27T11:51:01Z</dcterms:modified>
</cp:coreProperties>
</file>