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0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6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A0CA-1BE2-450C-8D8E-B836C35CE6C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A7CB-768E-451F-B64F-43B0D985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作业分析</a:t>
            </a:r>
            <a:r>
              <a:rPr lang="en-US" altLang="zh-CN" dirty="0" smtClean="0"/>
              <a:t>0229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第五节人的运动系统和保健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5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6" y="279979"/>
            <a:ext cx="9349966" cy="5296573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4202631" y="5164428"/>
            <a:ext cx="2112135" cy="1571222"/>
          </a:xfrm>
          <a:prstGeom prst="wedgeEllipseCallout">
            <a:avLst>
              <a:gd name="adj1" fmla="val -139735"/>
              <a:gd name="adj2" fmla="val -1038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纠错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0" t="48816"/>
          <a:stretch/>
        </p:blipFill>
        <p:spPr>
          <a:xfrm>
            <a:off x="8062173" y="718297"/>
            <a:ext cx="3232597" cy="2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1431" cy="565382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6610980" y="5286778"/>
            <a:ext cx="2112135" cy="1571222"/>
          </a:xfrm>
          <a:prstGeom prst="wedgeEllipseCallout">
            <a:avLst>
              <a:gd name="adj1" fmla="val -139735"/>
              <a:gd name="adj2" fmla="val -1038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纠错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0" t="48816"/>
          <a:stretch/>
        </p:blipFill>
        <p:spPr>
          <a:xfrm>
            <a:off x="8062173" y="718297"/>
            <a:ext cx="3232597" cy="2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9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0" y="940158"/>
            <a:ext cx="600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还有些题目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如第一课时的</a:t>
            </a:r>
            <a:r>
              <a:rPr lang="en-US" altLang="zh-CN" sz="2400" dirty="0" smtClean="0"/>
              <a:t>15,</a:t>
            </a:r>
            <a:r>
              <a:rPr lang="zh-CN" altLang="en-US" sz="2400" dirty="0" smtClean="0"/>
              <a:t>第二课时的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啥的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我觉得看着答案可以接受的哈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90176" y="2260842"/>
            <a:ext cx="302653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今天的视频看看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里面的知识点掌握就可以了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95" b="47333"/>
          <a:stretch/>
        </p:blipFill>
        <p:spPr>
          <a:xfrm>
            <a:off x="6713478" y="2260842"/>
            <a:ext cx="3937350" cy="40299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0462" y="4018208"/>
            <a:ext cx="4250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哦，温馨提示：明天上课记得准备好浙江中考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5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t="76808" r="13387" b="17747"/>
          <a:stretch/>
        </p:blipFill>
        <p:spPr>
          <a:xfrm>
            <a:off x="785610" y="528033"/>
            <a:ext cx="9537454" cy="11719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87380" y="1821116"/>
            <a:ext cx="97149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取鱼的肋骨，用酒精灯灼烧，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观察到发出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烧焦羽毛的气味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，从而验证骨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中含有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有机物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9684913" y="901521"/>
            <a:ext cx="2189408" cy="919595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有机物具有可燃性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775065" y="2326818"/>
            <a:ext cx="682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87380" y="2373613"/>
            <a:ext cx="971496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无机物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不易燃烧，会变成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灰白色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，变得脆硬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51268" r="6710" b="35586"/>
          <a:stretch/>
        </p:blipFill>
        <p:spPr>
          <a:xfrm>
            <a:off x="330557" y="3248542"/>
            <a:ext cx="7885145" cy="21477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15862" y="4095483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骨的成分：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柔韧的有机物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脆硬的无机物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t="48263" r="18395" b="47982"/>
          <a:stretch/>
        </p:blipFill>
        <p:spPr>
          <a:xfrm>
            <a:off x="991673" y="682580"/>
            <a:ext cx="8445312" cy="7856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4709" y="3949721"/>
            <a:ext cx="172354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的骨骼</a:t>
            </a:r>
          </a:p>
        </p:txBody>
      </p:sp>
      <p:sp>
        <p:nvSpPr>
          <p:cNvPr id="4" name="矩形 3"/>
          <p:cNvSpPr/>
          <p:nvPr/>
        </p:nvSpPr>
        <p:spPr>
          <a:xfrm>
            <a:off x="4193121" y="3949721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头骨（颅骨）、躯干骨、四肢骨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stCxn id="3" idx="3"/>
            <a:endCxn id="4" idx="1"/>
          </p:cNvCxnSpPr>
          <p:nvPr/>
        </p:nvCxnSpPr>
        <p:spPr>
          <a:xfrm>
            <a:off x="2728258" y="4180554"/>
            <a:ext cx="1464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97050" y="3688111"/>
            <a:ext cx="92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位置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10095" y="4903829"/>
            <a:ext cx="727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骨与骨骼的区别</a:t>
            </a:r>
            <a:r>
              <a:rPr lang="zh-CN" altLang="en-US" sz="2800" b="1" dirty="0" smtClean="0"/>
              <a:t>：骨骼由骨和骨连接组成</a:t>
            </a:r>
            <a:endParaRPr lang="zh-CN" altLang="en-US" sz="2800" b="1" dirty="0"/>
          </a:p>
        </p:txBody>
      </p:sp>
      <p:sp>
        <p:nvSpPr>
          <p:cNvPr id="10" name="椭圆形标注 9"/>
          <p:cNvSpPr/>
          <p:nvPr/>
        </p:nvSpPr>
        <p:spPr>
          <a:xfrm>
            <a:off x="8663189" y="3443237"/>
            <a:ext cx="3528811" cy="1474631"/>
          </a:xfrm>
          <a:prstGeom prst="wedgeEllipseCallout">
            <a:avLst>
              <a:gd name="adj1" fmla="val -148935"/>
              <a:gd name="adj2" fmla="val -1754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ABD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是一块骨，没有骨连接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7893" y="5573382"/>
            <a:ext cx="89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脑颅骨是有头骨、顶骨、枕骨等多块骨通过不活动的骨连接而成</a:t>
            </a:r>
            <a:endParaRPr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521" r="42019" b="17371"/>
          <a:stretch/>
        </p:blipFill>
        <p:spPr>
          <a:xfrm>
            <a:off x="929509" y="1618496"/>
            <a:ext cx="1798749" cy="1607951"/>
          </a:xfrm>
          <a:prstGeom prst="rect">
            <a:avLst/>
          </a:prstGeom>
        </p:spPr>
      </p:pic>
      <p:pic>
        <p:nvPicPr>
          <p:cNvPr id="1026" name="Picture 2" descr="http://hbimg.b0.upaiyun.com/f6e41ed8dbf720f2e492f2c23cc87c838fbaf7f7c654-blwBld_fw2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38" y="1654779"/>
            <a:ext cx="1478457" cy="18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5" t="20282" r="13850" b="14929"/>
          <a:stretch/>
        </p:blipFill>
        <p:spPr>
          <a:xfrm>
            <a:off x="9162235" y="190616"/>
            <a:ext cx="2763601" cy="272412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10024415" y="334851"/>
            <a:ext cx="518940" cy="1584101"/>
          </a:xfrm>
          <a:custGeom>
            <a:avLst/>
            <a:gdLst>
              <a:gd name="connsiteX0" fmla="*/ 162774 w 518940"/>
              <a:gd name="connsiteY0" fmla="*/ 1584101 h 1584101"/>
              <a:gd name="connsiteX1" fmla="*/ 98379 w 518940"/>
              <a:gd name="connsiteY1" fmla="*/ 1506828 h 1584101"/>
              <a:gd name="connsiteX2" fmla="*/ 72622 w 518940"/>
              <a:gd name="connsiteY2" fmla="*/ 1429555 h 1584101"/>
              <a:gd name="connsiteX3" fmla="*/ 59743 w 518940"/>
              <a:gd name="connsiteY3" fmla="*/ 1184856 h 1584101"/>
              <a:gd name="connsiteX4" fmla="*/ 33985 w 518940"/>
              <a:gd name="connsiteY4" fmla="*/ 1107583 h 1584101"/>
              <a:gd name="connsiteX5" fmla="*/ 21106 w 518940"/>
              <a:gd name="connsiteY5" fmla="*/ 862884 h 1584101"/>
              <a:gd name="connsiteX6" fmla="*/ 21106 w 518940"/>
              <a:gd name="connsiteY6" fmla="*/ 734095 h 1584101"/>
              <a:gd name="connsiteX7" fmla="*/ 59743 w 518940"/>
              <a:gd name="connsiteY7" fmla="*/ 656822 h 1584101"/>
              <a:gd name="connsiteX8" fmla="*/ 72622 w 518940"/>
              <a:gd name="connsiteY8" fmla="*/ 618186 h 1584101"/>
              <a:gd name="connsiteX9" fmla="*/ 59743 w 518940"/>
              <a:gd name="connsiteY9" fmla="*/ 296214 h 1584101"/>
              <a:gd name="connsiteX10" fmla="*/ 46864 w 518940"/>
              <a:gd name="connsiteY10" fmla="*/ 244698 h 1584101"/>
              <a:gd name="connsiteX11" fmla="*/ 33985 w 518940"/>
              <a:gd name="connsiteY11" fmla="*/ 180304 h 1584101"/>
              <a:gd name="connsiteX12" fmla="*/ 46864 w 518940"/>
              <a:gd name="connsiteY12" fmla="*/ 141667 h 1584101"/>
              <a:gd name="connsiteX13" fmla="*/ 124137 w 518940"/>
              <a:gd name="connsiteY13" fmla="*/ 77273 h 1584101"/>
              <a:gd name="connsiteX14" fmla="*/ 149895 w 518940"/>
              <a:gd name="connsiteY14" fmla="*/ 38636 h 1584101"/>
              <a:gd name="connsiteX15" fmla="*/ 188531 w 518940"/>
              <a:gd name="connsiteY15" fmla="*/ 25757 h 1584101"/>
              <a:gd name="connsiteX16" fmla="*/ 227168 w 518940"/>
              <a:gd name="connsiteY16" fmla="*/ 0 h 1584101"/>
              <a:gd name="connsiteX17" fmla="*/ 330199 w 518940"/>
              <a:gd name="connsiteY17" fmla="*/ 12879 h 1584101"/>
              <a:gd name="connsiteX18" fmla="*/ 407472 w 518940"/>
              <a:gd name="connsiteY18" fmla="*/ 77273 h 1584101"/>
              <a:gd name="connsiteX19" fmla="*/ 446109 w 518940"/>
              <a:gd name="connsiteY19" fmla="*/ 103031 h 1584101"/>
              <a:gd name="connsiteX20" fmla="*/ 471867 w 518940"/>
              <a:gd name="connsiteY20" fmla="*/ 141667 h 1584101"/>
              <a:gd name="connsiteX21" fmla="*/ 510503 w 518940"/>
              <a:gd name="connsiteY21" fmla="*/ 167425 h 1584101"/>
              <a:gd name="connsiteX22" fmla="*/ 458988 w 518940"/>
              <a:gd name="connsiteY22" fmla="*/ 309093 h 1584101"/>
              <a:gd name="connsiteX23" fmla="*/ 433230 w 518940"/>
              <a:gd name="connsiteY23" fmla="*/ 347729 h 1584101"/>
              <a:gd name="connsiteX24" fmla="*/ 381715 w 518940"/>
              <a:gd name="connsiteY24" fmla="*/ 399245 h 1584101"/>
              <a:gd name="connsiteX25" fmla="*/ 368836 w 518940"/>
              <a:gd name="connsiteY25" fmla="*/ 746974 h 1584101"/>
              <a:gd name="connsiteX26" fmla="*/ 355957 w 518940"/>
              <a:gd name="connsiteY26" fmla="*/ 785611 h 1584101"/>
              <a:gd name="connsiteX27" fmla="*/ 368836 w 518940"/>
              <a:gd name="connsiteY27" fmla="*/ 1068946 h 1584101"/>
              <a:gd name="connsiteX28" fmla="*/ 355957 w 518940"/>
              <a:gd name="connsiteY28" fmla="*/ 1339403 h 1584101"/>
              <a:gd name="connsiteX29" fmla="*/ 343078 w 518940"/>
              <a:gd name="connsiteY29" fmla="*/ 1429555 h 1584101"/>
              <a:gd name="connsiteX30" fmla="*/ 330199 w 518940"/>
              <a:gd name="connsiteY30" fmla="*/ 1468191 h 1584101"/>
              <a:gd name="connsiteX31" fmla="*/ 278684 w 518940"/>
              <a:gd name="connsiteY31" fmla="*/ 1481070 h 1584101"/>
              <a:gd name="connsiteX32" fmla="*/ 201410 w 518940"/>
              <a:gd name="connsiteY32" fmla="*/ 1532586 h 1584101"/>
              <a:gd name="connsiteX33" fmla="*/ 162774 w 518940"/>
              <a:gd name="connsiteY33" fmla="*/ 1584101 h 158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18940" h="1584101">
                <a:moveTo>
                  <a:pt x="162774" y="1584101"/>
                </a:moveTo>
                <a:cubicBezTo>
                  <a:pt x="138513" y="1559840"/>
                  <a:pt x="112722" y="1539101"/>
                  <a:pt x="98379" y="1506828"/>
                </a:cubicBezTo>
                <a:cubicBezTo>
                  <a:pt x="87352" y="1482017"/>
                  <a:pt x="72622" y="1429555"/>
                  <a:pt x="72622" y="1429555"/>
                </a:cubicBezTo>
                <a:cubicBezTo>
                  <a:pt x="68329" y="1347989"/>
                  <a:pt x="69475" y="1265953"/>
                  <a:pt x="59743" y="1184856"/>
                </a:cubicBezTo>
                <a:cubicBezTo>
                  <a:pt x="56508" y="1157898"/>
                  <a:pt x="33985" y="1107583"/>
                  <a:pt x="33985" y="1107583"/>
                </a:cubicBezTo>
                <a:cubicBezTo>
                  <a:pt x="29692" y="1026017"/>
                  <a:pt x="28501" y="944228"/>
                  <a:pt x="21106" y="862884"/>
                </a:cubicBezTo>
                <a:cubicBezTo>
                  <a:pt x="10694" y="748353"/>
                  <a:pt x="-20675" y="943000"/>
                  <a:pt x="21106" y="734095"/>
                </a:cubicBezTo>
                <a:cubicBezTo>
                  <a:pt x="31896" y="680146"/>
                  <a:pt x="34418" y="707472"/>
                  <a:pt x="59743" y="656822"/>
                </a:cubicBezTo>
                <a:cubicBezTo>
                  <a:pt x="65814" y="644680"/>
                  <a:pt x="68329" y="631065"/>
                  <a:pt x="72622" y="618186"/>
                </a:cubicBezTo>
                <a:cubicBezTo>
                  <a:pt x="68329" y="510862"/>
                  <a:pt x="67133" y="403369"/>
                  <a:pt x="59743" y="296214"/>
                </a:cubicBezTo>
                <a:cubicBezTo>
                  <a:pt x="58525" y="278555"/>
                  <a:pt x="50704" y="261977"/>
                  <a:pt x="46864" y="244698"/>
                </a:cubicBezTo>
                <a:cubicBezTo>
                  <a:pt x="42115" y="223330"/>
                  <a:pt x="38278" y="201769"/>
                  <a:pt x="33985" y="180304"/>
                </a:cubicBezTo>
                <a:cubicBezTo>
                  <a:pt x="38278" y="167425"/>
                  <a:pt x="39334" y="152963"/>
                  <a:pt x="46864" y="141667"/>
                </a:cubicBezTo>
                <a:cubicBezTo>
                  <a:pt x="66696" y="111919"/>
                  <a:pt x="95628" y="96279"/>
                  <a:pt x="124137" y="77273"/>
                </a:cubicBezTo>
                <a:cubicBezTo>
                  <a:pt x="132723" y="64394"/>
                  <a:pt x="137808" y="48306"/>
                  <a:pt x="149895" y="38636"/>
                </a:cubicBezTo>
                <a:cubicBezTo>
                  <a:pt x="160495" y="30155"/>
                  <a:pt x="176389" y="31828"/>
                  <a:pt x="188531" y="25757"/>
                </a:cubicBezTo>
                <a:cubicBezTo>
                  <a:pt x="202375" y="18835"/>
                  <a:pt x="214289" y="8586"/>
                  <a:pt x="227168" y="0"/>
                </a:cubicBezTo>
                <a:cubicBezTo>
                  <a:pt x="261512" y="4293"/>
                  <a:pt x="296808" y="3772"/>
                  <a:pt x="330199" y="12879"/>
                </a:cubicBezTo>
                <a:cubicBezTo>
                  <a:pt x="358722" y="20658"/>
                  <a:pt x="387625" y="60734"/>
                  <a:pt x="407472" y="77273"/>
                </a:cubicBezTo>
                <a:cubicBezTo>
                  <a:pt x="419363" y="87182"/>
                  <a:pt x="433230" y="94445"/>
                  <a:pt x="446109" y="103031"/>
                </a:cubicBezTo>
                <a:cubicBezTo>
                  <a:pt x="454695" y="115910"/>
                  <a:pt x="460922" y="130722"/>
                  <a:pt x="471867" y="141667"/>
                </a:cubicBezTo>
                <a:cubicBezTo>
                  <a:pt x="482812" y="152612"/>
                  <a:pt x="507734" y="152196"/>
                  <a:pt x="510503" y="167425"/>
                </a:cubicBezTo>
                <a:cubicBezTo>
                  <a:pt x="530216" y="275850"/>
                  <a:pt x="516312" y="270876"/>
                  <a:pt x="458988" y="309093"/>
                </a:cubicBezTo>
                <a:cubicBezTo>
                  <a:pt x="450402" y="321972"/>
                  <a:pt x="445317" y="338060"/>
                  <a:pt x="433230" y="347729"/>
                </a:cubicBezTo>
                <a:cubicBezTo>
                  <a:pt x="370788" y="397682"/>
                  <a:pt x="409812" y="314949"/>
                  <a:pt x="381715" y="399245"/>
                </a:cubicBezTo>
                <a:cubicBezTo>
                  <a:pt x="377422" y="515155"/>
                  <a:pt x="376552" y="631242"/>
                  <a:pt x="368836" y="746974"/>
                </a:cubicBezTo>
                <a:cubicBezTo>
                  <a:pt x="367933" y="760520"/>
                  <a:pt x="355957" y="772035"/>
                  <a:pt x="355957" y="785611"/>
                </a:cubicBezTo>
                <a:cubicBezTo>
                  <a:pt x="355957" y="880154"/>
                  <a:pt x="364543" y="974501"/>
                  <a:pt x="368836" y="1068946"/>
                </a:cubicBezTo>
                <a:cubicBezTo>
                  <a:pt x="364543" y="1159098"/>
                  <a:pt x="362387" y="1249378"/>
                  <a:pt x="355957" y="1339403"/>
                </a:cubicBezTo>
                <a:cubicBezTo>
                  <a:pt x="353794" y="1369682"/>
                  <a:pt x="349031" y="1399789"/>
                  <a:pt x="343078" y="1429555"/>
                </a:cubicBezTo>
                <a:cubicBezTo>
                  <a:pt x="340416" y="1442867"/>
                  <a:pt x="340800" y="1459711"/>
                  <a:pt x="330199" y="1468191"/>
                </a:cubicBezTo>
                <a:cubicBezTo>
                  <a:pt x="316377" y="1479248"/>
                  <a:pt x="295856" y="1476777"/>
                  <a:pt x="278684" y="1481070"/>
                </a:cubicBezTo>
                <a:cubicBezTo>
                  <a:pt x="252926" y="1498242"/>
                  <a:pt x="230779" y="1522797"/>
                  <a:pt x="201410" y="1532586"/>
                </a:cubicBezTo>
                <a:lnTo>
                  <a:pt x="162774" y="158410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t="56338" r="7712" b="26573"/>
          <a:stretch/>
        </p:blipFill>
        <p:spPr>
          <a:xfrm>
            <a:off x="888642" y="463639"/>
            <a:ext cx="8371268" cy="301100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9" y="3683359"/>
            <a:ext cx="6500486" cy="233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353059" y="2009104"/>
            <a:ext cx="3747752" cy="1465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71492" y="1800392"/>
            <a:ext cx="2379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右上肢撑起整个身体的重量，</a:t>
            </a:r>
            <a:r>
              <a:rPr lang="zh-CN" altLang="en-US" sz="2400" b="1" dirty="0" smtClean="0"/>
              <a:t>所以肱二头肌和肱三头肌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同时收缩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31087" y="2408349"/>
            <a:ext cx="7727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57148" y="3306984"/>
            <a:ext cx="566670" cy="6439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23818" y="3956919"/>
            <a:ext cx="2089883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双手竖直向上提重物；吊环项目“十字支撑”等也是如此</a:t>
            </a:r>
            <a:endParaRPr lang="zh-CN" altLang="en-US" sz="2000" dirty="0"/>
          </a:p>
        </p:txBody>
      </p:sp>
      <p:sp>
        <p:nvSpPr>
          <p:cNvPr id="15" name="椭圆形标注 14"/>
          <p:cNvSpPr/>
          <p:nvPr/>
        </p:nvSpPr>
        <p:spPr>
          <a:xfrm>
            <a:off x="8422783" y="1249251"/>
            <a:ext cx="3168203" cy="759853"/>
          </a:xfrm>
          <a:prstGeom prst="wedgeEllipseCallout">
            <a:avLst>
              <a:gd name="adj1" fmla="val -59857"/>
              <a:gd name="adj2" fmla="val 14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双手自然下垂时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0" y="2431128"/>
            <a:ext cx="2979877" cy="19798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30235" r="11718" b="65633"/>
          <a:stretch/>
        </p:blipFill>
        <p:spPr>
          <a:xfrm>
            <a:off x="777024" y="643944"/>
            <a:ext cx="9834772" cy="901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51014" y="248254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333333"/>
                </a:solidFill>
                <a:effectLst/>
                <a:latin typeface="zuoyeFont_mathFont"/>
              </a:rPr>
              <a:t>脑颅骨各骨之间的连接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051014" y="3231455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333333"/>
                </a:solidFill>
                <a:effectLst/>
                <a:latin typeface="zuoyeFont_mathFont"/>
              </a:rPr>
              <a:t>脊椎间的连接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051014" y="394931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333333"/>
                </a:solidFill>
                <a:effectLst/>
                <a:latin typeface="zuoyeFont_mathFont"/>
              </a:rPr>
              <a:t>关节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419949" y="2691685"/>
            <a:ext cx="6310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19949" y="3464418"/>
            <a:ext cx="6310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19949" y="4172756"/>
            <a:ext cx="6310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473198" y="785611"/>
            <a:ext cx="901844" cy="399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9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t="81878" b="8545"/>
          <a:stretch/>
        </p:blipFill>
        <p:spPr>
          <a:xfrm>
            <a:off x="489396" y="1107583"/>
            <a:ext cx="10367497" cy="19575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69" y="3348507"/>
            <a:ext cx="7944712" cy="2884867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855335" y="5808372"/>
            <a:ext cx="817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7" b="54553"/>
          <a:stretch/>
        </p:blipFill>
        <p:spPr>
          <a:xfrm>
            <a:off x="0" y="734095"/>
            <a:ext cx="11423561" cy="1220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3" r="37230"/>
          <a:stretch/>
        </p:blipFill>
        <p:spPr>
          <a:xfrm rot="16200000">
            <a:off x="5668129" y="-2254155"/>
            <a:ext cx="940158" cy="10883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1976" y="2305318"/>
            <a:ext cx="209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课本的原话哦</a:t>
            </a:r>
            <a:endParaRPr lang="zh-CN" altLang="en-US" sz="2400" b="1" dirty="0"/>
          </a:p>
        </p:txBody>
      </p:sp>
      <p:sp>
        <p:nvSpPr>
          <p:cNvPr id="6" name="椭圆形标注 5"/>
          <p:cNvSpPr/>
          <p:nvPr/>
        </p:nvSpPr>
        <p:spPr>
          <a:xfrm>
            <a:off x="3303431" y="3657601"/>
            <a:ext cx="2672366" cy="1030309"/>
          </a:xfrm>
          <a:prstGeom prst="wedgeEllipseCallout">
            <a:avLst>
              <a:gd name="adj1" fmla="val -36876"/>
              <a:gd name="adj2" fmla="val -608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有肌肉的收缩就会有舒张，与激素无关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313" y="6222472"/>
            <a:ext cx="2134036" cy="46166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骨骼肌→动力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5313" y="5113901"/>
            <a:ext cx="1508226" cy="46166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骨→杠杆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95313" y="5653828"/>
            <a:ext cx="1774234" cy="46166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关节→支点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8207" y="4142039"/>
            <a:ext cx="297502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104</a:t>
            </a:r>
            <a:r>
              <a:rPr lang="zh-CN" altLang="en-US" sz="2400" dirty="0" smtClean="0"/>
              <a:t>页也有相似的话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0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9" r="11384" b="40094"/>
          <a:stretch/>
        </p:blipFill>
        <p:spPr>
          <a:xfrm>
            <a:off x="277767" y="566671"/>
            <a:ext cx="10980536" cy="13651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3" r="63432" b="7997"/>
          <a:stretch/>
        </p:blipFill>
        <p:spPr>
          <a:xfrm rot="16200000">
            <a:off x="4790615" y="-1685733"/>
            <a:ext cx="1584102" cy="9823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4422" y="4520483"/>
            <a:ext cx="34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这也是课本原话哦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014434" y="3760631"/>
            <a:ext cx="12879" cy="759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44601"/>
          <a:stretch/>
        </p:blipFill>
        <p:spPr>
          <a:xfrm>
            <a:off x="0" y="360608"/>
            <a:ext cx="9211045" cy="1506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4" b="35399"/>
          <a:stretch/>
        </p:blipFill>
        <p:spPr>
          <a:xfrm>
            <a:off x="-256655" y="1983344"/>
            <a:ext cx="10769173" cy="862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2" y="3599646"/>
            <a:ext cx="5206638" cy="271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1" t="13146" b="48357"/>
          <a:stretch/>
        </p:blipFill>
        <p:spPr>
          <a:xfrm>
            <a:off x="1197734" y="3567448"/>
            <a:ext cx="3195235" cy="264017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3863663" y="3760631"/>
            <a:ext cx="2202286" cy="1396732"/>
          </a:xfrm>
          <a:prstGeom prst="wedgeEllipseCallout">
            <a:avLst>
              <a:gd name="adj1" fmla="val -44138"/>
              <a:gd name="adj2" fmla="val 555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软骨层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不同于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关节软骨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9132" y="360608"/>
            <a:ext cx="36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7166" y="1997213"/>
            <a:ext cx="36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1" t="4678" r="37898" b="45745"/>
          <a:stretch/>
        </p:blipFill>
        <p:spPr>
          <a:xfrm rot="16200000">
            <a:off x="9324463" y="-166017"/>
            <a:ext cx="1081826" cy="3912353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7147775" y="1745088"/>
            <a:ext cx="761424" cy="470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51572" y="82227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课本原话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9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265</Words>
  <Application>Microsoft Office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zuoyeFont_mathFont</vt:lpstr>
      <vt:lpstr>宋体</vt:lpstr>
      <vt:lpstr>微软雅黑</vt:lpstr>
      <vt:lpstr>Arial</vt:lpstr>
      <vt:lpstr>Calibri</vt:lpstr>
      <vt:lpstr>Calibri Light</vt:lpstr>
      <vt:lpstr>Office 主题</vt:lpstr>
      <vt:lpstr>作业分析0229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作业分析0229</dc:title>
  <dc:creator>Administrator</dc:creator>
  <cp:lastModifiedBy>Administrator</cp:lastModifiedBy>
  <cp:revision>25</cp:revision>
  <dcterms:created xsi:type="dcterms:W3CDTF">2020-02-29T03:43:13Z</dcterms:created>
  <dcterms:modified xsi:type="dcterms:W3CDTF">2020-02-29T09:51:43Z</dcterms:modified>
</cp:coreProperties>
</file>