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398" y="-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CC9664-E975-44AF-BDF6-481F45523C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xmlns="" id="{A7895A40-19A4-42D6-9D30-DBC1E8002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270325" y="3369273"/>
            <a:ext cx="3200400" cy="152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374481" y="104048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7915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B52A7-1421-4145-97D4-4DFE5067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91" y="2579489"/>
            <a:ext cx="11048872" cy="2590027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6000" b="1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Power BI </a:t>
            </a:r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Installation</a:t>
            </a:r>
            <a:endParaRPr lang="en-US" sz="6000" b="1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524009" y="3366124"/>
            <a:ext cx="3200400" cy="152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00E5BE-52C9-4108-9701-59AEB14A6D49}"/>
              </a:ext>
            </a:extLst>
          </p:cNvPr>
          <p:cNvSpPr txBox="1"/>
          <p:nvPr/>
        </p:nvSpPr>
        <p:spPr>
          <a:xfrm>
            <a:off x="579529" y="281680"/>
            <a:ext cx="61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Report </a:t>
            </a:r>
            <a:r>
              <a:rPr lang="en-US" b="1" dirty="0">
                <a:solidFill>
                  <a:schemeClr val="accent6"/>
                </a:solidFill>
              </a:rPr>
              <a:t>view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8" y="942698"/>
            <a:ext cx="10586312" cy="532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3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Report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7" y="839722"/>
            <a:ext cx="10799671" cy="52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Data 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6" y="818399"/>
            <a:ext cx="10620885" cy="536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7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Model View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" y="854200"/>
            <a:ext cx="10078311" cy="492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Power Query Editor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9" y="810895"/>
            <a:ext cx="10389291" cy="52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73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Advance Editor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7" y="708674"/>
            <a:ext cx="10738711" cy="548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1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65" y="1890483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7" y="466358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4D452C-C5DE-47C8-A16A-E23379EB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9" y="902699"/>
            <a:ext cx="10696615" cy="93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5EF59A-EC43-45DA-9E7D-D79D64ED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93" y="2920157"/>
            <a:ext cx="2546987" cy="803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B0672E-CD96-43A9-AC80-94D2FFDA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789" y="2898890"/>
            <a:ext cx="2546987" cy="803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9B91E0-2D70-4CF2-BA4B-C9FDB3832818}"/>
              </a:ext>
            </a:extLst>
          </p:cNvPr>
          <p:cNvSpPr txBox="1"/>
          <p:nvPr/>
        </p:nvSpPr>
        <p:spPr>
          <a:xfrm>
            <a:off x="701047" y="1954286"/>
            <a:ext cx="1069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 BI comes in three levels – Desktop, Pro, and Premium. The Desktop level is free for individual users, while the Pro plan costs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$9.99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per user per month. The Premium plan starts at $4,995 a month per dedicated cloud compute and storage resource.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CDC1C0B-9DCD-4EB6-8041-C86D8FFA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02" y="3723986"/>
            <a:ext cx="10696615" cy="25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67</TotalTime>
  <Words>45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Power BI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Installation </dc:title>
  <dc:creator>CHANDAN KUMAR JHA</dc:creator>
  <cp:lastModifiedBy>Shibi Mathew</cp:lastModifiedBy>
  <cp:revision>11</cp:revision>
  <dcterms:created xsi:type="dcterms:W3CDTF">2020-05-08T07:17:07Z</dcterms:created>
  <dcterms:modified xsi:type="dcterms:W3CDTF">2020-05-13T07:33:02Z</dcterms:modified>
</cp:coreProperties>
</file>