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7e4bb823ba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7e4bb823ba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e4bb823ba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e4bb823ba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7e4bb823b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7e4bb823b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7e4bb823ba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7e4bb823ba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7e4bb823b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7e4bb823b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e4bb823ba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e4bb823ba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e4bb823b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e4bb823b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e4bb823b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e4bb823b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7e4bb823b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7e4bb823b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e4bb823ba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e4bb823ba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8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325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264539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3710491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238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7156888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36580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1766262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50846053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0872970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88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72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83031785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170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42080071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0530673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9580869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28652103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41775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38124663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7154305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mtClean="0"/>
              <a:t>‹#›</a:t>
            </a:fld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638534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  <p:sldLayoutId id="2147483887" r:id="rId18"/>
    <p:sldLayoutId id="2147483888" r:id="rId19"/>
    <p:sldLayoutId id="2147483889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Cyclist Bike-Share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Case Study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By: </a:t>
            </a:r>
            <a:r>
              <a:rPr lang="es" dirty="0" smtClean="0"/>
              <a:t>Shibin Shahid K V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Date: Nov </a:t>
            </a:r>
            <a:r>
              <a:rPr lang="es" dirty="0" smtClean="0"/>
              <a:t>29, </a:t>
            </a:r>
            <a:r>
              <a:rPr lang="es" dirty="0"/>
              <a:t>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cap="none" dirty="0" smtClean="0"/>
              <a:t>Recommendations</a:t>
            </a:r>
            <a:endParaRPr lang="en-IN" cap="none" dirty="0"/>
          </a:p>
        </p:txBody>
      </p:sp>
      <p:sp>
        <p:nvSpPr>
          <p:cNvPr id="335" name="Google Shape;335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b="1" dirty="0" smtClean="0"/>
              <a:t>Launch</a:t>
            </a:r>
            <a:r>
              <a:rPr lang="es" dirty="0" smtClean="0"/>
              <a:t> </a:t>
            </a:r>
            <a:r>
              <a:rPr lang="es" dirty="0"/>
              <a:t>an effective digital marketing campaign on Weekends.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b="1" dirty="0"/>
              <a:t>Introduce</a:t>
            </a:r>
            <a:r>
              <a:rPr lang="es" dirty="0"/>
              <a:t> a commute program to encourage casual </a:t>
            </a:r>
            <a:r>
              <a:rPr lang="es" dirty="0" smtClean="0"/>
              <a:t>riders </a:t>
            </a:r>
            <a:r>
              <a:rPr lang="es" dirty="0"/>
              <a:t>use bikes through Weekdays.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" b="1" dirty="0" smtClean="0"/>
              <a:t>Offer </a:t>
            </a:r>
            <a:r>
              <a:rPr lang="es" dirty="0"/>
              <a:t>casual riders discounts on annual memberships based on time used.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The Business task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 overview of customer riding behaviour.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Discuss potential opportunity areas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Task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cap="none" dirty="0" smtClean="0"/>
              <a:t>Overview of last year of customer riding </a:t>
            </a:r>
            <a:r>
              <a:rPr lang="en-US" b="1" cap="none" dirty="0" err="1" smtClean="0"/>
              <a:t>behaviour</a:t>
            </a:r>
            <a:endParaRPr lang="en-US" b="1" cap="none" dirty="0"/>
          </a:p>
        </p:txBody>
      </p:sp>
      <p:sp>
        <p:nvSpPr>
          <p:cNvPr id="295" name="Google Shape;29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/>
              <a:t>Design strategies to </a:t>
            </a:r>
            <a:r>
              <a:rPr lang="es" b="1" dirty="0"/>
              <a:t>convert</a:t>
            </a:r>
            <a:r>
              <a:rPr lang="es" dirty="0"/>
              <a:t> casual riders into annual members using digital media by understanding </a:t>
            </a:r>
            <a:r>
              <a:rPr lang="es" b="1" dirty="0"/>
              <a:t>how casual riders and annual members use Cyclistic bikes diﬀerently</a:t>
            </a:r>
            <a:r>
              <a:rPr lang="e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Overview of customer riding behaviour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cap="none" dirty="0" smtClean="0"/>
              <a:t>Number of Rides</a:t>
            </a:r>
            <a:endParaRPr lang="en-IN" cap="none" dirty="0"/>
          </a:p>
        </p:txBody>
      </p:sp>
      <p:sp>
        <p:nvSpPr>
          <p:cNvPr id="306" name="Google Shape;30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b="1" dirty="0"/>
              <a:t>Saturdays</a:t>
            </a:r>
            <a:r>
              <a:rPr lang="es" dirty="0"/>
              <a:t> experience the highest number of rides for both casual and member riders.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The number of rides for </a:t>
            </a:r>
            <a:r>
              <a:rPr lang="es" b="1" dirty="0"/>
              <a:t>casual</a:t>
            </a:r>
            <a:r>
              <a:rPr lang="es" dirty="0"/>
              <a:t> member is less during weekdays.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dirty="0"/>
              <a:t>Riders with an annual memberships tend to ride more times during weekdays. 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50" y="1897392"/>
            <a:ext cx="3992049" cy="27809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 smtClean="0"/>
              <a:t>Average Time for Users per Day</a:t>
            </a:r>
            <a:endParaRPr lang="en-US" cap="none" dirty="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average time for casual members per day is higher than than the average time for members.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Casual: </a:t>
            </a:r>
            <a:r>
              <a:rPr lang="es" dirty="0" smtClean="0"/>
              <a:t>31.9</a:t>
            </a:r>
            <a:r>
              <a:rPr lang="es" dirty="0" smtClean="0"/>
              <a:t> </a:t>
            </a:r>
            <a:r>
              <a:rPr lang="es" dirty="0"/>
              <a:t>min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Members: </a:t>
            </a:r>
            <a:r>
              <a:rPr lang="es" dirty="0" smtClean="0"/>
              <a:t>12.9 </a:t>
            </a:r>
            <a:r>
              <a:rPr lang="es" dirty="0"/>
              <a:t>min</a:t>
            </a:r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00" y="1990050"/>
            <a:ext cx="3674270" cy="254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Opportunity areas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 dirty="0" smtClean="0"/>
              <a:t>Average Time for Users per Day</a:t>
            </a:r>
            <a:endParaRPr lang="en-US" cap="none" dirty="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The average time for casual members per day is higher than than the average time for members.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Casual: </a:t>
            </a:r>
            <a:r>
              <a:rPr lang="es" dirty="0" smtClean="0"/>
              <a:t>31.9</a:t>
            </a:r>
            <a:r>
              <a:rPr lang="es" dirty="0" smtClean="0"/>
              <a:t> </a:t>
            </a:r>
            <a:r>
              <a:rPr lang="es" dirty="0"/>
              <a:t>min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dirty="0"/>
              <a:t>Members: </a:t>
            </a:r>
            <a:r>
              <a:rPr lang="es" dirty="0" smtClean="0"/>
              <a:t>12.9 </a:t>
            </a:r>
            <a:r>
              <a:rPr lang="es" dirty="0"/>
              <a:t>min</a:t>
            </a:r>
            <a:endParaRPr dirty="0"/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00" y="1990050"/>
            <a:ext cx="3674270" cy="25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689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220</Words>
  <Application>Microsoft Office PowerPoint</Application>
  <PresentationFormat>On-screen Show 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Wingdings 3</vt:lpstr>
      <vt:lpstr>Century Gothic</vt:lpstr>
      <vt:lpstr>Arial</vt:lpstr>
      <vt:lpstr>Slice</vt:lpstr>
      <vt:lpstr>Cyclist Bike-Share Case Study</vt:lpstr>
      <vt:lpstr>Table of Contents</vt:lpstr>
      <vt:lpstr>Business Task</vt:lpstr>
      <vt:lpstr>Overview of last year of customer riding behaviour</vt:lpstr>
      <vt:lpstr>Overview of customer riding behaviour</vt:lpstr>
      <vt:lpstr>Number of Rides</vt:lpstr>
      <vt:lpstr>Average Time for Users per Day</vt:lpstr>
      <vt:lpstr>Opportunity areas</vt:lpstr>
      <vt:lpstr>Average Time for Users per Day</vt:lpstr>
      <vt:lpstr>Recommendations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Bike-Share Case Study</dc:title>
  <dc:creator>91815</dc:creator>
  <cp:lastModifiedBy>91815</cp:lastModifiedBy>
  <cp:revision>3</cp:revision>
  <dcterms:modified xsi:type="dcterms:W3CDTF">2022-11-29T05:37:47Z</dcterms:modified>
</cp:coreProperties>
</file>