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097" y="502912"/>
            <a:ext cx="4643120" cy="9281160"/>
          </a:xfrm>
          <a:custGeom>
            <a:avLst/>
            <a:gdLst/>
            <a:ahLst/>
            <a:cxnLst/>
            <a:rect l="l" t="t" r="r" b="b"/>
            <a:pathLst>
              <a:path w="4643119" h="9281160">
                <a:moveTo>
                  <a:pt x="4642903" y="9278737"/>
                </a:moveTo>
                <a:lnTo>
                  <a:pt x="4640546" y="9281093"/>
                </a:lnTo>
                <a:lnTo>
                  <a:pt x="0" y="4640546"/>
                </a:lnTo>
                <a:lnTo>
                  <a:pt x="4640546" y="0"/>
                </a:lnTo>
                <a:lnTo>
                  <a:pt x="4642903" y="2356"/>
                </a:lnTo>
                <a:lnTo>
                  <a:pt x="4642903" y="9278737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152559" y="1004935"/>
            <a:ext cx="4135754" cy="8270875"/>
          </a:xfrm>
          <a:custGeom>
            <a:avLst/>
            <a:gdLst/>
            <a:ahLst/>
            <a:cxnLst/>
            <a:rect l="l" t="t" r="r" b="b"/>
            <a:pathLst>
              <a:path w="4135755" h="8270875">
                <a:moveTo>
                  <a:pt x="0" y="4135374"/>
                </a:moveTo>
                <a:lnTo>
                  <a:pt x="4135440" y="0"/>
                </a:lnTo>
                <a:lnTo>
                  <a:pt x="4135440" y="257948"/>
                </a:lnTo>
                <a:lnTo>
                  <a:pt x="260692" y="4132630"/>
                </a:lnTo>
                <a:lnTo>
                  <a:pt x="4135440" y="8007378"/>
                </a:lnTo>
                <a:lnTo>
                  <a:pt x="4135440" y="8270748"/>
                </a:lnTo>
                <a:lnTo>
                  <a:pt x="0" y="4135374"/>
                </a:lnTo>
                <a:close/>
              </a:path>
              <a:path w="4135755" h="8270875">
                <a:moveTo>
                  <a:pt x="4135440" y="8007378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5174" y="6886600"/>
            <a:ext cx="6800850" cy="3400425"/>
          </a:xfrm>
          <a:custGeom>
            <a:avLst/>
            <a:gdLst/>
            <a:ahLst/>
            <a:cxnLst/>
            <a:rect l="l" t="t" r="r" b="b"/>
            <a:pathLst>
              <a:path w="6800850" h="3400425">
                <a:moveTo>
                  <a:pt x="0" y="3400399"/>
                </a:moveTo>
                <a:lnTo>
                  <a:pt x="3400399" y="0"/>
                </a:lnTo>
                <a:lnTo>
                  <a:pt x="6800798" y="3400399"/>
                </a:lnTo>
                <a:lnTo>
                  <a:pt x="6528986" y="3400399"/>
                </a:lnTo>
                <a:lnTo>
                  <a:pt x="3400399" y="271811"/>
                </a:lnTo>
                <a:lnTo>
                  <a:pt x="271811" y="3400399"/>
                </a:lnTo>
                <a:lnTo>
                  <a:pt x="0" y="340039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5728" y="3725698"/>
            <a:ext cx="15776543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2189" y="977150"/>
            <a:ext cx="10863621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2353" y="2407630"/>
            <a:ext cx="13243293" cy="713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13804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22" y="7593318"/>
            <a:ext cx="8437245" cy="2236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4385"/>
              </a:lnSpc>
              <a:spcBef>
                <a:spcPts val="90"/>
              </a:spcBef>
            </a:pPr>
            <a:r>
              <a:rPr sz="3700" b="1" spc="-15" dirty="0">
                <a:latin typeface="Arial"/>
                <a:cs typeface="Arial"/>
              </a:rPr>
              <a:t>1RR19CS130</a:t>
            </a:r>
            <a:r>
              <a:rPr sz="3700" b="1" spc="-10" dirty="0">
                <a:latin typeface="Arial"/>
                <a:cs typeface="Arial"/>
              </a:rPr>
              <a:t> </a:t>
            </a:r>
            <a:r>
              <a:rPr sz="3700" b="1" spc="-15" dirty="0">
                <a:latin typeface="Arial"/>
                <a:cs typeface="Arial"/>
              </a:rPr>
              <a:t>(SANSKAR</a:t>
            </a:r>
            <a:r>
              <a:rPr sz="3700" b="1" spc="-10" dirty="0">
                <a:latin typeface="Arial"/>
                <a:cs typeface="Arial"/>
              </a:rPr>
              <a:t> DROLIA)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25"/>
              </a:lnSpc>
            </a:pPr>
            <a:r>
              <a:rPr sz="3700" b="1" spc="-15" dirty="0">
                <a:latin typeface="Arial"/>
                <a:cs typeface="Arial"/>
              </a:rPr>
              <a:t>1RR19CS137 </a:t>
            </a:r>
            <a:r>
              <a:rPr sz="3700" b="1" spc="-10" dirty="0">
                <a:latin typeface="Arial"/>
                <a:cs typeface="Arial"/>
              </a:rPr>
              <a:t>(SHIBIN</a:t>
            </a:r>
            <a:r>
              <a:rPr sz="3700" b="1" spc="-15" dirty="0">
                <a:latin typeface="Arial"/>
                <a:cs typeface="Arial"/>
              </a:rPr>
              <a:t> </a:t>
            </a:r>
            <a:r>
              <a:rPr sz="3700" b="1" spc="-10" dirty="0">
                <a:latin typeface="Arial"/>
                <a:cs typeface="Arial"/>
              </a:rPr>
              <a:t>C</a:t>
            </a:r>
            <a:r>
              <a:rPr sz="3700" b="1" spc="-15" dirty="0">
                <a:latin typeface="Arial"/>
                <a:cs typeface="Arial"/>
              </a:rPr>
              <a:t> </a:t>
            </a:r>
            <a:r>
              <a:rPr sz="3700" b="1" spc="-10" dirty="0">
                <a:latin typeface="Arial"/>
                <a:cs typeface="Arial"/>
              </a:rPr>
              <a:t>REJI)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25"/>
              </a:lnSpc>
            </a:pPr>
            <a:r>
              <a:rPr sz="3700" b="1" spc="-15" dirty="0">
                <a:latin typeface="Arial"/>
                <a:cs typeface="Arial"/>
              </a:rPr>
              <a:t>1RR19CS144</a:t>
            </a:r>
            <a:r>
              <a:rPr sz="3700" b="1" spc="-20" dirty="0">
                <a:latin typeface="Arial"/>
                <a:cs typeface="Arial"/>
              </a:rPr>
              <a:t> </a:t>
            </a:r>
            <a:r>
              <a:rPr sz="3700" b="1" spc="-10" dirty="0">
                <a:latin typeface="Arial"/>
                <a:cs typeface="Arial"/>
              </a:rPr>
              <a:t>(SHRITI</a:t>
            </a:r>
            <a:r>
              <a:rPr sz="3700" b="1" spc="-20" dirty="0">
                <a:latin typeface="Arial"/>
                <a:cs typeface="Arial"/>
              </a:rPr>
              <a:t> </a:t>
            </a:r>
            <a:r>
              <a:rPr sz="3700" b="1" spc="-10" dirty="0">
                <a:latin typeface="Arial"/>
                <a:cs typeface="Arial"/>
              </a:rPr>
              <a:t>ARVIND</a:t>
            </a:r>
            <a:r>
              <a:rPr sz="3700" b="1" spc="-15" dirty="0">
                <a:latin typeface="Arial"/>
                <a:cs typeface="Arial"/>
              </a:rPr>
              <a:t> </a:t>
            </a:r>
            <a:r>
              <a:rPr sz="3700" b="1" spc="-10" dirty="0">
                <a:latin typeface="Arial"/>
                <a:cs typeface="Arial"/>
              </a:rPr>
              <a:t>SINGH)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ts val="4385"/>
              </a:lnSpc>
            </a:pPr>
            <a:r>
              <a:rPr sz="3700" b="1" spc="-15" dirty="0">
                <a:latin typeface="Arial"/>
                <a:cs typeface="Arial"/>
              </a:rPr>
              <a:t>1RR19CS179</a:t>
            </a:r>
            <a:r>
              <a:rPr sz="3700" b="1" spc="-20" dirty="0">
                <a:latin typeface="Arial"/>
                <a:cs typeface="Arial"/>
              </a:rPr>
              <a:t> </a:t>
            </a:r>
            <a:r>
              <a:rPr sz="3700" b="1" spc="-10" dirty="0">
                <a:latin typeface="Arial"/>
                <a:cs typeface="Arial"/>
              </a:rPr>
              <a:t>(YASHI</a:t>
            </a:r>
            <a:r>
              <a:rPr sz="3700" b="1" spc="-20" dirty="0">
                <a:latin typeface="Arial"/>
                <a:cs typeface="Arial"/>
              </a:rPr>
              <a:t> </a:t>
            </a:r>
            <a:r>
              <a:rPr sz="3700" b="1" spc="-10" dirty="0">
                <a:latin typeface="Arial"/>
                <a:cs typeface="Arial"/>
              </a:rPr>
              <a:t>BILTHARIYA)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8247" y="5095938"/>
            <a:ext cx="12033250" cy="17265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013710" marR="5080" indent="-3001645">
              <a:lnSpc>
                <a:spcPts val="6680"/>
              </a:lnSpc>
              <a:spcBef>
                <a:spcPts val="234"/>
              </a:spcBef>
            </a:pPr>
            <a:r>
              <a:rPr sz="5600" spc="170" dirty="0">
                <a:solidFill>
                  <a:srgbClr val="7DD957"/>
                </a:solidFill>
                <a:latin typeface="Verdana"/>
                <a:cs typeface="Verdana"/>
              </a:rPr>
              <a:t>SMART</a:t>
            </a:r>
            <a:r>
              <a:rPr sz="5600" spc="-340" dirty="0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sz="5600" spc="380" dirty="0">
                <a:solidFill>
                  <a:srgbClr val="7DD957"/>
                </a:solidFill>
                <a:latin typeface="Verdana"/>
                <a:cs typeface="Verdana"/>
              </a:rPr>
              <a:t>WEARABLE</a:t>
            </a:r>
            <a:r>
              <a:rPr sz="5600" spc="-335" dirty="0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sz="5600" spc="130" dirty="0">
                <a:solidFill>
                  <a:srgbClr val="7DD957"/>
                </a:solidFill>
                <a:latin typeface="Verdana"/>
                <a:cs typeface="Verdana"/>
              </a:rPr>
              <a:t>DEVICE</a:t>
            </a:r>
            <a:r>
              <a:rPr sz="5600" spc="-335" dirty="0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sz="5600" spc="320" dirty="0">
                <a:solidFill>
                  <a:srgbClr val="7DD957"/>
                </a:solidFill>
                <a:latin typeface="Verdana"/>
                <a:cs typeface="Verdana"/>
              </a:rPr>
              <a:t>FOR </a:t>
            </a:r>
            <a:r>
              <a:rPr sz="5600" spc="-1950" dirty="0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sz="5600" spc="515" dirty="0">
                <a:solidFill>
                  <a:srgbClr val="7DD957"/>
                </a:solidFill>
                <a:latin typeface="Verdana"/>
                <a:cs typeface="Verdana"/>
              </a:rPr>
              <a:t>WOMEN</a:t>
            </a:r>
            <a:r>
              <a:rPr sz="5600" spc="-310" dirty="0">
                <a:solidFill>
                  <a:srgbClr val="7DD957"/>
                </a:solidFill>
                <a:latin typeface="Verdana"/>
                <a:cs typeface="Verdana"/>
              </a:rPr>
              <a:t> </a:t>
            </a:r>
            <a:r>
              <a:rPr sz="5600" spc="145" dirty="0">
                <a:solidFill>
                  <a:srgbClr val="7DD957"/>
                </a:solidFill>
                <a:latin typeface="Verdana"/>
                <a:cs typeface="Verdana"/>
              </a:rPr>
              <a:t>SAFETY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5156" y="2844978"/>
            <a:ext cx="7386955" cy="19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634"/>
              </a:lnSpc>
              <a:spcBef>
                <a:spcPts val="100"/>
              </a:spcBef>
            </a:pPr>
            <a:r>
              <a:rPr sz="6400" spc="-5" dirty="0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sz="64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400" spc="-5" dirty="0">
                <a:solidFill>
                  <a:srgbClr val="000000"/>
                </a:solidFill>
                <a:latin typeface="Arial"/>
                <a:cs typeface="Arial"/>
              </a:rPr>
              <a:t>Phase</a:t>
            </a:r>
            <a:r>
              <a:rPr sz="64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400" spc="-5" dirty="0">
                <a:solidFill>
                  <a:srgbClr val="000000"/>
                </a:solidFill>
                <a:latin typeface="Arial"/>
                <a:cs typeface="Arial"/>
              </a:rPr>
              <a:t>–I</a:t>
            </a:r>
            <a:endParaRPr sz="6400" dirty="0">
              <a:latin typeface="Arial"/>
              <a:cs typeface="Arial"/>
            </a:endParaRPr>
          </a:p>
          <a:p>
            <a:pPr marL="451484" algn="ctr">
              <a:lnSpc>
                <a:spcPts val="7634"/>
              </a:lnSpc>
            </a:pPr>
            <a:r>
              <a:rPr sz="6400" spc="-5" dirty="0">
                <a:solidFill>
                  <a:srgbClr val="000000"/>
                </a:solidFill>
                <a:latin typeface="Arial"/>
                <a:cs typeface="Arial"/>
              </a:rPr>
              <a:t>Zeroth</a:t>
            </a:r>
            <a:r>
              <a:rPr sz="64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400" spc="-5" dirty="0">
                <a:solidFill>
                  <a:srgbClr val="000000"/>
                </a:solidFill>
                <a:latin typeface="Arial"/>
                <a:cs typeface="Arial"/>
              </a:rPr>
              <a:t>REVIEW</a:t>
            </a:r>
            <a:endParaRPr sz="6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1024" y="7737227"/>
            <a:ext cx="7369175" cy="1933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5635"/>
              </a:lnSpc>
              <a:spcBef>
                <a:spcPts val="110"/>
              </a:spcBef>
            </a:pPr>
            <a:r>
              <a:rPr sz="4700" b="1" dirty="0">
                <a:latin typeface="Arial"/>
                <a:cs typeface="Arial"/>
              </a:rPr>
              <a:t>Guide:</a:t>
            </a:r>
            <a:r>
              <a:rPr sz="4700" b="1" spc="-15" dirty="0">
                <a:latin typeface="Arial"/>
                <a:cs typeface="Arial"/>
              </a:rPr>
              <a:t> </a:t>
            </a:r>
            <a:r>
              <a:rPr sz="4700" b="1" dirty="0">
                <a:latin typeface="Arial"/>
                <a:cs typeface="Arial"/>
              </a:rPr>
              <a:t>Dr.</a:t>
            </a:r>
            <a:r>
              <a:rPr sz="4700" b="1" spc="-10" dirty="0">
                <a:latin typeface="Arial"/>
                <a:cs typeface="Arial"/>
              </a:rPr>
              <a:t> </a:t>
            </a:r>
            <a:r>
              <a:rPr sz="4700" b="1" dirty="0">
                <a:latin typeface="Arial"/>
                <a:cs typeface="Arial"/>
              </a:rPr>
              <a:t>KAMALRAJ</a:t>
            </a:r>
            <a:r>
              <a:rPr sz="4700" b="1" spc="-15" dirty="0">
                <a:latin typeface="Arial"/>
                <a:cs typeface="Arial"/>
              </a:rPr>
              <a:t> </a:t>
            </a:r>
            <a:r>
              <a:rPr sz="4700" b="1" spc="5" dirty="0">
                <a:latin typeface="Arial"/>
                <a:cs typeface="Arial"/>
              </a:rPr>
              <a:t>T</a:t>
            </a:r>
            <a:endParaRPr sz="4700">
              <a:latin typeface="Arial"/>
              <a:cs typeface="Arial"/>
            </a:endParaRPr>
          </a:p>
          <a:p>
            <a:pPr marL="12700" marR="5080">
              <a:lnSpc>
                <a:spcPts val="4690"/>
              </a:lnSpc>
              <a:spcBef>
                <a:spcPts val="95"/>
              </a:spcBef>
            </a:pPr>
            <a:r>
              <a:rPr sz="3900" spc="5" dirty="0">
                <a:latin typeface="Arial MT"/>
                <a:cs typeface="Arial MT"/>
              </a:rPr>
              <a:t>Designation: Associate Professor </a:t>
            </a:r>
            <a:r>
              <a:rPr sz="3900" spc="-1070" dirty="0">
                <a:latin typeface="Arial MT"/>
                <a:cs typeface="Arial MT"/>
              </a:rPr>
              <a:t> </a:t>
            </a:r>
            <a:r>
              <a:rPr sz="3900" spc="5" dirty="0">
                <a:latin typeface="Arial MT"/>
                <a:cs typeface="Arial MT"/>
              </a:rPr>
              <a:t>Dept.</a:t>
            </a:r>
            <a:r>
              <a:rPr sz="3900" dirty="0">
                <a:latin typeface="Arial MT"/>
                <a:cs typeface="Arial MT"/>
              </a:rPr>
              <a:t> </a:t>
            </a:r>
            <a:r>
              <a:rPr sz="3900" spc="5" dirty="0">
                <a:latin typeface="Arial MT"/>
                <a:cs typeface="Arial MT"/>
              </a:rPr>
              <a:t>of </a:t>
            </a:r>
            <a:r>
              <a:rPr sz="3900" spc="10" dirty="0">
                <a:latin typeface="Arial MT"/>
                <a:cs typeface="Arial MT"/>
              </a:rPr>
              <a:t>CSE,</a:t>
            </a:r>
            <a:r>
              <a:rPr sz="3900" dirty="0">
                <a:latin typeface="Arial MT"/>
                <a:cs typeface="Arial MT"/>
              </a:rPr>
              <a:t> </a:t>
            </a:r>
            <a:r>
              <a:rPr sz="3900" spc="10" dirty="0">
                <a:latin typeface="Arial MT"/>
                <a:cs typeface="Arial MT"/>
              </a:rPr>
              <a:t>RRCE</a:t>
            </a:r>
            <a:endParaRPr sz="39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743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1720" y="317359"/>
            <a:ext cx="2105025" cy="981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250" dirty="0">
                <a:solidFill>
                  <a:srgbClr val="000000"/>
                </a:solidFill>
                <a:latin typeface="Arial"/>
                <a:cs typeface="Arial"/>
              </a:rPr>
              <a:t>Inde</a:t>
            </a:r>
            <a:r>
              <a:rPr sz="6250" spc="1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endParaRPr sz="6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294" y="2728345"/>
            <a:ext cx="193917" cy="1939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40597" y="1982178"/>
            <a:ext cx="11110595" cy="5843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192145">
              <a:lnSpc>
                <a:spcPct val="149700"/>
              </a:lnSpc>
              <a:spcBef>
                <a:spcPts val="90"/>
              </a:spcBef>
            </a:pPr>
            <a:r>
              <a:rPr sz="5100" spc="10" dirty="0">
                <a:latin typeface="Arial MT"/>
                <a:cs typeface="Arial MT"/>
              </a:rPr>
              <a:t>Proposed Title and Domain </a:t>
            </a:r>
            <a:r>
              <a:rPr sz="5100" spc="-1405" dirty="0">
                <a:latin typeface="Arial MT"/>
                <a:cs typeface="Arial MT"/>
              </a:rPr>
              <a:t> </a:t>
            </a:r>
            <a:r>
              <a:rPr sz="5100" spc="10" dirty="0">
                <a:latin typeface="Arial MT"/>
                <a:cs typeface="Arial MT"/>
              </a:rPr>
              <a:t>Introduction</a:t>
            </a:r>
            <a:endParaRPr sz="5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5100" spc="10" dirty="0">
                <a:latin typeface="Arial MT"/>
                <a:cs typeface="Arial MT"/>
              </a:rPr>
              <a:t>Literature</a:t>
            </a:r>
            <a:r>
              <a:rPr sz="5100" spc="-35" dirty="0">
                <a:latin typeface="Arial MT"/>
                <a:cs typeface="Arial MT"/>
              </a:rPr>
              <a:t> </a:t>
            </a:r>
            <a:r>
              <a:rPr sz="5100" spc="10" dirty="0">
                <a:latin typeface="Arial MT"/>
                <a:cs typeface="Arial MT"/>
              </a:rPr>
              <a:t>Survey</a:t>
            </a:r>
            <a:endParaRPr sz="5100">
              <a:latin typeface="Arial MT"/>
              <a:cs typeface="Arial MT"/>
            </a:endParaRPr>
          </a:p>
          <a:p>
            <a:pPr marL="12700" marR="5080">
              <a:lnSpc>
                <a:spcPct val="149700"/>
              </a:lnSpc>
            </a:pPr>
            <a:r>
              <a:rPr sz="5100" spc="10" dirty="0">
                <a:latin typeface="Arial MT"/>
                <a:cs typeface="Arial MT"/>
              </a:rPr>
              <a:t>Hardware and Software Requirements </a:t>
            </a:r>
            <a:r>
              <a:rPr sz="5100" spc="-1405" dirty="0">
                <a:latin typeface="Arial MT"/>
                <a:cs typeface="Arial MT"/>
              </a:rPr>
              <a:t> </a:t>
            </a:r>
            <a:r>
              <a:rPr sz="5100" spc="10" dirty="0">
                <a:latin typeface="Arial MT"/>
                <a:cs typeface="Arial MT"/>
              </a:rPr>
              <a:t>References</a:t>
            </a:r>
            <a:endParaRPr sz="5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94" y="3891851"/>
            <a:ext cx="193917" cy="1939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94" y="5055356"/>
            <a:ext cx="193917" cy="1939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294" y="6218862"/>
            <a:ext cx="193917" cy="1939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94" y="7382367"/>
            <a:ext cx="193917" cy="1939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62193" y="9876791"/>
            <a:ext cx="276415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48814" algn="l"/>
              </a:tabLst>
            </a:pPr>
            <a:r>
              <a:rPr sz="2200" spc="145" dirty="0">
                <a:latin typeface="Verdana"/>
                <a:cs typeface="Verdana"/>
              </a:rPr>
              <a:t>D</a:t>
            </a:r>
            <a:r>
              <a:rPr sz="2200" spc="40" dirty="0">
                <a:latin typeface="Verdana"/>
                <a:cs typeface="Verdana"/>
              </a:rPr>
              <a:t>e</a:t>
            </a:r>
            <a:r>
              <a:rPr sz="2200" spc="145" dirty="0">
                <a:latin typeface="Verdana"/>
                <a:cs typeface="Verdana"/>
              </a:rPr>
              <a:t>p</a:t>
            </a:r>
            <a:r>
              <a:rPr sz="2200" spc="50" dirty="0">
                <a:latin typeface="Verdana"/>
                <a:cs typeface="Verdana"/>
              </a:rPr>
              <a:t>t</a:t>
            </a:r>
            <a:r>
              <a:rPr sz="2200" spc="-340" dirty="0">
                <a:latin typeface="Verdana"/>
                <a:cs typeface="Verdana"/>
              </a:rPr>
              <a:t>.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o</a:t>
            </a:r>
            <a:r>
              <a:rPr sz="2200" spc="-30" dirty="0">
                <a:latin typeface="Verdana"/>
                <a:cs typeface="Verdana"/>
              </a:rPr>
              <a:t>f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C</a:t>
            </a:r>
            <a:r>
              <a:rPr sz="2200" spc="-125" dirty="0">
                <a:latin typeface="Verdana"/>
                <a:cs typeface="Verdana"/>
              </a:rPr>
              <a:t>S</a:t>
            </a:r>
            <a:r>
              <a:rPr sz="2200" spc="7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85" dirty="0">
                <a:latin typeface="Verdana"/>
                <a:cs typeface="Verdana"/>
              </a:rPr>
              <a:t>RR</a:t>
            </a:r>
            <a:r>
              <a:rPr sz="2200" spc="70" dirty="0">
                <a:latin typeface="Verdana"/>
                <a:cs typeface="Verdana"/>
              </a:rPr>
              <a:t>C</a:t>
            </a:r>
            <a:r>
              <a:rPr sz="2200" spc="75" dirty="0">
                <a:latin typeface="Verdana"/>
                <a:cs typeface="Verdana"/>
              </a:rPr>
              <a:t>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09693" y="9821504"/>
            <a:ext cx="16192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dirty="0">
                <a:solidFill>
                  <a:srgbClr val="898989"/>
                </a:solidFill>
                <a:latin typeface="Microsoft JhengHei"/>
                <a:cs typeface="Microsoft JhengHei"/>
              </a:rPr>
              <a:t>2</a:t>
            </a:r>
            <a:endParaRPr sz="185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728" y="3725698"/>
            <a:ext cx="12436475" cy="256032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5850" b="1" spc="555" dirty="0">
                <a:solidFill>
                  <a:srgbClr val="5270FF"/>
                </a:solidFill>
                <a:latin typeface="Arial"/>
                <a:cs typeface="Arial"/>
              </a:rPr>
              <a:t>SMART</a:t>
            </a:r>
            <a:r>
              <a:rPr sz="5850" b="1" spc="515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5850" b="1" spc="385" dirty="0">
                <a:solidFill>
                  <a:srgbClr val="5270FF"/>
                </a:solidFill>
                <a:latin typeface="Arial"/>
                <a:cs typeface="Arial"/>
              </a:rPr>
              <a:t>WEARABLE</a:t>
            </a:r>
            <a:r>
              <a:rPr sz="5850" b="1" spc="520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5850" b="1" spc="450" dirty="0">
                <a:solidFill>
                  <a:srgbClr val="5270FF"/>
                </a:solidFill>
                <a:latin typeface="Arial"/>
                <a:cs typeface="Arial"/>
              </a:rPr>
              <a:t>DEVICE</a:t>
            </a:r>
            <a:endParaRPr sz="5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8750" b="1" spc="60" dirty="0">
                <a:solidFill>
                  <a:srgbClr val="2A4A9D"/>
                </a:solidFill>
                <a:latin typeface="Arial"/>
                <a:cs typeface="Arial"/>
              </a:rPr>
              <a:t>FOR</a:t>
            </a:r>
            <a:r>
              <a:rPr sz="8750" b="1" spc="-100" dirty="0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sz="8750" b="1" spc="745" dirty="0">
                <a:solidFill>
                  <a:srgbClr val="2A4A9D"/>
                </a:solidFill>
                <a:latin typeface="Arial"/>
                <a:cs typeface="Arial"/>
              </a:rPr>
              <a:t>WOMEN</a:t>
            </a:r>
            <a:r>
              <a:rPr sz="8750" b="1" spc="-95" dirty="0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sz="8750" b="1" spc="254" dirty="0">
                <a:solidFill>
                  <a:srgbClr val="2A4A9D"/>
                </a:solidFill>
                <a:latin typeface="Arial"/>
                <a:cs typeface="Arial"/>
              </a:rPr>
              <a:t>SAFETY</a:t>
            </a:r>
            <a:endParaRPr sz="8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728" y="6635769"/>
            <a:ext cx="6504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20" dirty="0">
                <a:latin typeface="Tahoma"/>
                <a:cs typeface="Tahoma"/>
              </a:rPr>
              <a:t>U</a:t>
            </a:r>
            <a:r>
              <a:rPr sz="3000" b="1" spc="50" dirty="0">
                <a:latin typeface="Tahoma"/>
                <a:cs typeface="Tahoma"/>
              </a:rPr>
              <a:t>S</a:t>
            </a:r>
            <a:r>
              <a:rPr sz="3000" b="1" spc="-245" dirty="0">
                <a:latin typeface="Tahoma"/>
                <a:cs typeface="Tahoma"/>
              </a:rPr>
              <a:t>I</a:t>
            </a:r>
            <a:r>
              <a:rPr sz="3000" b="1" spc="305" dirty="0">
                <a:latin typeface="Tahoma"/>
                <a:cs typeface="Tahoma"/>
              </a:rPr>
              <a:t>N</a:t>
            </a:r>
            <a:r>
              <a:rPr sz="3000" b="1" spc="-65" dirty="0">
                <a:latin typeface="Tahoma"/>
                <a:cs typeface="Tahoma"/>
              </a:rPr>
              <a:t>G</a:t>
            </a:r>
            <a:r>
              <a:rPr sz="3000" b="1" spc="430" dirty="0">
                <a:latin typeface="Tahoma"/>
                <a:cs typeface="Tahoma"/>
              </a:rPr>
              <a:t> </a:t>
            </a:r>
            <a:r>
              <a:rPr sz="3000" b="1" spc="-245" dirty="0">
                <a:latin typeface="Tahoma"/>
                <a:cs typeface="Tahoma"/>
              </a:rPr>
              <a:t>I</a:t>
            </a:r>
            <a:r>
              <a:rPr sz="3000" b="1" spc="420" dirty="0">
                <a:latin typeface="Tahoma"/>
                <a:cs typeface="Tahoma"/>
              </a:rPr>
              <a:t>O</a:t>
            </a:r>
            <a:r>
              <a:rPr sz="3000" b="1" spc="-25" dirty="0">
                <a:latin typeface="Tahoma"/>
                <a:cs typeface="Tahoma"/>
              </a:rPr>
              <a:t>T</a:t>
            </a:r>
            <a:r>
              <a:rPr sz="3000" b="1" spc="430" dirty="0">
                <a:latin typeface="Tahoma"/>
                <a:cs typeface="Tahoma"/>
              </a:rPr>
              <a:t> </a:t>
            </a:r>
            <a:r>
              <a:rPr sz="3000" b="1" spc="-530" dirty="0">
                <a:latin typeface="Tahoma"/>
                <a:cs typeface="Tahoma"/>
              </a:rPr>
              <a:t>(</a:t>
            </a:r>
            <a:r>
              <a:rPr sz="3000" b="1" spc="-580" dirty="0">
                <a:latin typeface="Tahoma"/>
                <a:cs typeface="Tahoma"/>
              </a:rPr>
              <a:t> </a:t>
            </a:r>
            <a:r>
              <a:rPr sz="3000" b="1" spc="-245" dirty="0">
                <a:latin typeface="Tahoma"/>
                <a:cs typeface="Tahoma"/>
              </a:rPr>
              <a:t>I</a:t>
            </a:r>
            <a:r>
              <a:rPr sz="3000" b="1" spc="80" dirty="0">
                <a:latin typeface="Tahoma"/>
                <a:cs typeface="Tahoma"/>
              </a:rPr>
              <a:t>n</a:t>
            </a:r>
            <a:r>
              <a:rPr sz="3000" b="1" spc="185" dirty="0">
                <a:latin typeface="Tahoma"/>
                <a:cs typeface="Tahoma"/>
              </a:rPr>
              <a:t>t</a:t>
            </a:r>
            <a:r>
              <a:rPr sz="3000" b="1" spc="125" dirty="0">
                <a:latin typeface="Tahoma"/>
                <a:cs typeface="Tahoma"/>
              </a:rPr>
              <a:t>e</a:t>
            </a:r>
            <a:r>
              <a:rPr sz="3000" b="1" spc="130" dirty="0">
                <a:latin typeface="Tahoma"/>
                <a:cs typeface="Tahoma"/>
              </a:rPr>
              <a:t>r</a:t>
            </a:r>
            <a:r>
              <a:rPr sz="3000" b="1" spc="80" dirty="0">
                <a:latin typeface="Tahoma"/>
                <a:cs typeface="Tahoma"/>
              </a:rPr>
              <a:t>n</a:t>
            </a:r>
            <a:r>
              <a:rPr sz="3000" b="1" spc="125" dirty="0">
                <a:latin typeface="Tahoma"/>
                <a:cs typeface="Tahoma"/>
              </a:rPr>
              <a:t>e</a:t>
            </a:r>
            <a:r>
              <a:rPr sz="3000" b="1" spc="-114" dirty="0">
                <a:latin typeface="Tahoma"/>
                <a:cs typeface="Tahoma"/>
              </a:rPr>
              <a:t>t</a:t>
            </a:r>
            <a:r>
              <a:rPr sz="3000" b="1" spc="430" dirty="0">
                <a:latin typeface="Tahoma"/>
                <a:cs typeface="Tahoma"/>
              </a:rPr>
              <a:t> </a:t>
            </a:r>
            <a:r>
              <a:rPr sz="3000" b="1" spc="420" dirty="0">
                <a:latin typeface="Tahoma"/>
                <a:cs typeface="Tahoma"/>
              </a:rPr>
              <a:t>O</a:t>
            </a:r>
            <a:r>
              <a:rPr sz="3000" b="1" spc="-65" dirty="0">
                <a:latin typeface="Tahoma"/>
                <a:cs typeface="Tahoma"/>
              </a:rPr>
              <a:t>f</a:t>
            </a:r>
            <a:r>
              <a:rPr sz="3000" b="1" spc="430" dirty="0">
                <a:latin typeface="Tahoma"/>
                <a:cs typeface="Tahoma"/>
              </a:rPr>
              <a:t> </a:t>
            </a:r>
            <a:r>
              <a:rPr sz="3000" b="1" spc="275" dirty="0">
                <a:latin typeface="Tahoma"/>
                <a:cs typeface="Tahoma"/>
              </a:rPr>
              <a:t>T</a:t>
            </a:r>
            <a:r>
              <a:rPr sz="3000" b="1" spc="80" dirty="0">
                <a:latin typeface="Tahoma"/>
                <a:cs typeface="Tahoma"/>
              </a:rPr>
              <a:t>h</a:t>
            </a:r>
            <a:r>
              <a:rPr sz="3000" b="1" spc="170" dirty="0">
                <a:latin typeface="Tahoma"/>
                <a:cs typeface="Tahoma"/>
              </a:rPr>
              <a:t>i</a:t>
            </a:r>
            <a:r>
              <a:rPr sz="3000" b="1" spc="80" dirty="0">
                <a:latin typeface="Tahoma"/>
                <a:cs typeface="Tahoma"/>
              </a:rPr>
              <a:t>n</a:t>
            </a:r>
            <a:r>
              <a:rPr sz="3000" b="1" spc="5" dirty="0">
                <a:latin typeface="Tahoma"/>
                <a:cs typeface="Tahoma"/>
              </a:rPr>
              <a:t>g</a:t>
            </a:r>
            <a:r>
              <a:rPr sz="3000" b="1" spc="80" dirty="0">
                <a:latin typeface="Tahoma"/>
                <a:cs typeface="Tahoma"/>
              </a:rPr>
              <a:t>s</a:t>
            </a:r>
            <a:r>
              <a:rPr sz="3000" b="1" spc="-530" dirty="0">
                <a:latin typeface="Tahoma"/>
                <a:cs typeface="Tahoma"/>
              </a:rPr>
              <a:t>)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6"/>
            <a:ext cx="8858250" cy="10287000"/>
            <a:chOff x="0" y="156"/>
            <a:chExt cx="885825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006688"/>
              <a:ext cx="8858250" cy="2101850"/>
            </a:xfrm>
            <a:custGeom>
              <a:avLst/>
              <a:gdLst/>
              <a:ahLst/>
              <a:cxnLst/>
              <a:rect l="l" t="t" r="r" b="b"/>
              <a:pathLst>
                <a:path w="8858250" h="2101850">
                  <a:moveTo>
                    <a:pt x="8655070" y="2101426"/>
                  </a:moveTo>
                  <a:lnTo>
                    <a:pt x="8608681" y="2096057"/>
                  </a:lnTo>
                  <a:lnTo>
                    <a:pt x="8566062" y="2080771"/>
                  </a:lnTo>
                  <a:lnTo>
                    <a:pt x="8528442" y="2056796"/>
                  </a:lnTo>
                  <a:lnTo>
                    <a:pt x="8497046" y="2025359"/>
                  </a:lnTo>
                  <a:lnTo>
                    <a:pt x="8473102" y="1987689"/>
                  </a:lnTo>
                  <a:lnTo>
                    <a:pt x="8457836" y="1945015"/>
                  </a:lnTo>
                  <a:lnTo>
                    <a:pt x="8452475" y="1898565"/>
                  </a:lnTo>
                  <a:lnTo>
                    <a:pt x="8455802" y="1861017"/>
                  </a:lnTo>
                  <a:lnTo>
                    <a:pt x="8465461" y="1826394"/>
                  </a:lnTo>
                  <a:lnTo>
                    <a:pt x="8480964" y="1794697"/>
                  </a:lnTo>
                  <a:lnTo>
                    <a:pt x="8501824" y="1765926"/>
                  </a:lnTo>
                  <a:lnTo>
                    <a:pt x="7081057" y="67620"/>
                  </a:lnTo>
                  <a:lnTo>
                    <a:pt x="0" y="67620"/>
                  </a:lnTo>
                  <a:lnTo>
                    <a:pt x="0" y="0"/>
                  </a:lnTo>
                  <a:lnTo>
                    <a:pt x="7109628" y="0"/>
                  </a:lnTo>
                  <a:lnTo>
                    <a:pt x="8548578" y="1724313"/>
                  </a:lnTo>
                  <a:lnTo>
                    <a:pt x="8752504" y="1724313"/>
                  </a:lnTo>
                  <a:lnTo>
                    <a:pt x="8808868" y="1770680"/>
                  </a:lnTo>
                  <a:lnTo>
                    <a:pt x="8833736" y="1808304"/>
                  </a:lnTo>
                  <a:lnTo>
                    <a:pt x="8850381" y="1851296"/>
                  </a:lnTo>
                  <a:lnTo>
                    <a:pt x="8857665" y="1898565"/>
                  </a:lnTo>
                  <a:lnTo>
                    <a:pt x="8852304" y="1945015"/>
                  </a:lnTo>
                  <a:lnTo>
                    <a:pt x="8837038" y="1987689"/>
                  </a:lnTo>
                  <a:lnTo>
                    <a:pt x="8813093" y="2025359"/>
                  </a:lnTo>
                  <a:lnTo>
                    <a:pt x="8781697" y="2056796"/>
                  </a:lnTo>
                  <a:lnTo>
                    <a:pt x="8744077" y="2080771"/>
                  </a:lnTo>
                  <a:lnTo>
                    <a:pt x="8701459" y="2096057"/>
                  </a:lnTo>
                  <a:lnTo>
                    <a:pt x="8655070" y="2101426"/>
                  </a:lnTo>
                  <a:close/>
                </a:path>
                <a:path w="8858250" h="2101850">
                  <a:moveTo>
                    <a:pt x="8752504" y="1724313"/>
                  </a:moveTo>
                  <a:lnTo>
                    <a:pt x="8548578" y="1724313"/>
                  </a:lnTo>
                  <a:lnTo>
                    <a:pt x="8571346" y="1712163"/>
                  </a:lnTo>
                  <a:lnTo>
                    <a:pt x="8596305" y="1703182"/>
                  </a:lnTo>
                  <a:lnTo>
                    <a:pt x="8622725" y="1697615"/>
                  </a:lnTo>
                  <a:lnTo>
                    <a:pt x="8649875" y="1695705"/>
                  </a:lnTo>
                  <a:lnTo>
                    <a:pt x="8696280" y="1700937"/>
                  </a:lnTo>
                  <a:lnTo>
                    <a:pt x="8739004" y="1715904"/>
                  </a:lnTo>
                  <a:lnTo>
                    <a:pt x="8752504" y="1724313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56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3001" y="0"/>
            <a:ext cx="4575175" cy="4644390"/>
          </a:xfrm>
          <a:custGeom>
            <a:avLst/>
            <a:gdLst/>
            <a:ahLst/>
            <a:cxnLst/>
            <a:rect l="l" t="t" r="r" b="b"/>
            <a:pathLst>
              <a:path w="4575175" h="4644390">
                <a:moveTo>
                  <a:pt x="2886048" y="4643830"/>
                </a:moveTo>
                <a:lnTo>
                  <a:pt x="2837866" y="4643436"/>
                </a:lnTo>
                <a:lnTo>
                  <a:pt x="2789849" y="4642256"/>
                </a:lnTo>
                <a:lnTo>
                  <a:pt x="2742029" y="4640298"/>
                </a:lnTo>
                <a:lnTo>
                  <a:pt x="2694413" y="4637567"/>
                </a:lnTo>
                <a:lnTo>
                  <a:pt x="2647005" y="4634070"/>
                </a:lnTo>
                <a:lnTo>
                  <a:pt x="2599813" y="4629812"/>
                </a:lnTo>
                <a:lnTo>
                  <a:pt x="2552843" y="4624800"/>
                </a:lnTo>
                <a:lnTo>
                  <a:pt x="2506100" y="4619040"/>
                </a:lnTo>
                <a:lnTo>
                  <a:pt x="2459591" y="4612538"/>
                </a:lnTo>
                <a:lnTo>
                  <a:pt x="2413321" y="4605300"/>
                </a:lnTo>
                <a:lnTo>
                  <a:pt x="2367298" y="4597332"/>
                </a:lnTo>
                <a:lnTo>
                  <a:pt x="2321527" y="4588640"/>
                </a:lnTo>
                <a:lnTo>
                  <a:pt x="2276014" y="4579231"/>
                </a:lnTo>
                <a:lnTo>
                  <a:pt x="2230765" y="4569110"/>
                </a:lnTo>
                <a:lnTo>
                  <a:pt x="2185787" y="4558285"/>
                </a:lnTo>
                <a:lnTo>
                  <a:pt x="2141086" y="4546760"/>
                </a:lnTo>
                <a:lnTo>
                  <a:pt x="2096667" y="4534542"/>
                </a:lnTo>
                <a:lnTo>
                  <a:pt x="2052537" y="4521637"/>
                </a:lnTo>
                <a:lnTo>
                  <a:pt x="2008702" y="4508051"/>
                </a:lnTo>
                <a:lnTo>
                  <a:pt x="1965168" y="4493790"/>
                </a:lnTo>
                <a:lnTo>
                  <a:pt x="1921942" y="4478861"/>
                </a:lnTo>
                <a:lnTo>
                  <a:pt x="1879029" y="4463270"/>
                </a:lnTo>
                <a:lnTo>
                  <a:pt x="1836435" y="4447022"/>
                </a:lnTo>
                <a:lnTo>
                  <a:pt x="1794167" y="4430125"/>
                </a:lnTo>
                <a:lnTo>
                  <a:pt x="1752230" y="4412583"/>
                </a:lnTo>
                <a:lnTo>
                  <a:pt x="1710632" y="4394403"/>
                </a:lnTo>
                <a:lnTo>
                  <a:pt x="1669377" y="4375591"/>
                </a:lnTo>
                <a:lnTo>
                  <a:pt x="1628473" y="4356154"/>
                </a:lnTo>
                <a:lnTo>
                  <a:pt x="1587925" y="4336097"/>
                </a:lnTo>
                <a:lnTo>
                  <a:pt x="1547739" y="4315427"/>
                </a:lnTo>
                <a:lnTo>
                  <a:pt x="1507921" y="4294149"/>
                </a:lnTo>
                <a:lnTo>
                  <a:pt x="1468478" y="4272270"/>
                </a:lnTo>
                <a:lnTo>
                  <a:pt x="1429416" y="4249796"/>
                </a:lnTo>
                <a:lnTo>
                  <a:pt x="1390741" y="4226734"/>
                </a:lnTo>
                <a:lnTo>
                  <a:pt x="1352459" y="4203088"/>
                </a:lnTo>
                <a:lnTo>
                  <a:pt x="1314576" y="4178866"/>
                </a:lnTo>
                <a:lnTo>
                  <a:pt x="1277098" y="4154073"/>
                </a:lnTo>
                <a:lnTo>
                  <a:pt x="1240031" y="4128716"/>
                </a:lnTo>
                <a:lnTo>
                  <a:pt x="1203382" y="4102800"/>
                </a:lnTo>
                <a:lnTo>
                  <a:pt x="1167156" y="4076332"/>
                </a:lnTo>
                <a:lnTo>
                  <a:pt x="1131360" y="4049318"/>
                </a:lnTo>
                <a:lnTo>
                  <a:pt x="1096000" y="4021765"/>
                </a:lnTo>
                <a:lnTo>
                  <a:pt x="1061082" y="3993677"/>
                </a:lnTo>
                <a:lnTo>
                  <a:pt x="1026612" y="3965062"/>
                </a:lnTo>
                <a:lnTo>
                  <a:pt x="992596" y="3935925"/>
                </a:lnTo>
                <a:lnTo>
                  <a:pt x="959041" y="3906272"/>
                </a:lnTo>
                <a:lnTo>
                  <a:pt x="925952" y="3876111"/>
                </a:lnTo>
                <a:lnTo>
                  <a:pt x="893336" y="3845446"/>
                </a:lnTo>
                <a:lnTo>
                  <a:pt x="861198" y="3814284"/>
                </a:lnTo>
                <a:lnTo>
                  <a:pt x="829545" y="3782631"/>
                </a:lnTo>
                <a:lnTo>
                  <a:pt x="798383" y="3750493"/>
                </a:lnTo>
                <a:lnTo>
                  <a:pt x="767718" y="3717877"/>
                </a:lnTo>
                <a:lnTo>
                  <a:pt x="737556" y="3684788"/>
                </a:lnTo>
                <a:lnTo>
                  <a:pt x="707904" y="3651232"/>
                </a:lnTo>
                <a:lnTo>
                  <a:pt x="678767" y="3617217"/>
                </a:lnTo>
                <a:lnTo>
                  <a:pt x="650152" y="3582747"/>
                </a:lnTo>
                <a:lnTo>
                  <a:pt x="622064" y="3547829"/>
                </a:lnTo>
                <a:lnTo>
                  <a:pt x="594511" y="3512469"/>
                </a:lnTo>
                <a:lnTo>
                  <a:pt x="567497" y="3476673"/>
                </a:lnTo>
                <a:lnTo>
                  <a:pt x="541029" y="3440447"/>
                </a:lnTo>
                <a:lnTo>
                  <a:pt x="515113" y="3403798"/>
                </a:lnTo>
                <a:lnTo>
                  <a:pt x="489756" y="3366731"/>
                </a:lnTo>
                <a:lnTo>
                  <a:pt x="464963" y="3329253"/>
                </a:lnTo>
                <a:lnTo>
                  <a:pt x="440741" y="3291370"/>
                </a:lnTo>
                <a:lnTo>
                  <a:pt x="417095" y="3253088"/>
                </a:lnTo>
                <a:lnTo>
                  <a:pt x="394032" y="3214413"/>
                </a:lnTo>
                <a:lnTo>
                  <a:pt x="371559" y="3175350"/>
                </a:lnTo>
                <a:lnTo>
                  <a:pt x="349680" y="3135908"/>
                </a:lnTo>
                <a:lnTo>
                  <a:pt x="328402" y="3096090"/>
                </a:lnTo>
                <a:lnTo>
                  <a:pt x="307732" y="3055904"/>
                </a:lnTo>
                <a:lnTo>
                  <a:pt x="287675" y="3015356"/>
                </a:lnTo>
                <a:lnTo>
                  <a:pt x="268238" y="2974452"/>
                </a:lnTo>
                <a:lnTo>
                  <a:pt x="249426" y="2933197"/>
                </a:lnTo>
                <a:lnTo>
                  <a:pt x="231246" y="2891599"/>
                </a:lnTo>
                <a:lnTo>
                  <a:pt x="213704" y="2849662"/>
                </a:lnTo>
                <a:lnTo>
                  <a:pt x="196806" y="2807394"/>
                </a:lnTo>
                <a:lnTo>
                  <a:pt x="180559" y="2764800"/>
                </a:lnTo>
                <a:lnTo>
                  <a:pt x="164967" y="2721887"/>
                </a:lnTo>
                <a:lnTo>
                  <a:pt x="150038" y="2678661"/>
                </a:lnTo>
                <a:lnTo>
                  <a:pt x="135778" y="2635127"/>
                </a:lnTo>
                <a:lnTo>
                  <a:pt x="122192" y="2591292"/>
                </a:lnTo>
                <a:lnTo>
                  <a:pt x="109287" y="2547162"/>
                </a:lnTo>
                <a:lnTo>
                  <a:pt x="97069" y="2502743"/>
                </a:lnTo>
                <a:lnTo>
                  <a:pt x="85544" y="2458042"/>
                </a:lnTo>
                <a:lnTo>
                  <a:pt x="74718" y="2413064"/>
                </a:lnTo>
                <a:lnTo>
                  <a:pt x="64598" y="2367815"/>
                </a:lnTo>
                <a:lnTo>
                  <a:pt x="55189" y="2322302"/>
                </a:lnTo>
                <a:lnTo>
                  <a:pt x="46497" y="2276531"/>
                </a:lnTo>
                <a:lnTo>
                  <a:pt x="38529" y="2230508"/>
                </a:lnTo>
                <a:lnTo>
                  <a:pt x="31291" y="2184238"/>
                </a:lnTo>
                <a:lnTo>
                  <a:pt x="24789" y="2137729"/>
                </a:lnTo>
                <a:lnTo>
                  <a:pt x="19029" y="2090986"/>
                </a:lnTo>
                <a:lnTo>
                  <a:pt x="14017" y="2044016"/>
                </a:lnTo>
                <a:lnTo>
                  <a:pt x="9759" y="1996824"/>
                </a:lnTo>
                <a:lnTo>
                  <a:pt x="6262" y="1949416"/>
                </a:lnTo>
                <a:lnTo>
                  <a:pt x="3531" y="1901799"/>
                </a:lnTo>
                <a:lnTo>
                  <a:pt x="1573" y="1853980"/>
                </a:lnTo>
                <a:lnTo>
                  <a:pt x="393" y="1805963"/>
                </a:lnTo>
                <a:lnTo>
                  <a:pt x="0" y="1757649"/>
                </a:lnTo>
                <a:lnTo>
                  <a:pt x="393" y="1709548"/>
                </a:lnTo>
                <a:lnTo>
                  <a:pt x="1573" y="1661531"/>
                </a:lnTo>
                <a:lnTo>
                  <a:pt x="3531" y="1613711"/>
                </a:lnTo>
                <a:lnTo>
                  <a:pt x="6262" y="1566094"/>
                </a:lnTo>
                <a:lnTo>
                  <a:pt x="9759" y="1518687"/>
                </a:lnTo>
                <a:lnTo>
                  <a:pt x="14017" y="1471495"/>
                </a:lnTo>
                <a:lnTo>
                  <a:pt x="19029" y="1424524"/>
                </a:lnTo>
                <a:lnTo>
                  <a:pt x="24789" y="1377781"/>
                </a:lnTo>
                <a:lnTo>
                  <a:pt x="31291" y="1331272"/>
                </a:lnTo>
                <a:lnTo>
                  <a:pt x="38529" y="1285003"/>
                </a:lnTo>
                <a:lnTo>
                  <a:pt x="46497" y="1238980"/>
                </a:lnTo>
                <a:lnTo>
                  <a:pt x="55189" y="1193208"/>
                </a:lnTo>
                <a:lnTo>
                  <a:pt x="64598" y="1147695"/>
                </a:lnTo>
                <a:lnTo>
                  <a:pt x="74718" y="1102447"/>
                </a:lnTo>
                <a:lnTo>
                  <a:pt x="85544" y="1057469"/>
                </a:lnTo>
                <a:lnTo>
                  <a:pt x="97069" y="1012767"/>
                </a:lnTo>
                <a:lnTo>
                  <a:pt x="109287" y="968348"/>
                </a:lnTo>
                <a:lnTo>
                  <a:pt x="122192" y="924219"/>
                </a:lnTo>
                <a:lnTo>
                  <a:pt x="135778" y="880384"/>
                </a:lnTo>
                <a:lnTo>
                  <a:pt x="150038" y="836850"/>
                </a:lnTo>
                <a:lnTo>
                  <a:pt x="164967" y="793623"/>
                </a:lnTo>
                <a:lnTo>
                  <a:pt x="180559" y="750710"/>
                </a:lnTo>
                <a:lnTo>
                  <a:pt x="196806" y="708116"/>
                </a:lnTo>
                <a:lnTo>
                  <a:pt x="213704" y="665848"/>
                </a:lnTo>
                <a:lnTo>
                  <a:pt x="231246" y="623912"/>
                </a:lnTo>
                <a:lnTo>
                  <a:pt x="249426" y="582313"/>
                </a:lnTo>
                <a:lnTo>
                  <a:pt x="268238" y="541059"/>
                </a:lnTo>
                <a:lnTo>
                  <a:pt x="287675" y="500154"/>
                </a:lnTo>
                <a:lnTo>
                  <a:pt x="307732" y="459606"/>
                </a:lnTo>
                <a:lnTo>
                  <a:pt x="328402" y="419420"/>
                </a:lnTo>
                <a:lnTo>
                  <a:pt x="349680" y="379603"/>
                </a:lnTo>
                <a:lnTo>
                  <a:pt x="371559" y="340160"/>
                </a:lnTo>
                <a:lnTo>
                  <a:pt x="394032" y="301098"/>
                </a:lnTo>
                <a:lnTo>
                  <a:pt x="417095" y="262423"/>
                </a:lnTo>
                <a:lnTo>
                  <a:pt x="440741" y="224140"/>
                </a:lnTo>
                <a:lnTo>
                  <a:pt x="464963" y="186257"/>
                </a:lnTo>
                <a:lnTo>
                  <a:pt x="489756" y="148779"/>
                </a:lnTo>
                <a:lnTo>
                  <a:pt x="515113" y="111713"/>
                </a:lnTo>
                <a:lnTo>
                  <a:pt x="541029" y="75063"/>
                </a:lnTo>
                <a:lnTo>
                  <a:pt x="567497" y="38838"/>
                </a:lnTo>
                <a:lnTo>
                  <a:pt x="594511" y="3042"/>
                </a:lnTo>
                <a:lnTo>
                  <a:pt x="596881" y="0"/>
                </a:lnTo>
                <a:lnTo>
                  <a:pt x="4574998" y="0"/>
                </a:lnTo>
                <a:lnTo>
                  <a:pt x="4574998" y="4098246"/>
                </a:lnTo>
                <a:lnTo>
                  <a:pt x="4568766" y="4102800"/>
                </a:lnTo>
                <a:lnTo>
                  <a:pt x="4532116" y="4128716"/>
                </a:lnTo>
                <a:lnTo>
                  <a:pt x="4495050" y="4154073"/>
                </a:lnTo>
                <a:lnTo>
                  <a:pt x="4457572" y="4178866"/>
                </a:lnTo>
                <a:lnTo>
                  <a:pt x="4419689" y="4203088"/>
                </a:lnTo>
                <a:lnTo>
                  <a:pt x="4381406" y="4226734"/>
                </a:lnTo>
                <a:lnTo>
                  <a:pt x="4342731" y="4249796"/>
                </a:lnTo>
                <a:lnTo>
                  <a:pt x="4303669" y="4272270"/>
                </a:lnTo>
                <a:lnTo>
                  <a:pt x="4264226" y="4294149"/>
                </a:lnTo>
                <a:lnTo>
                  <a:pt x="4224409" y="4315427"/>
                </a:lnTo>
                <a:lnTo>
                  <a:pt x="4184223" y="4336097"/>
                </a:lnTo>
                <a:lnTo>
                  <a:pt x="4143675" y="4356154"/>
                </a:lnTo>
                <a:lnTo>
                  <a:pt x="4102770" y="4375591"/>
                </a:lnTo>
                <a:lnTo>
                  <a:pt x="4061516" y="4394403"/>
                </a:lnTo>
                <a:lnTo>
                  <a:pt x="4019917" y="4412583"/>
                </a:lnTo>
                <a:lnTo>
                  <a:pt x="3977981" y="4430125"/>
                </a:lnTo>
                <a:lnTo>
                  <a:pt x="3935712" y="4447022"/>
                </a:lnTo>
                <a:lnTo>
                  <a:pt x="3893119" y="4463270"/>
                </a:lnTo>
                <a:lnTo>
                  <a:pt x="3850206" y="4478861"/>
                </a:lnTo>
                <a:lnTo>
                  <a:pt x="3806979" y="4493790"/>
                </a:lnTo>
                <a:lnTo>
                  <a:pt x="3763445" y="4508051"/>
                </a:lnTo>
                <a:lnTo>
                  <a:pt x="3719610" y="4521637"/>
                </a:lnTo>
                <a:lnTo>
                  <a:pt x="3675480" y="4534542"/>
                </a:lnTo>
                <a:lnTo>
                  <a:pt x="3631062" y="4546760"/>
                </a:lnTo>
                <a:lnTo>
                  <a:pt x="3586360" y="4558285"/>
                </a:lnTo>
                <a:lnTo>
                  <a:pt x="3541382" y="4569110"/>
                </a:lnTo>
                <a:lnTo>
                  <a:pt x="3496133" y="4579231"/>
                </a:lnTo>
                <a:lnTo>
                  <a:pt x="3450620" y="4588640"/>
                </a:lnTo>
                <a:lnTo>
                  <a:pt x="3404849" y="4597332"/>
                </a:lnTo>
                <a:lnTo>
                  <a:pt x="3358826" y="4605300"/>
                </a:lnTo>
                <a:lnTo>
                  <a:pt x="3312557" y="4612538"/>
                </a:lnTo>
                <a:lnTo>
                  <a:pt x="3266047" y="4619040"/>
                </a:lnTo>
                <a:lnTo>
                  <a:pt x="3219305" y="4624800"/>
                </a:lnTo>
                <a:lnTo>
                  <a:pt x="3172334" y="4629812"/>
                </a:lnTo>
                <a:lnTo>
                  <a:pt x="3125142" y="4634070"/>
                </a:lnTo>
                <a:lnTo>
                  <a:pt x="3077735" y="4637567"/>
                </a:lnTo>
                <a:lnTo>
                  <a:pt x="3030118" y="4640298"/>
                </a:lnTo>
                <a:lnTo>
                  <a:pt x="2982298" y="4642256"/>
                </a:lnTo>
                <a:lnTo>
                  <a:pt x="2934281" y="4643436"/>
                </a:lnTo>
                <a:lnTo>
                  <a:pt x="2886048" y="464383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748" y="8441623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4"/>
                </a:moveTo>
                <a:lnTo>
                  <a:pt x="0" y="1628774"/>
                </a:lnTo>
                <a:lnTo>
                  <a:pt x="0" y="0"/>
                </a:lnTo>
                <a:lnTo>
                  <a:pt x="1638238" y="16287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830" y="210717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9793" y="620180"/>
            <a:ext cx="6383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35" dirty="0">
                <a:solidFill>
                  <a:srgbClr val="2A4A9D"/>
                </a:solidFill>
                <a:latin typeface="Arial"/>
                <a:cs typeface="Arial"/>
              </a:rPr>
              <a:t>INTRODUCTION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009" y="2002131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6320" y="1724636"/>
            <a:ext cx="13232765" cy="808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6385">
              <a:lnSpc>
                <a:spcPct val="120400"/>
              </a:lnSpc>
              <a:spcBef>
                <a:spcPts val="100"/>
              </a:spcBef>
              <a:tabLst>
                <a:tab pos="1665605" algn="l"/>
                <a:tab pos="2206625" algn="l"/>
                <a:tab pos="2298700" algn="l"/>
                <a:tab pos="2602865" algn="l"/>
                <a:tab pos="3464560" algn="l"/>
                <a:tab pos="3521075" algn="l"/>
                <a:tab pos="4778375" algn="l"/>
                <a:tab pos="5133340" algn="l"/>
                <a:tab pos="5226050" algn="l"/>
                <a:tab pos="5899785" algn="l"/>
                <a:tab pos="6897370" algn="l"/>
                <a:tab pos="7007859" algn="l"/>
                <a:tab pos="7363459" algn="l"/>
                <a:tab pos="8078470" algn="l"/>
                <a:tab pos="8246109" algn="l"/>
                <a:tab pos="8281670" algn="l"/>
                <a:tab pos="8752840" algn="l"/>
                <a:tab pos="9183370" algn="l"/>
                <a:tab pos="9690100" algn="l"/>
                <a:tab pos="10007600" algn="l"/>
                <a:tab pos="10139680" algn="l"/>
                <a:tab pos="10681970" algn="l"/>
              </a:tabLst>
            </a:pPr>
            <a:r>
              <a:rPr sz="2700" spc="270" dirty="0">
                <a:latin typeface="Arial MT"/>
                <a:cs typeface="Arial MT"/>
              </a:rPr>
              <a:t>WOME</a:t>
            </a:r>
            <a:r>
              <a:rPr sz="2700" dirty="0">
                <a:latin typeface="Arial MT"/>
                <a:cs typeface="Arial MT"/>
              </a:rPr>
              <a:t>N	</a:t>
            </a:r>
            <a:r>
              <a:rPr sz="2700" spc="270" dirty="0">
                <a:latin typeface="Arial MT"/>
                <a:cs typeface="Arial MT"/>
              </a:rPr>
              <a:t>AR</a:t>
            </a:r>
            <a:r>
              <a:rPr sz="2700" dirty="0">
                <a:latin typeface="Arial MT"/>
                <a:cs typeface="Arial MT"/>
              </a:rPr>
              <a:t>E	</a:t>
            </a:r>
            <a:r>
              <a:rPr sz="2700" spc="270" dirty="0">
                <a:latin typeface="Arial MT"/>
                <a:cs typeface="Arial MT"/>
              </a:rPr>
              <a:t>TH</a:t>
            </a:r>
            <a:r>
              <a:rPr sz="2700" dirty="0">
                <a:latin typeface="Arial MT"/>
                <a:cs typeface="Arial MT"/>
              </a:rPr>
              <a:t>E		</a:t>
            </a:r>
            <a:r>
              <a:rPr sz="2700" spc="270" dirty="0">
                <a:latin typeface="Arial MT"/>
                <a:cs typeface="Arial MT"/>
              </a:rPr>
              <a:t>MOS</a:t>
            </a:r>
            <a:r>
              <a:rPr sz="2700" dirty="0">
                <a:latin typeface="Arial MT"/>
                <a:cs typeface="Arial MT"/>
              </a:rPr>
              <a:t>T	</a:t>
            </a:r>
            <a:r>
              <a:rPr sz="2700" spc="270" dirty="0">
                <a:latin typeface="Arial MT"/>
                <a:cs typeface="Arial MT"/>
              </a:rPr>
              <a:t>INTEGRA</a:t>
            </a:r>
            <a:r>
              <a:rPr sz="2700" dirty="0">
                <a:latin typeface="Arial MT"/>
                <a:cs typeface="Arial MT"/>
              </a:rPr>
              <a:t>L	</a:t>
            </a:r>
            <a:r>
              <a:rPr sz="2700" spc="270" dirty="0">
                <a:latin typeface="Arial MT"/>
                <a:cs typeface="Arial MT"/>
              </a:rPr>
              <a:t>PAR</a:t>
            </a:r>
            <a:r>
              <a:rPr sz="2700" dirty="0">
                <a:latin typeface="Arial MT"/>
                <a:cs typeface="Arial MT"/>
              </a:rPr>
              <a:t>T	</a:t>
            </a:r>
            <a:r>
              <a:rPr sz="2700" spc="270" dirty="0">
                <a:latin typeface="Arial MT"/>
                <a:cs typeface="Arial MT"/>
              </a:rPr>
              <a:t>O</a:t>
            </a:r>
            <a:r>
              <a:rPr sz="2700" dirty="0">
                <a:latin typeface="Arial MT"/>
                <a:cs typeface="Arial MT"/>
              </a:rPr>
              <a:t>F	</a:t>
            </a:r>
            <a:r>
              <a:rPr sz="2700" spc="270" dirty="0">
                <a:latin typeface="Arial MT"/>
                <a:cs typeface="Arial MT"/>
              </a:rPr>
              <a:t>AN</a:t>
            </a:r>
            <a:r>
              <a:rPr sz="2700" dirty="0">
                <a:latin typeface="Arial MT"/>
                <a:cs typeface="Arial MT"/>
              </a:rPr>
              <a:t>Y	</a:t>
            </a:r>
            <a:r>
              <a:rPr sz="2700" spc="270" dirty="0">
                <a:latin typeface="Arial MT"/>
                <a:cs typeface="Arial MT"/>
              </a:rPr>
              <a:t>ECONOM</a:t>
            </a:r>
            <a:r>
              <a:rPr sz="2700" dirty="0">
                <a:latin typeface="Arial MT"/>
                <a:cs typeface="Arial MT"/>
              </a:rPr>
              <a:t>Y  </a:t>
            </a:r>
            <a:r>
              <a:rPr sz="2700" spc="240" dirty="0">
                <a:latin typeface="Arial MT"/>
                <a:cs typeface="Arial MT"/>
              </a:rPr>
              <a:t>PRIMARILY		</a:t>
            </a:r>
            <a:r>
              <a:rPr sz="2700" spc="245" dirty="0">
                <a:latin typeface="Arial MT"/>
                <a:cs typeface="Arial MT"/>
              </a:rPr>
              <a:t>RESPONSIBLE		</a:t>
            </a:r>
            <a:r>
              <a:rPr sz="2700" spc="135" dirty="0">
                <a:latin typeface="Arial MT"/>
                <a:cs typeface="Arial MT"/>
              </a:rPr>
              <a:t>TO	</a:t>
            </a:r>
            <a:r>
              <a:rPr sz="2700" spc="215" dirty="0">
                <a:latin typeface="Arial MT"/>
                <a:cs typeface="Arial MT"/>
              </a:rPr>
              <a:t>SHAPE	</a:t>
            </a:r>
            <a:r>
              <a:rPr sz="2700" spc="180" dirty="0">
                <a:latin typeface="Arial MT"/>
                <a:cs typeface="Arial MT"/>
              </a:rPr>
              <a:t>THE		</a:t>
            </a:r>
            <a:r>
              <a:rPr sz="2700" spc="225" dirty="0">
                <a:latin typeface="Arial MT"/>
                <a:cs typeface="Arial MT"/>
              </a:rPr>
              <a:t>FUTURE	</a:t>
            </a:r>
            <a:r>
              <a:rPr sz="2700" spc="135" dirty="0">
                <a:latin typeface="Arial MT"/>
                <a:cs typeface="Arial MT"/>
              </a:rPr>
              <a:t>OF	</a:t>
            </a:r>
            <a:r>
              <a:rPr sz="2700" spc="180" dirty="0">
                <a:latin typeface="Arial MT"/>
                <a:cs typeface="Arial MT"/>
              </a:rPr>
              <a:t>THE </a:t>
            </a:r>
            <a:r>
              <a:rPr sz="2700" spc="185" dirty="0">
                <a:latin typeface="Arial MT"/>
                <a:cs typeface="Arial MT"/>
              </a:rPr>
              <a:t> </a:t>
            </a:r>
            <a:r>
              <a:rPr sz="2700" spc="235" dirty="0">
                <a:latin typeface="Arial MT"/>
                <a:cs typeface="Arial MT"/>
              </a:rPr>
              <a:t>COUNTRY.	</a:t>
            </a:r>
            <a:r>
              <a:rPr sz="2700" spc="200" dirty="0">
                <a:latin typeface="Arial MT"/>
                <a:cs typeface="Arial MT"/>
              </a:rPr>
              <a:t>MANY	</a:t>
            </a:r>
            <a:r>
              <a:rPr sz="2700" spc="225" dirty="0">
                <a:latin typeface="Arial MT"/>
                <a:cs typeface="Arial MT"/>
              </a:rPr>
              <a:t>CRIMES	</a:t>
            </a:r>
            <a:r>
              <a:rPr sz="2700" spc="229" dirty="0">
                <a:latin typeface="Arial MT"/>
                <a:cs typeface="Arial MT"/>
              </a:rPr>
              <a:t>AGAINST		</a:t>
            </a:r>
            <a:r>
              <a:rPr sz="2700" spc="200" dirty="0">
                <a:latin typeface="Arial MT"/>
                <a:cs typeface="Arial MT"/>
              </a:rPr>
              <a:t>THEM	</a:t>
            </a:r>
            <a:r>
              <a:rPr sz="2700" spc="180" dirty="0">
                <a:latin typeface="Arial MT"/>
                <a:cs typeface="Arial MT"/>
              </a:rPr>
              <a:t>ARE	NOT		</a:t>
            </a:r>
            <a:r>
              <a:rPr sz="2700" spc="215" dirty="0">
                <a:latin typeface="Arial MT"/>
                <a:cs typeface="Arial MT"/>
              </a:rPr>
              <a:t>BEING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321560" algn="l"/>
                <a:tab pos="4330065" algn="l"/>
                <a:tab pos="5004435" algn="l"/>
                <a:tab pos="7241540" algn="l"/>
                <a:tab pos="9828530" algn="l"/>
                <a:tab pos="11177905" algn="l"/>
              </a:tabLst>
            </a:pPr>
            <a:r>
              <a:rPr sz="2700" spc="235" dirty="0">
                <a:latin typeface="Arial MT"/>
                <a:cs typeface="Arial MT"/>
              </a:rPr>
              <a:t>REPORTED	</a:t>
            </a:r>
            <a:r>
              <a:rPr sz="2700" spc="229" dirty="0">
                <a:latin typeface="Arial MT"/>
                <a:cs typeface="Arial MT"/>
              </a:rPr>
              <a:t>BECAUSE	</a:t>
            </a:r>
            <a:r>
              <a:rPr sz="2700" spc="135" dirty="0">
                <a:latin typeface="Arial MT"/>
                <a:cs typeface="Arial MT"/>
              </a:rPr>
              <a:t>OF	</a:t>
            </a:r>
            <a:r>
              <a:rPr sz="2700" spc="235" dirty="0">
                <a:latin typeface="Arial MT"/>
                <a:cs typeface="Arial MT"/>
              </a:rPr>
              <a:t>SOCIETY'</a:t>
            </a:r>
            <a:r>
              <a:rPr sz="2700" spc="-484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	</a:t>
            </a:r>
            <a:r>
              <a:rPr sz="2700" spc="240" dirty="0">
                <a:latin typeface="Arial MT"/>
                <a:cs typeface="Arial MT"/>
              </a:rPr>
              <a:t>HYPOCRITIC	</a:t>
            </a:r>
            <a:r>
              <a:rPr sz="2700" spc="215" dirty="0">
                <a:latin typeface="Arial MT"/>
                <a:cs typeface="Arial MT"/>
              </a:rPr>
              <a:t>POINT	</a:t>
            </a:r>
            <a:r>
              <a:rPr sz="2700" spc="135" dirty="0">
                <a:latin typeface="Arial MT"/>
                <a:cs typeface="Arial MT"/>
              </a:rPr>
              <a:t>OF</a:t>
            </a:r>
            <a:endParaRPr sz="2700">
              <a:latin typeface="Arial MT"/>
              <a:cs typeface="Arial MT"/>
            </a:endParaRPr>
          </a:p>
          <a:p>
            <a:pPr marL="12700" marR="908685">
              <a:lnSpc>
                <a:spcPct val="120400"/>
              </a:lnSpc>
              <a:tabLst>
                <a:tab pos="949960" algn="l"/>
                <a:tab pos="1285240" algn="l"/>
                <a:tab pos="2317750" algn="l"/>
                <a:tab pos="3197860" algn="l"/>
                <a:tab pos="3780790" algn="l"/>
                <a:tab pos="4436745" algn="l"/>
                <a:tab pos="4623435" algn="l"/>
                <a:tab pos="5297805" algn="l"/>
                <a:tab pos="5354955" algn="l"/>
                <a:tab pos="7115175" algn="l"/>
                <a:tab pos="8185784" algn="l"/>
                <a:tab pos="8277225" algn="l"/>
                <a:tab pos="9103995" algn="l"/>
                <a:tab pos="9233535" algn="l"/>
                <a:tab pos="9777730" algn="l"/>
              </a:tabLst>
            </a:pPr>
            <a:r>
              <a:rPr sz="2700" spc="270" dirty="0">
                <a:latin typeface="Arial MT"/>
                <a:cs typeface="Arial MT"/>
              </a:rPr>
              <a:t>VIEW</a:t>
            </a:r>
            <a:r>
              <a:rPr sz="2700" dirty="0">
                <a:latin typeface="Arial MT"/>
                <a:cs typeface="Arial MT"/>
              </a:rPr>
              <a:t>.	</a:t>
            </a:r>
            <a:r>
              <a:rPr sz="2700" spc="270" dirty="0">
                <a:latin typeface="Arial MT"/>
                <a:cs typeface="Arial MT"/>
              </a:rPr>
              <a:t>VARIOU</a:t>
            </a:r>
            <a:r>
              <a:rPr sz="2700" dirty="0">
                <a:latin typeface="Arial MT"/>
                <a:cs typeface="Arial MT"/>
              </a:rPr>
              <a:t>S	</a:t>
            </a:r>
            <a:r>
              <a:rPr sz="2700" spc="270" dirty="0">
                <a:latin typeface="Arial MT"/>
                <a:cs typeface="Arial MT"/>
              </a:rPr>
              <a:t>TYPE</a:t>
            </a:r>
            <a:r>
              <a:rPr sz="2700" dirty="0">
                <a:latin typeface="Arial MT"/>
                <a:cs typeface="Arial MT"/>
              </a:rPr>
              <a:t>S	</a:t>
            </a:r>
            <a:r>
              <a:rPr sz="2700" spc="270" dirty="0">
                <a:latin typeface="Arial MT"/>
                <a:cs typeface="Arial MT"/>
              </a:rPr>
              <a:t>O</a:t>
            </a:r>
            <a:r>
              <a:rPr sz="2700" dirty="0">
                <a:latin typeface="Arial MT"/>
                <a:cs typeface="Arial MT"/>
              </a:rPr>
              <a:t>F	</a:t>
            </a:r>
            <a:r>
              <a:rPr sz="2700" spc="270" dirty="0">
                <a:latin typeface="Arial MT"/>
                <a:cs typeface="Arial MT"/>
              </a:rPr>
              <a:t>HUMILIATION</a:t>
            </a:r>
            <a:r>
              <a:rPr sz="2700" dirty="0">
                <a:latin typeface="Arial MT"/>
                <a:cs typeface="Arial MT"/>
              </a:rPr>
              <a:t>S		</a:t>
            </a:r>
            <a:r>
              <a:rPr sz="2700" spc="270" dirty="0">
                <a:latin typeface="Arial MT"/>
                <a:cs typeface="Arial MT"/>
              </a:rPr>
              <a:t>AN</a:t>
            </a:r>
            <a:r>
              <a:rPr sz="2700" dirty="0">
                <a:latin typeface="Arial MT"/>
                <a:cs typeface="Arial MT"/>
              </a:rPr>
              <a:t>D		</a:t>
            </a:r>
            <a:r>
              <a:rPr sz="2700" spc="270" dirty="0">
                <a:latin typeface="Arial MT"/>
                <a:cs typeface="Arial MT"/>
              </a:rPr>
              <a:t>MISTREATMEN</a:t>
            </a:r>
            <a:r>
              <a:rPr sz="2700" dirty="0">
                <a:latin typeface="Arial MT"/>
                <a:cs typeface="Arial MT"/>
              </a:rPr>
              <a:t>T  </a:t>
            </a:r>
            <a:r>
              <a:rPr sz="2700" spc="180" dirty="0">
                <a:latin typeface="Arial MT"/>
                <a:cs typeface="Arial MT"/>
              </a:rPr>
              <a:t>ARE	</a:t>
            </a:r>
            <a:r>
              <a:rPr sz="2700" spc="215" dirty="0">
                <a:latin typeface="Arial MT"/>
                <a:cs typeface="Arial MT"/>
              </a:rPr>
              <a:t>BEING	FACED	</a:t>
            </a:r>
            <a:r>
              <a:rPr sz="2700" spc="135" dirty="0">
                <a:latin typeface="Arial MT"/>
                <a:cs typeface="Arial MT"/>
              </a:rPr>
              <a:t>BY	</a:t>
            </a:r>
            <a:r>
              <a:rPr sz="2700" spc="180" dirty="0">
                <a:latin typeface="Arial MT"/>
                <a:cs typeface="Arial MT"/>
              </a:rPr>
              <a:t>THE		</a:t>
            </a:r>
            <a:r>
              <a:rPr sz="2700" spc="229" dirty="0">
                <a:latin typeface="Arial MT"/>
                <a:cs typeface="Arial MT"/>
              </a:rPr>
              <a:t>VICTIMS	</a:t>
            </a:r>
            <a:r>
              <a:rPr sz="2700" spc="180" dirty="0">
                <a:latin typeface="Arial MT"/>
                <a:cs typeface="Arial MT"/>
              </a:rPr>
              <a:t>WHO	TRY	</a:t>
            </a:r>
            <a:r>
              <a:rPr sz="2700" spc="135" dirty="0">
                <a:latin typeface="Arial MT"/>
                <a:cs typeface="Arial MT"/>
              </a:rPr>
              <a:t>TO	</a:t>
            </a:r>
            <a:r>
              <a:rPr sz="2700" spc="225" dirty="0">
                <a:latin typeface="Arial MT"/>
                <a:cs typeface="Arial MT"/>
              </a:rPr>
              <a:t>REPORT</a:t>
            </a:r>
            <a:endParaRPr sz="2700">
              <a:latin typeface="Arial MT"/>
              <a:cs typeface="Arial MT"/>
            </a:endParaRPr>
          </a:p>
          <a:p>
            <a:pPr marL="12700" marR="1018540">
              <a:lnSpc>
                <a:spcPct val="120400"/>
              </a:lnSpc>
              <a:tabLst>
                <a:tab pos="1174750" algn="l"/>
                <a:tab pos="1341755" algn="l"/>
                <a:tab pos="1849120" algn="l"/>
                <a:tab pos="3536950" algn="l"/>
                <a:tab pos="4474210" algn="l"/>
                <a:tab pos="4813300" algn="l"/>
                <a:tab pos="6010275" algn="l"/>
                <a:tab pos="6551295" algn="l"/>
                <a:tab pos="6817995" algn="l"/>
                <a:tab pos="8018145" algn="l"/>
                <a:tab pos="8993505" algn="l"/>
                <a:tab pos="9667875" algn="l"/>
                <a:tab pos="10906125" algn="l"/>
              </a:tabLst>
            </a:pPr>
            <a:r>
              <a:rPr sz="2700" spc="270" dirty="0">
                <a:latin typeface="Arial MT"/>
                <a:cs typeface="Arial MT"/>
              </a:rPr>
              <a:t>THEI</a:t>
            </a:r>
            <a:r>
              <a:rPr sz="2700" dirty="0">
                <a:latin typeface="Arial MT"/>
                <a:cs typeface="Arial MT"/>
              </a:rPr>
              <a:t>R	</a:t>
            </a:r>
            <a:r>
              <a:rPr sz="2700" spc="270" dirty="0">
                <a:latin typeface="Arial MT"/>
                <a:cs typeface="Arial MT"/>
              </a:rPr>
              <a:t>ASSAULT</a:t>
            </a:r>
            <a:r>
              <a:rPr sz="2700" dirty="0">
                <a:latin typeface="Arial MT"/>
                <a:cs typeface="Arial MT"/>
              </a:rPr>
              <a:t>S	</a:t>
            </a:r>
            <a:r>
              <a:rPr sz="2700" spc="270" dirty="0">
                <a:latin typeface="Arial MT"/>
                <a:cs typeface="Arial MT"/>
              </a:rPr>
              <a:t>FRO</a:t>
            </a:r>
            <a:r>
              <a:rPr sz="2700" dirty="0">
                <a:latin typeface="Arial MT"/>
                <a:cs typeface="Arial MT"/>
              </a:rPr>
              <a:t>M	</a:t>
            </a:r>
            <a:r>
              <a:rPr sz="2700" spc="270" dirty="0">
                <a:latin typeface="Arial MT"/>
                <a:cs typeface="Arial MT"/>
              </a:rPr>
              <a:t>SOCIETY</a:t>
            </a:r>
            <a:r>
              <a:rPr sz="2700" dirty="0">
                <a:latin typeface="Arial MT"/>
                <a:cs typeface="Arial MT"/>
              </a:rPr>
              <a:t>.	</a:t>
            </a:r>
            <a:r>
              <a:rPr sz="2700" spc="270" dirty="0">
                <a:latin typeface="Arial MT"/>
                <a:cs typeface="Arial MT"/>
              </a:rPr>
              <a:t>ONL</a:t>
            </a:r>
            <a:r>
              <a:rPr sz="2700" dirty="0">
                <a:latin typeface="Arial MT"/>
                <a:cs typeface="Arial MT"/>
              </a:rPr>
              <a:t>Y	</a:t>
            </a:r>
            <a:r>
              <a:rPr sz="2700" spc="270" dirty="0">
                <a:latin typeface="Arial MT"/>
                <a:cs typeface="Arial MT"/>
              </a:rPr>
              <a:t>ON</a:t>
            </a:r>
            <a:r>
              <a:rPr sz="2700" dirty="0">
                <a:latin typeface="Arial MT"/>
                <a:cs typeface="Arial MT"/>
              </a:rPr>
              <a:t>E	</a:t>
            </a:r>
            <a:r>
              <a:rPr sz="2700" spc="270" dirty="0">
                <a:latin typeface="Arial MT"/>
                <a:cs typeface="Arial MT"/>
              </a:rPr>
              <a:t>O</a:t>
            </a:r>
            <a:r>
              <a:rPr sz="2700" dirty="0">
                <a:latin typeface="Arial MT"/>
                <a:cs typeface="Arial MT"/>
              </a:rPr>
              <a:t>F	</a:t>
            </a:r>
            <a:r>
              <a:rPr sz="2700" spc="270" dirty="0">
                <a:latin typeface="Arial MT"/>
                <a:cs typeface="Arial MT"/>
              </a:rPr>
              <a:t>FOU</a:t>
            </a:r>
            <a:r>
              <a:rPr sz="2700" dirty="0">
                <a:latin typeface="Arial MT"/>
                <a:cs typeface="Arial MT"/>
              </a:rPr>
              <a:t>R	</a:t>
            </a:r>
            <a:r>
              <a:rPr sz="2700" spc="270" dirty="0">
                <a:latin typeface="Arial MT"/>
                <a:cs typeface="Arial MT"/>
              </a:rPr>
              <a:t>CASE</a:t>
            </a:r>
            <a:r>
              <a:rPr sz="2700" dirty="0">
                <a:latin typeface="Arial MT"/>
                <a:cs typeface="Arial MT"/>
              </a:rPr>
              <a:t>S  </a:t>
            </a:r>
            <a:r>
              <a:rPr sz="2700" spc="200" dirty="0">
                <a:latin typeface="Arial MT"/>
                <a:cs typeface="Arial MT"/>
              </a:rPr>
              <a:t>LEAD	</a:t>
            </a:r>
            <a:r>
              <a:rPr sz="2700" spc="135" dirty="0">
                <a:latin typeface="Arial MT"/>
                <a:cs typeface="Arial MT"/>
              </a:rPr>
              <a:t>TO	</a:t>
            </a:r>
            <a:r>
              <a:rPr sz="2700" spc="240" dirty="0">
                <a:latin typeface="Arial MT"/>
                <a:cs typeface="Arial MT"/>
              </a:rPr>
              <a:t>CONVICTION	</a:t>
            </a:r>
            <a:r>
              <a:rPr sz="2700" spc="225" dirty="0">
                <a:latin typeface="Arial MT"/>
                <a:cs typeface="Arial MT"/>
              </a:rPr>
              <a:t>TRAILS	</a:t>
            </a:r>
            <a:r>
              <a:rPr sz="2700" spc="135" dirty="0">
                <a:latin typeface="Arial MT"/>
                <a:cs typeface="Arial MT"/>
              </a:rPr>
              <a:t>IN	</a:t>
            </a:r>
            <a:r>
              <a:rPr sz="2700" spc="225" dirty="0">
                <a:latin typeface="Arial MT"/>
                <a:cs typeface="Arial MT"/>
              </a:rPr>
              <a:t>INDIA.</a:t>
            </a:r>
            <a:endParaRPr sz="2700">
              <a:latin typeface="Arial MT"/>
              <a:cs typeface="Arial MT"/>
            </a:endParaRPr>
          </a:p>
          <a:p>
            <a:pPr marL="12700" marR="5080">
              <a:lnSpc>
                <a:spcPct val="120400"/>
              </a:lnSpc>
              <a:spcBef>
                <a:spcPts val="1075"/>
              </a:spcBef>
              <a:tabLst>
                <a:tab pos="1795780" algn="l"/>
                <a:tab pos="2169160" algn="l"/>
                <a:tab pos="2843530" algn="l"/>
                <a:tab pos="3891279" algn="l"/>
                <a:tab pos="4779010" algn="l"/>
                <a:tab pos="6067425" algn="l"/>
                <a:tab pos="6543675" algn="l"/>
                <a:tab pos="7115175" algn="l"/>
                <a:tab pos="7198995" algn="l"/>
                <a:tab pos="8578215" algn="l"/>
                <a:tab pos="8643620" algn="l"/>
                <a:tab pos="9317990" algn="l"/>
                <a:tab pos="9992360" algn="l"/>
                <a:tab pos="10906760" algn="l"/>
                <a:tab pos="11303000" algn="l"/>
                <a:tab pos="11581130" algn="l"/>
                <a:tab pos="12221210" algn="l"/>
              </a:tabLst>
            </a:pPr>
            <a:r>
              <a:rPr sz="2700" spc="270" dirty="0">
                <a:latin typeface="Arial MT"/>
                <a:cs typeface="Arial MT"/>
              </a:rPr>
              <a:t>PROPE</a:t>
            </a:r>
            <a:r>
              <a:rPr sz="2700" dirty="0">
                <a:latin typeface="Arial MT"/>
                <a:cs typeface="Arial MT"/>
              </a:rPr>
              <a:t>R	</a:t>
            </a:r>
            <a:r>
              <a:rPr sz="2700" spc="270" dirty="0">
                <a:latin typeface="Arial MT"/>
                <a:cs typeface="Arial MT"/>
              </a:rPr>
              <a:t>PRECAUTION</a:t>
            </a:r>
            <a:r>
              <a:rPr sz="2700" dirty="0">
                <a:latin typeface="Arial MT"/>
                <a:cs typeface="Arial MT"/>
              </a:rPr>
              <a:t>S	</a:t>
            </a:r>
            <a:r>
              <a:rPr sz="2700" spc="270" dirty="0">
                <a:latin typeface="Arial MT"/>
                <a:cs typeface="Arial MT"/>
              </a:rPr>
              <a:t>SHOUL</a:t>
            </a:r>
            <a:r>
              <a:rPr sz="2700" dirty="0">
                <a:latin typeface="Arial MT"/>
                <a:cs typeface="Arial MT"/>
              </a:rPr>
              <a:t>D	</a:t>
            </a:r>
            <a:r>
              <a:rPr sz="2700" spc="270" dirty="0">
                <a:latin typeface="Arial MT"/>
                <a:cs typeface="Arial MT"/>
              </a:rPr>
              <a:t>B</a:t>
            </a:r>
            <a:r>
              <a:rPr sz="2700" dirty="0">
                <a:latin typeface="Arial MT"/>
                <a:cs typeface="Arial MT"/>
              </a:rPr>
              <a:t>E		</a:t>
            </a:r>
            <a:r>
              <a:rPr sz="2700" spc="270" dirty="0">
                <a:latin typeface="Arial MT"/>
                <a:cs typeface="Arial MT"/>
              </a:rPr>
              <a:t>TAKE</a:t>
            </a:r>
            <a:r>
              <a:rPr sz="2700" dirty="0">
                <a:latin typeface="Arial MT"/>
                <a:cs typeface="Arial MT"/>
              </a:rPr>
              <a:t>N		</a:t>
            </a:r>
            <a:r>
              <a:rPr sz="2700" spc="270" dirty="0">
                <a:latin typeface="Arial MT"/>
                <a:cs typeface="Arial MT"/>
              </a:rPr>
              <a:t>T</a:t>
            </a:r>
            <a:r>
              <a:rPr sz="2700" dirty="0">
                <a:latin typeface="Arial MT"/>
                <a:cs typeface="Arial MT"/>
              </a:rPr>
              <a:t>O	</a:t>
            </a:r>
            <a:r>
              <a:rPr sz="2700" spc="270" dirty="0">
                <a:latin typeface="Arial MT"/>
                <a:cs typeface="Arial MT"/>
              </a:rPr>
              <a:t>T</a:t>
            </a:r>
            <a:r>
              <a:rPr sz="2700" dirty="0">
                <a:latin typeface="Arial MT"/>
                <a:cs typeface="Arial MT"/>
              </a:rPr>
              <a:t>O	</a:t>
            </a:r>
            <a:r>
              <a:rPr sz="2700" spc="270" dirty="0">
                <a:latin typeface="Arial MT"/>
                <a:cs typeface="Arial MT"/>
              </a:rPr>
              <a:t>BUIL</a:t>
            </a:r>
            <a:r>
              <a:rPr sz="2700" dirty="0">
                <a:latin typeface="Arial MT"/>
                <a:cs typeface="Arial MT"/>
              </a:rPr>
              <a:t>D	</a:t>
            </a:r>
            <a:r>
              <a:rPr sz="2700" spc="270" dirty="0">
                <a:latin typeface="Arial MT"/>
                <a:cs typeface="Arial MT"/>
              </a:rPr>
              <a:t>TH</a:t>
            </a:r>
            <a:r>
              <a:rPr sz="2700" dirty="0">
                <a:latin typeface="Arial MT"/>
                <a:cs typeface="Arial MT"/>
              </a:rPr>
              <a:t>E	</a:t>
            </a:r>
            <a:r>
              <a:rPr sz="2700" spc="270" dirty="0">
                <a:latin typeface="Arial MT"/>
                <a:cs typeface="Arial MT"/>
              </a:rPr>
              <a:t>BES</a:t>
            </a:r>
            <a:r>
              <a:rPr sz="2700" dirty="0">
                <a:latin typeface="Arial MT"/>
                <a:cs typeface="Arial MT"/>
              </a:rPr>
              <a:t>T  </a:t>
            </a:r>
            <a:r>
              <a:rPr sz="2700" spc="235" dirty="0">
                <a:latin typeface="Arial MT"/>
                <a:cs typeface="Arial MT"/>
              </a:rPr>
              <a:t>SOLUTION	</a:t>
            </a:r>
            <a:r>
              <a:rPr sz="2700" spc="135" dirty="0">
                <a:latin typeface="Arial MT"/>
                <a:cs typeface="Arial MT"/>
              </a:rPr>
              <a:t>TO	</a:t>
            </a:r>
            <a:r>
              <a:rPr sz="2700" spc="200" dirty="0">
                <a:latin typeface="Arial MT"/>
                <a:cs typeface="Arial MT"/>
              </a:rPr>
              <a:t>THIS	</a:t>
            </a:r>
            <a:r>
              <a:rPr sz="2700" spc="235" dirty="0">
                <a:latin typeface="Arial MT"/>
                <a:cs typeface="Arial MT"/>
              </a:rPr>
              <a:t>PROBLEM.	</a:t>
            </a:r>
            <a:r>
              <a:rPr sz="2700" spc="200" dirty="0">
                <a:latin typeface="Arial MT"/>
                <a:cs typeface="Arial MT"/>
              </a:rPr>
              <a:t>THIS	</a:t>
            </a:r>
            <a:r>
              <a:rPr sz="2700" spc="215" dirty="0">
                <a:latin typeface="Arial MT"/>
                <a:cs typeface="Arial MT"/>
              </a:rPr>
              <a:t>PAPER	</a:t>
            </a:r>
            <a:r>
              <a:rPr sz="2700" spc="235" dirty="0">
                <a:latin typeface="Arial MT"/>
                <a:cs typeface="Arial MT"/>
              </a:rPr>
              <a:t>PROPOSES	</a:t>
            </a:r>
            <a:r>
              <a:rPr sz="2700" spc="135" dirty="0">
                <a:latin typeface="Arial MT"/>
                <a:cs typeface="Arial MT"/>
              </a:rPr>
              <a:t>AN	</a:t>
            </a:r>
            <a:r>
              <a:rPr sz="2700" spc="180" dirty="0">
                <a:latin typeface="Arial MT"/>
                <a:cs typeface="Arial MT"/>
              </a:rPr>
              <a:t>IOT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1475740" algn="l"/>
                <a:tab pos="2976880" algn="l"/>
                <a:tab pos="5286375" algn="l"/>
                <a:tab pos="6242685" algn="l"/>
                <a:tab pos="7160895" algn="l"/>
                <a:tab pos="8829675" algn="l"/>
                <a:tab pos="9504045" algn="l"/>
                <a:tab pos="11287125" algn="l"/>
              </a:tabLst>
            </a:pPr>
            <a:r>
              <a:rPr sz="2700" spc="215" dirty="0">
                <a:latin typeface="Arial MT"/>
                <a:cs typeface="Arial MT"/>
              </a:rPr>
              <a:t>BASED	SMART	</a:t>
            </a:r>
            <a:r>
              <a:rPr sz="2700" spc="235" dirty="0">
                <a:latin typeface="Arial MT"/>
                <a:cs typeface="Arial MT"/>
              </a:rPr>
              <a:t>WEARABLE	</a:t>
            </a:r>
            <a:r>
              <a:rPr sz="2700" spc="180" dirty="0">
                <a:latin typeface="Arial MT"/>
                <a:cs typeface="Arial MT"/>
              </a:rPr>
              <a:t>FOR	THE	</a:t>
            </a:r>
            <a:r>
              <a:rPr sz="2700" spc="225" dirty="0">
                <a:latin typeface="Arial MT"/>
                <a:cs typeface="Arial MT"/>
              </a:rPr>
              <a:t>SAFETY	</a:t>
            </a:r>
            <a:r>
              <a:rPr sz="2700" spc="135" dirty="0">
                <a:latin typeface="Arial MT"/>
                <a:cs typeface="Arial MT"/>
              </a:rPr>
              <a:t>OF	</a:t>
            </a:r>
            <a:r>
              <a:rPr sz="2700" spc="225" dirty="0">
                <a:latin typeface="Arial MT"/>
                <a:cs typeface="Arial MT"/>
              </a:rPr>
              <a:t>WOMEN.	</a:t>
            </a:r>
            <a:r>
              <a:rPr sz="2700" spc="180" dirty="0">
                <a:latin typeface="Arial MT"/>
                <a:cs typeface="Arial MT"/>
              </a:rPr>
              <a:t>THE</a:t>
            </a:r>
            <a:endParaRPr sz="2700">
              <a:latin typeface="Arial MT"/>
              <a:cs typeface="Arial MT"/>
            </a:endParaRPr>
          </a:p>
          <a:p>
            <a:pPr marL="12700" marR="439420">
              <a:lnSpc>
                <a:spcPct val="120400"/>
              </a:lnSpc>
              <a:tabLst>
                <a:tab pos="969010" algn="l"/>
                <a:tab pos="1624330" algn="l"/>
                <a:tab pos="2146300" algn="l"/>
                <a:tab pos="2656205" algn="l"/>
                <a:tab pos="3365500" algn="l"/>
                <a:tab pos="3574415" algn="l"/>
                <a:tab pos="4039870" algn="l"/>
                <a:tab pos="5525770" algn="l"/>
                <a:tab pos="7473315" algn="l"/>
                <a:tab pos="7701915" algn="l"/>
                <a:tab pos="8204834" algn="l"/>
                <a:tab pos="9160510" algn="l"/>
                <a:tab pos="9180195" algn="l"/>
                <a:tab pos="10361295" algn="l"/>
                <a:tab pos="10418445" algn="l"/>
              </a:tabLst>
            </a:pPr>
            <a:r>
              <a:rPr sz="2700" spc="270" dirty="0">
                <a:latin typeface="Arial MT"/>
                <a:cs typeface="Arial MT"/>
              </a:rPr>
              <a:t>DEVIC</a:t>
            </a:r>
            <a:r>
              <a:rPr sz="2700" dirty="0">
                <a:latin typeface="Arial MT"/>
                <a:cs typeface="Arial MT"/>
              </a:rPr>
              <a:t>E	</a:t>
            </a:r>
            <a:r>
              <a:rPr sz="2700" spc="270" dirty="0">
                <a:latin typeface="Arial MT"/>
                <a:cs typeface="Arial MT"/>
              </a:rPr>
              <a:t>I</a:t>
            </a:r>
            <a:r>
              <a:rPr sz="2700" dirty="0">
                <a:latin typeface="Arial MT"/>
                <a:cs typeface="Arial MT"/>
              </a:rPr>
              <a:t>S	</a:t>
            </a:r>
            <a:r>
              <a:rPr sz="2700" spc="270" dirty="0">
                <a:latin typeface="Arial MT"/>
                <a:cs typeface="Arial MT"/>
              </a:rPr>
              <a:t>USE</a:t>
            </a:r>
            <a:r>
              <a:rPr sz="2700" dirty="0">
                <a:latin typeface="Arial MT"/>
                <a:cs typeface="Arial MT"/>
              </a:rPr>
              <a:t>D	</a:t>
            </a:r>
            <a:r>
              <a:rPr sz="2700" spc="270" dirty="0">
                <a:latin typeface="Arial MT"/>
                <a:cs typeface="Arial MT"/>
              </a:rPr>
              <a:t>T</a:t>
            </a:r>
            <a:r>
              <a:rPr sz="2700" dirty="0">
                <a:latin typeface="Arial MT"/>
                <a:cs typeface="Arial MT"/>
              </a:rPr>
              <a:t>O	</a:t>
            </a:r>
            <a:r>
              <a:rPr sz="2700" spc="270" dirty="0">
                <a:latin typeface="Arial MT"/>
                <a:cs typeface="Arial MT"/>
              </a:rPr>
              <a:t>AUTOMATICALL</a:t>
            </a:r>
            <a:r>
              <a:rPr sz="2700" dirty="0">
                <a:latin typeface="Arial MT"/>
                <a:cs typeface="Arial MT"/>
              </a:rPr>
              <a:t>Y	</a:t>
            </a:r>
            <a:r>
              <a:rPr sz="2700" spc="270" dirty="0">
                <a:latin typeface="Arial MT"/>
                <a:cs typeface="Arial MT"/>
              </a:rPr>
              <a:t>DETEC</a:t>
            </a:r>
            <a:r>
              <a:rPr sz="2700" dirty="0">
                <a:latin typeface="Arial MT"/>
                <a:cs typeface="Arial MT"/>
              </a:rPr>
              <a:t>T		</a:t>
            </a:r>
            <a:r>
              <a:rPr sz="2700" spc="270" dirty="0">
                <a:latin typeface="Arial MT"/>
                <a:cs typeface="Arial MT"/>
              </a:rPr>
              <a:t>SUC</a:t>
            </a:r>
            <a:r>
              <a:rPr sz="2700" dirty="0">
                <a:latin typeface="Arial MT"/>
                <a:cs typeface="Arial MT"/>
              </a:rPr>
              <a:t>H		</a:t>
            </a:r>
            <a:r>
              <a:rPr sz="2700" spc="270" dirty="0">
                <a:latin typeface="Arial MT"/>
                <a:cs typeface="Arial MT"/>
              </a:rPr>
              <a:t>SITUATION</a:t>
            </a:r>
            <a:r>
              <a:rPr sz="2700" dirty="0">
                <a:latin typeface="Arial MT"/>
                <a:cs typeface="Arial MT"/>
              </a:rPr>
              <a:t>S  </a:t>
            </a:r>
            <a:r>
              <a:rPr sz="2700" spc="180" dirty="0">
                <a:latin typeface="Arial MT"/>
                <a:cs typeface="Arial MT"/>
              </a:rPr>
              <a:t>AND	</a:t>
            </a:r>
            <a:r>
              <a:rPr sz="2700" spc="225" dirty="0">
                <a:latin typeface="Arial MT"/>
                <a:cs typeface="Arial MT"/>
              </a:rPr>
              <a:t>INFORM	</a:t>
            </a:r>
            <a:r>
              <a:rPr sz="2700" spc="180" dirty="0">
                <a:latin typeface="Arial MT"/>
                <a:cs typeface="Arial MT"/>
              </a:rPr>
              <a:t>THE	</a:t>
            </a:r>
            <a:r>
              <a:rPr sz="2700" spc="229" dirty="0">
                <a:latin typeface="Arial MT"/>
                <a:cs typeface="Arial MT"/>
              </a:rPr>
              <a:t>RELATED	</a:t>
            </a:r>
            <a:r>
              <a:rPr sz="2700" spc="235" dirty="0">
                <a:latin typeface="Arial MT"/>
                <a:cs typeface="Arial MT"/>
              </a:rPr>
              <a:t>PERSONS.	</a:t>
            </a:r>
            <a:r>
              <a:rPr sz="2700" spc="135" dirty="0">
                <a:latin typeface="Arial MT"/>
                <a:cs typeface="Arial MT"/>
              </a:rPr>
              <a:t>IT	</a:t>
            </a:r>
            <a:r>
              <a:rPr sz="2700" spc="180" dirty="0">
                <a:latin typeface="Arial MT"/>
                <a:cs typeface="Arial MT"/>
              </a:rPr>
              <a:t>NOT	</a:t>
            </a:r>
            <a:r>
              <a:rPr sz="2700" spc="200" dirty="0">
                <a:latin typeface="Arial MT"/>
                <a:cs typeface="Arial MT"/>
              </a:rPr>
              <a:t>ONLY	</a:t>
            </a:r>
            <a:r>
              <a:rPr sz="2700" spc="215" dirty="0">
                <a:latin typeface="Arial MT"/>
                <a:cs typeface="Arial MT"/>
              </a:rPr>
              <a:t>HELPS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1665605" algn="l"/>
                <a:tab pos="3392170" algn="l"/>
                <a:tab pos="5358130" algn="l"/>
                <a:tab pos="7888605" algn="l"/>
                <a:tab pos="8806815" algn="l"/>
                <a:tab pos="9987915" algn="l"/>
                <a:tab pos="12015470" algn="l"/>
              </a:tabLst>
            </a:pPr>
            <a:r>
              <a:rPr sz="2700" spc="215" dirty="0">
                <a:latin typeface="Arial MT"/>
                <a:cs typeface="Arial MT"/>
              </a:rPr>
              <a:t>WOMEN	</a:t>
            </a:r>
            <a:r>
              <a:rPr sz="2700" spc="225" dirty="0">
                <a:latin typeface="Arial MT"/>
                <a:cs typeface="Arial MT"/>
              </a:rPr>
              <a:t>ESCAPE	</a:t>
            </a:r>
            <a:r>
              <a:rPr sz="2700" spc="235" dirty="0">
                <a:latin typeface="Arial MT"/>
                <a:cs typeface="Arial MT"/>
              </a:rPr>
              <a:t>CRITICAL	</a:t>
            </a:r>
            <a:r>
              <a:rPr sz="2700" spc="240" dirty="0">
                <a:latin typeface="Arial MT"/>
                <a:cs typeface="Arial MT"/>
              </a:rPr>
              <a:t>SITUATIONS	</a:t>
            </a:r>
            <a:r>
              <a:rPr sz="2700" spc="180" dirty="0">
                <a:latin typeface="Arial MT"/>
                <a:cs typeface="Arial MT"/>
              </a:rPr>
              <a:t>BUT	</a:t>
            </a:r>
            <a:r>
              <a:rPr sz="2700" spc="200" dirty="0">
                <a:latin typeface="Arial MT"/>
                <a:cs typeface="Arial MT"/>
              </a:rPr>
              <a:t>ALSO	</a:t>
            </a:r>
            <a:r>
              <a:rPr sz="2700" spc="229" dirty="0">
                <a:latin typeface="Arial MT"/>
                <a:cs typeface="Arial MT"/>
              </a:rPr>
              <a:t>ENSURES	</a:t>
            </a:r>
            <a:r>
              <a:rPr sz="2700" spc="135" dirty="0">
                <a:latin typeface="Arial MT"/>
                <a:cs typeface="Arial MT"/>
              </a:rPr>
              <a:t>TO</a:t>
            </a:r>
            <a:endParaRPr sz="2700">
              <a:latin typeface="Arial MT"/>
              <a:cs typeface="Arial MT"/>
            </a:endParaRPr>
          </a:p>
          <a:p>
            <a:pPr marL="12700" marR="85725">
              <a:lnSpc>
                <a:spcPct val="120400"/>
              </a:lnSpc>
              <a:tabLst>
                <a:tab pos="1925320" algn="l"/>
                <a:tab pos="3723640" algn="l"/>
                <a:tab pos="4398010" algn="l"/>
                <a:tab pos="5316220" algn="l"/>
                <a:tab pos="6969759" algn="l"/>
                <a:tab pos="7625080" algn="l"/>
                <a:tab pos="9500235" algn="l"/>
                <a:tab pos="10738485" algn="l"/>
                <a:tab pos="11279505" algn="l"/>
                <a:tab pos="12628245" algn="l"/>
              </a:tabLst>
            </a:pPr>
            <a:r>
              <a:rPr sz="2700" spc="270" dirty="0">
                <a:latin typeface="Arial MT"/>
                <a:cs typeface="Arial MT"/>
              </a:rPr>
              <a:t>PROVID</a:t>
            </a:r>
            <a:r>
              <a:rPr sz="2700" dirty="0">
                <a:latin typeface="Arial MT"/>
                <a:cs typeface="Arial MT"/>
              </a:rPr>
              <a:t>E	</a:t>
            </a:r>
            <a:r>
              <a:rPr sz="2700" spc="270" dirty="0">
                <a:latin typeface="Arial MT"/>
                <a:cs typeface="Arial MT"/>
              </a:rPr>
              <a:t>JUSTIC</a:t>
            </a:r>
            <a:r>
              <a:rPr sz="2700" dirty="0">
                <a:latin typeface="Arial MT"/>
                <a:cs typeface="Arial MT"/>
              </a:rPr>
              <a:t>E	</a:t>
            </a:r>
            <a:r>
              <a:rPr sz="2700" spc="270" dirty="0">
                <a:latin typeface="Arial MT"/>
                <a:cs typeface="Arial MT"/>
              </a:rPr>
              <a:t>T</a:t>
            </a:r>
            <a:r>
              <a:rPr sz="2700" dirty="0">
                <a:latin typeface="Arial MT"/>
                <a:cs typeface="Arial MT"/>
              </a:rPr>
              <a:t>O	</a:t>
            </a:r>
            <a:r>
              <a:rPr sz="2700" spc="270" dirty="0">
                <a:latin typeface="Arial MT"/>
                <a:cs typeface="Arial MT"/>
              </a:rPr>
              <a:t>TH</a:t>
            </a:r>
            <a:r>
              <a:rPr sz="2700" dirty="0">
                <a:latin typeface="Arial MT"/>
                <a:cs typeface="Arial MT"/>
              </a:rPr>
              <a:t>E	</a:t>
            </a:r>
            <a:r>
              <a:rPr sz="2700" spc="270" dirty="0">
                <a:latin typeface="Arial MT"/>
                <a:cs typeface="Arial MT"/>
              </a:rPr>
              <a:t>WOME</a:t>
            </a:r>
            <a:r>
              <a:rPr sz="2700" dirty="0">
                <a:latin typeface="Arial MT"/>
                <a:cs typeface="Arial MT"/>
              </a:rPr>
              <a:t>N	</a:t>
            </a:r>
            <a:r>
              <a:rPr sz="2700" spc="270" dirty="0">
                <a:latin typeface="Arial MT"/>
                <a:cs typeface="Arial MT"/>
              </a:rPr>
              <a:t>B</a:t>
            </a:r>
            <a:r>
              <a:rPr sz="2700" dirty="0">
                <a:latin typeface="Arial MT"/>
                <a:cs typeface="Arial MT"/>
              </a:rPr>
              <a:t>Y	</a:t>
            </a:r>
            <a:r>
              <a:rPr sz="2700" spc="270" dirty="0">
                <a:latin typeface="Arial MT"/>
                <a:cs typeface="Arial MT"/>
              </a:rPr>
              <a:t>HELPIN</a:t>
            </a:r>
            <a:r>
              <a:rPr sz="2700" dirty="0">
                <a:latin typeface="Arial MT"/>
                <a:cs typeface="Arial MT"/>
              </a:rPr>
              <a:t>G	</a:t>
            </a:r>
            <a:r>
              <a:rPr sz="2700" spc="270" dirty="0">
                <a:latin typeface="Arial MT"/>
                <a:cs typeface="Arial MT"/>
              </a:rPr>
              <a:t>THE</a:t>
            </a:r>
            <a:r>
              <a:rPr sz="2700" dirty="0">
                <a:latin typeface="Arial MT"/>
                <a:cs typeface="Arial MT"/>
              </a:rPr>
              <a:t>M	</a:t>
            </a:r>
            <a:r>
              <a:rPr sz="2700" spc="270" dirty="0">
                <a:latin typeface="Arial MT"/>
                <a:cs typeface="Arial MT"/>
              </a:rPr>
              <a:t>I</a:t>
            </a:r>
            <a:r>
              <a:rPr sz="2700" dirty="0">
                <a:latin typeface="Arial MT"/>
                <a:cs typeface="Arial MT"/>
              </a:rPr>
              <a:t>N	</a:t>
            </a:r>
            <a:r>
              <a:rPr sz="2700" spc="270" dirty="0">
                <a:latin typeface="Arial MT"/>
                <a:cs typeface="Arial MT"/>
              </a:rPr>
              <a:t>TIME</a:t>
            </a:r>
            <a:r>
              <a:rPr sz="2700" dirty="0">
                <a:latin typeface="Arial MT"/>
                <a:cs typeface="Arial MT"/>
              </a:rPr>
              <a:t>S	</a:t>
            </a:r>
            <a:r>
              <a:rPr sz="2700" spc="270" dirty="0">
                <a:latin typeface="Arial MT"/>
                <a:cs typeface="Arial MT"/>
              </a:rPr>
              <a:t>O</a:t>
            </a:r>
            <a:r>
              <a:rPr sz="2700" dirty="0">
                <a:latin typeface="Arial MT"/>
                <a:cs typeface="Arial MT"/>
              </a:rPr>
              <a:t>F  </a:t>
            </a:r>
            <a:r>
              <a:rPr sz="2700" spc="215" dirty="0">
                <a:latin typeface="Arial MT"/>
                <a:cs typeface="Arial MT"/>
              </a:rPr>
              <a:t>NEED.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009" y="6101470"/>
            <a:ext cx="104775" cy="104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7472" y="3"/>
            <a:ext cx="3321050" cy="3367404"/>
          </a:xfrm>
          <a:custGeom>
            <a:avLst/>
            <a:gdLst/>
            <a:ahLst/>
            <a:cxnLst/>
            <a:rect l="l" t="t" r="r" b="b"/>
            <a:pathLst>
              <a:path w="3321050" h="3367404">
                <a:moveTo>
                  <a:pt x="2886073" y="3367122"/>
                </a:moveTo>
                <a:lnTo>
                  <a:pt x="2837865" y="3366728"/>
                </a:lnTo>
                <a:lnTo>
                  <a:pt x="2789848" y="3365549"/>
                </a:lnTo>
                <a:lnTo>
                  <a:pt x="2742029" y="3363590"/>
                </a:lnTo>
                <a:lnTo>
                  <a:pt x="2694412" y="3360860"/>
                </a:lnTo>
                <a:lnTo>
                  <a:pt x="2647005" y="3357362"/>
                </a:lnTo>
                <a:lnTo>
                  <a:pt x="2599813" y="3353105"/>
                </a:lnTo>
                <a:lnTo>
                  <a:pt x="2552842" y="3348092"/>
                </a:lnTo>
                <a:lnTo>
                  <a:pt x="2506099" y="3342332"/>
                </a:lnTo>
                <a:lnTo>
                  <a:pt x="2459590" y="3335830"/>
                </a:lnTo>
                <a:lnTo>
                  <a:pt x="2413321" y="3328592"/>
                </a:lnTo>
                <a:lnTo>
                  <a:pt x="2367297" y="3320624"/>
                </a:lnTo>
                <a:lnTo>
                  <a:pt x="2321526" y="3311932"/>
                </a:lnTo>
                <a:lnTo>
                  <a:pt x="2276013" y="3302523"/>
                </a:lnTo>
                <a:lnTo>
                  <a:pt x="2230765" y="3292403"/>
                </a:lnTo>
                <a:lnTo>
                  <a:pt x="2185786" y="3281577"/>
                </a:lnTo>
                <a:lnTo>
                  <a:pt x="2141085" y="3270052"/>
                </a:lnTo>
                <a:lnTo>
                  <a:pt x="2096666" y="3257834"/>
                </a:lnTo>
                <a:lnTo>
                  <a:pt x="2052536" y="3244929"/>
                </a:lnTo>
                <a:lnTo>
                  <a:pt x="2008701" y="3231343"/>
                </a:lnTo>
                <a:lnTo>
                  <a:pt x="1965168" y="3217083"/>
                </a:lnTo>
                <a:lnTo>
                  <a:pt x="1921941" y="3202154"/>
                </a:lnTo>
                <a:lnTo>
                  <a:pt x="1879028" y="3186562"/>
                </a:lnTo>
                <a:lnTo>
                  <a:pt x="1836434" y="3170315"/>
                </a:lnTo>
                <a:lnTo>
                  <a:pt x="1794166" y="3153417"/>
                </a:lnTo>
                <a:lnTo>
                  <a:pt x="1752230" y="3135875"/>
                </a:lnTo>
                <a:lnTo>
                  <a:pt x="1710631" y="3117695"/>
                </a:lnTo>
                <a:lnTo>
                  <a:pt x="1669377" y="3098883"/>
                </a:lnTo>
                <a:lnTo>
                  <a:pt x="1628472" y="3079446"/>
                </a:lnTo>
                <a:lnTo>
                  <a:pt x="1587924" y="3059389"/>
                </a:lnTo>
                <a:lnTo>
                  <a:pt x="1547738" y="3038719"/>
                </a:lnTo>
                <a:lnTo>
                  <a:pt x="1507921" y="3017441"/>
                </a:lnTo>
                <a:lnTo>
                  <a:pt x="1468478" y="2995563"/>
                </a:lnTo>
                <a:lnTo>
                  <a:pt x="1429416" y="2973089"/>
                </a:lnTo>
                <a:lnTo>
                  <a:pt x="1390740" y="2950026"/>
                </a:lnTo>
                <a:lnTo>
                  <a:pt x="1352458" y="2926380"/>
                </a:lnTo>
                <a:lnTo>
                  <a:pt x="1314575" y="2902158"/>
                </a:lnTo>
                <a:lnTo>
                  <a:pt x="1277097" y="2877365"/>
                </a:lnTo>
                <a:lnTo>
                  <a:pt x="1240030" y="2852008"/>
                </a:lnTo>
                <a:lnTo>
                  <a:pt x="1203381" y="2826092"/>
                </a:lnTo>
                <a:lnTo>
                  <a:pt x="1167156" y="2799624"/>
                </a:lnTo>
                <a:lnTo>
                  <a:pt x="1131360" y="2772611"/>
                </a:lnTo>
                <a:lnTo>
                  <a:pt x="1096000" y="2745057"/>
                </a:lnTo>
                <a:lnTo>
                  <a:pt x="1061082" y="2716969"/>
                </a:lnTo>
                <a:lnTo>
                  <a:pt x="1026612" y="2688354"/>
                </a:lnTo>
                <a:lnTo>
                  <a:pt x="992596" y="2659217"/>
                </a:lnTo>
                <a:lnTo>
                  <a:pt x="959040" y="2629565"/>
                </a:lnTo>
                <a:lnTo>
                  <a:pt x="925951" y="2599403"/>
                </a:lnTo>
                <a:lnTo>
                  <a:pt x="893335" y="2568738"/>
                </a:lnTo>
                <a:lnTo>
                  <a:pt x="861197" y="2537576"/>
                </a:lnTo>
                <a:lnTo>
                  <a:pt x="829544" y="2505923"/>
                </a:lnTo>
                <a:lnTo>
                  <a:pt x="798382" y="2473786"/>
                </a:lnTo>
                <a:lnTo>
                  <a:pt x="767717" y="2441169"/>
                </a:lnTo>
                <a:lnTo>
                  <a:pt x="737556" y="2408080"/>
                </a:lnTo>
                <a:lnTo>
                  <a:pt x="707903" y="2374525"/>
                </a:lnTo>
                <a:lnTo>
                  <a:pt x="678767" y="2340509"/>
                </a:lnTo>
                <a:lnTo>
                  <a:pt x="650151" y="2306039"/>
                </a:lnTo>
                <a:lnTo>
                  <a:pt x="622064" y="2271121"/>
                </a:lnTo>
                <a:lnTo>
                  <a:pt x="594510" y="2235761"/>
                </a:lnTo>
                <a:lnTo>
                  <a:pt x="567496" y="2199965"/>
                </a:lnTo>
                <a:lnTo>
                  <a:pt x="541028" y="2163739"/>
                </a:lnTo>
                <a:lnTo>
                  <a:pt x="515113" y="2127090"/>
                </a:lnTo>
                <a:lnTo>
                  <a:pt x="489755" y="2090024"/>
                </a:lnTo>
                <a:lnTo>
                  <a:pt x="464962" y="2052546"/>
                </a:lnTo>
                <a:lnTo>
                  <a:pt x="440740" y="2014662"/>
                </a:lnTo>
                <a:lnTo>
                  <a:pt x="417095" y="1976380"/>
                </a:lnTo>
                <a:lnTo>
                  <a:pt x="394032" y="1937705"/>
                </a:lnTo>
                <a:lnTo>
                  <a:pt x="371558" y="1898643"/>
                </a:lnTo>
                <a:lnTo>
                  <a:pt x="349679" y="1859200"/>
                </a:lnTo>
                <a:lnTo>
                  <a:pt x="328402" y="1819383"/>
                </a:lnTo>
                <a:lnTo>
                  <a:pt x="307731" y="1779197"/>
                </a:lnTo>
                <a:lnTo>
                  <a:pt x="287674" y="1738648"/>
                </a:lnTo>
                <a:lnTo>
                  <a:pt x="268237" y="1697744"/>
                </a:lnTo>
                <a:lnTo>
                  <a:pt x="249425" y="1656489"/>
                </a:lnTo>
                <a:lnTo>
                  <a:pt x="231246" y="1614891"/>
                </a:lnTo>
                <a:lnTo>
                  <a:pt x="213704" y="1572954"/>
                </a:lnTo>
                <a:lnTo>
                  <a:pt x="196806" y="1530686"/>
                </a:lnTo>
                <a:lnTo>
                  <a:pt x="180558" y="1488093"/>
                </a:lnTo>
                <a:lnTo>
                  <a:pt x="164967" y="1445179"/>
                </a:lnTo>
                <a:lnTo>
                  <a:pt x="150038" y="1401953"/>
                </a:lnTo>
                <a:lnTo>
                  <a:pt x="135777" y="1358419"/>
                </a:lnTo>
                <a:lnTo>
                  <a:pt x="122192" y="1314584"/>
                </a:lnTo>
                <a:lnTo>
                  <a:pt x="109287" y="1270454"/>
                </a:lnTo>
                <a:lnTo>
                  <a:pt x="97069" y="1226036"/>
                </a:lnTo>
                <a:lnTo>
                  <a:pt x="85544" y="1181334"/>
                </a:lnTo>
                <a:lnTo>
                  <a:pt x="74718" y="1136356"/>
                </a:lnTo>
                <a:lnTo>
                  <a:pt x="64597" y="1091107"/>
                </a:lnTo>
                <a:lnTo>
                  <a:pt x="55188" y="1045594"/>
                </a:lnTo>
                <a:lnTo>
                  <a:pt x="46496" y="999823"/>
                </a:lnTo>
                <a:lnTo>
                  <a:pt x="38529" y="953800"/>
                </a:lnTo>
                <a:lnTo>
                  <a:pt x="31290" y="907531"/>
                </a:lnTo>
                <a:lnTo>
                  <a:pt x="24788" y="861021"/>
                </a:lnTo>
                <a:lnTo>
                  <a:pt x="19028" y="814278"/>
                </a:lnTo>
                <a:lnTo>
                  <a:pt x="14016" y="767308"/>
                </a:lnTo>
                <a:lnTo>
                  <a:pt x="9758" y="720116"/>
                </a:lnTo>
                <a:lnTo>
                  <a:pt x="6261" y="672708"/>
                </a:lnTo>
                <a:lnTo>
                  <a:pt x="3530" y="625092"/>
                </a:lnTo>
                <a:lnTo>
                  <a:pt x="1572" y="577272"/>
                </a:lnTo>
                <a:lnTo>
                  <a:pt x="392" y="529255"/>
                </a:lnTo>
                <a:lnTo>
                  <a:pt x="0" y="480859"/>
                </a:lnTo>
                <a:lnTo>
                  <a:pt x="392" y="432840"/>
                </a:lnTo>
                <a:lnTo>
                  <a:pt x="1572" y="384823"/>
                </a:lnTo>
                <a:lnTo>
                  <a:pt x="3530" y="337003"/>
                </a:lnTo>
                <a:lnTo>
                  <a:pt x="6261" y="289387"/>
                </a:lnTo>
                <a:lnTo>
                  <a:pt x="9758" y="241979"/>
                </a:lnTo>
                <a:lnTo>
                  <a:pt x="14016" y="194787"/>
                </a:lnTo>
                <a:lnTo>
                  <a:pt x="19028" y="147817"/>
                </a:lnTo>
                <a:lnTo>
                  <a:pt x="24788" y="101074"/>
                </a:lnTo>
                <a:lnTo>
                  <a:pt x="31290" y="54564"/>
                </a:lnTo>
                <a:lnTo>
                  <a:pt x="38529" y="8295"/>
                </a:lnTo>
                <a:lnTo>
                  <a:pt x="39965" y="0"/>
                </a:lnTo>
                <a:lnTo>
                  <a:pt x="3320528" y="0"/>
                </a:lnTo>
                <a:lnTo>
                  <a:pt x="3320528" y="3334583"/>
                </a:lnTo>
                <a:lnTo>
                  <a:pt x="3312556" y="3335830"/>
                </a:lnTo>
                <a:lnTo>
                  <a:pt x="3266047" y="3342332"/>
                </a:lnTo>
                <a:lnTo>
                  <a:pt x="3219304" y="3348092"/>
                </a:lnTo>
                <a:lnTo>
                  <a:pt x="3172333" y="3353105"/>
                </a:lnTo>
                <a:lnTo>
                  <a:pt x="3125141" y="3357362"/>
                </a:lnTo>
                <a:lnTo>
                  <a:pt x="3077734" y="3360860"/>
                </a:lnTo>
                <a:lnTo>
                  <a:pt x="3030117" y="3363590"/>
                </a:lnTo>
                <a:lnTo>
                  <a:pt x="2982297" y="3365549"/>
                </a:lnTo>
                <a:lnTo>
                  <a:pt x="2934281" y="3366728"/>
                </a:lnTo>
                <a:lnTo>
                  <a:pt x="2886073" y="3367122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748" y="8441628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4"/>
                </a:moveTo>
                <a:lnTo>
                  <a:pt x="0" y="1628774"/>
                </a:lnTo>
                <a:lnTo>
                  <a:pt x="0" y="0"/>
                </a:lnTo>
                <a:lnTo>
                  <a:pt x="1638238" y="16287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830" y="210723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3202" y="429262"/>
            <a:ext cx="8310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" dirty="0">
                <a:solidFill>
                  <a:srgbClr val="2A4A9D"/>
                </a:solidFill>
                <a:latin typeface="Arial"/>
                <a:cs typeface="Arial"/>
              </a:rPr>
              <a:t>LITERATURE</a:t>
            </a:r>
            <a:r>
              <a:rPr sz="6000" spc="-10" dirty="0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sz="6000" spc="125" dirty="0">
                <a:solidFill>
                  <a:srgbClr val="2A4A9D"/>
                </a:solidFill>
                <a:latin typeface="Arial"/>
                <a:cs typeface="Arial"/>
              </a:rPr>
              <a:t>SURVEY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909" y="1772397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31460" y="1514657"/>
            <a:ext cx="13350875" cy="81692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5"/>
              </a:spcBef>
            </a:pPr>
            <a:r>
              <a:rPr sz="2350" spc="155" dirty="0">
                <a:latin typeface="Arial MT"/>
                <a:cs typeface="Arial MT"/>
              </a:rPr>
              <a:t>THE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90" dirty="0">
                <a:latin typeface="Arial MT"/>
                <a:cs typeface="Arial MT"/>
              </a:rPr>
              <a:t>CRIMES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95" dirty="0">
                <a:latin typeface="Arial MT"/>
                <a:cs typeface="Arial MT"/>
              </a:rPr>
              <a:t>AGAINST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85" dirty="0">
                <a:latin typeface="Arial MT"/>
                <a:cs typeface="Arial MT"/>
              </a:rPr>
              <a:t>WOMEN</a:t>
            </a:r>
            <a:r>
              <a:rPr sz="2350" spc="475" dirty="0">
                <a:latin typeface="Arial MT"/>
                <a:cs typeface="Arial MT"/>
              </a:rPr>
              <a:t> </a:t>
            </a:r>
            <a:r>
              <a:rPr sz="2350" spc="170" dirty="0">
                <a:latin typeface="Arial MT"/>
                <a:cs typeface="Arial MT"/>
              </a:rPr>
              <a:t>HAVE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70" dirty="0">
                <a:latin typeface="Arial MT"/>
                <a:cs typeface="Arial MT"/>
              </a:rPr>
              <a:t>BEEN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90" dirty="0">
                <a:latin typeface="Arial MT"/>
                <a:cs typeface="Arial MT"/>
              </a:rPr>
              <a:t>RISING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215" dirty="0">
                <a:latin typeface="Arial MT"/>
                <a:cs typeface="Arial MT"/>
              </a:rPr>
              <a:t>SIGNIFICANTLY</a:t>
            </a:r>
            <a:r>
              <a:rPr sz="2350" spc="475" dirty="0">
                <a:latin typeface="Arial MT"/>
                <a:cs typeface="Arial MT"/>
              </a:rPr>
              <a:t> </a:t>
            </a:r>
            <a:r>
              <a:rPr sz="2350" spc="155" dirty="0">
                <a:latin typeface="Arial MT"/>
                <a:cs typeface="Arial MT"/>
              </a:rPr>
              <a:t>AND</a:t>
            </a:r>
            <a:endParaRPr sz="2350">
              <a:latin typeface="Arial MT"/>
              <a:cs typeface="Arial MT"/>
            </a:endParaRPr>
          </a:p>
          <a:p>
            <a:pPr marL="12700" marR="274320">
              <a:lnSpc>
                <a:spcPct val="119700"/>
              </a:lnSpc>
              <a:tabLst>
                <a:tab pos="1286510" algn="l"/>
                <a:tab pos="1383665" algn="l"/>
                <a:tab pos="2348865" algn="l"/>
                <a:tab pos="2854325" algn="l"/>
                <a:tab pos="3441700" algn="l"/>
                <a:tab pos="3640454" algn="l"/>
                <a:tab pos="4241800" algn="l"/>
                <a:tab pos="6335395" algn="l"/>
                <a:tab pos="8785860" algn="l"/>
                <a:tab pos="9618980" algn="l"/>
                <a:tab pos="10664825" algn="l"/>
                <a:tab pos="11939270" algn="l"/>
                <a:tab pos="12411075" algn="l"/>
              </a:tabLst>
            </a:pPr>
            <a:r>
              <a:rPr sz="2350" spc="229" dirty="0">
                <a:latin typeface="Arial MT"/>
                <a:cs typeface="Arial MT"/>
              </a:rPr>
              <a:t>OFTE</a:t>
            </a:r>
            <a:r>
              <a:rPr sz="2350" dirty="0">
                <a:latin typeface="Arial MT"/>
                <a:cs typeface="Arial MT"/>
              </a:rPr>
              <a:t>N	</a:t>
            </a:r>
            <a:r>
              <a:rPr sz="2350" spc="229" dirty="0">
                <a:latin typeface="Arial MT"/>
                <a:cs typeface="Arial MT"/>
              </a:rPr>
              <a:t>HEA</a:t>
            </a:r>
            <a:r>
              <a:rPr sz="2350" dirty="0">
                <a:latin typeface="Arial MT"/>
                <a:cs typeface="Arial MT"/>
              </a:rPr>
              <a:t>R	</a:t>
            </a:r>
            <a:r>
              <a:rPr sz="2350" spc="229" dirty="0">
                <a:latin typeface="Arial MT"/>
                <a:cs typeface="Arial MT"/>
              </a:rPr>
              <a:t>ABOU</a:t>
            </a:r>
            <a:r>
              <a:rPr sz="2350" dirty="0">
                <a:latin typeface="Arial MT"/>
                <a:cs typeface="Arial MT"/>
              </a:rPr>
              <a:t>T	</a:t>
            </a:r>
            <a:r>
              <a:rPr sz="2350" spc="229" dirty="0">
                <a:latin typeface="Arial MT"/>
                <a:cs typeface="Arial MT"/>
              </a:rPr>
              <a:t>MOLESTAT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spc="229" dirty="0">
                <a:latin typeface="Arial MT"/>
                <a:cs typeface="Arial MT"/>
              </a:rPr>
              <a:t>ON</a:t>
            </a:r>
            <a:r>
              <a:rPr sz="2350" dirty="0">
                <a:latin typeface="Arial MT"/>
                <a:cs typeface="Arial MT"/>
              </a:rPr>
              <a:t>,	</a:t>
            </a:r>
            <a:r>
              <a:rPr sz="2350" spc="229" dirty="0">
                <a:latin typeface="Arial MT"/>
                <a:cs typeface="Arial MT"/>
              </a:rPr>
              <a:t>EVE</a:t>
            </a:r>
            <a:r>
              <a:rPr sz="2350" dirty="0">
                <a:latin typeface="Arial MT"/>
                <a:cs typeface="Arial MT"/>
              </a:rPr>
              <a:t>-</a:t>
            </a:r>
            <a:r>
              <a:rPr sz="2350" spc="-420" dirty="0">
                <a:latin typeface="Arial MT"/>
                <a:cs typeface="Arial MT"/>
              </a:rPr>
              <a:t> </a:t>
            </a:r>
            <a:r>
              <a:rPr sz="2350" spc="229" dirty="0">
                <a:latin typeface="Arial MT"/>
                <a:cs typeface="Arial MT"/>
              </a:rPr>
              <a:t>TEAS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spc="229" dirty="0">
                <a:latin typeface="Arial MT"/>
                <a:cs typeface="Arial MT"/>
              </a:rPr>
              <a:t>N</a:t>
            </a:r>
            <a:r>
              <a:rPr sz="2350" dirty="0">
                <a:latin typeface="Arial MT"/>
                <a:cs typeface="Arial MT"/>
              </a:rPr>
              <a:t>G	</a:t>
            </a:r>
            <a:r>
              <a:rPr sz="2350" spc="229" dirty="0">
                <a:latin typeface="Arial MT"/>
                <a:cs typeface="Arial MT"/>
              </a:rPr>
              <a:t>AN</a:t>
            </a:r>
            <a:r>
              <a:rPr sz="2350" dirty="0">
                <a:latin typeface="Arial MT"/>
                <a:cs typeface="Arial MT"/>
              </a:rPr>
              <a:t>D	</a:t>
            </a:r>
            <a:r>
              <a:rPr sz="2350" spc="229" dirty="0">
                <a:latin typeface="Arial MT"/>
                <a:cs typeface="Arial MT"/>
              </a:rPr>
              <a:t>RAP</a:t>
            </a:r>
            <a:r>
              <a:rPr sz="2350" dirty="0">
                <a:latin typeface="Arial MT"/>
                <a:cs typeface="Arial MT"/>
              </a:rPr>
              <a:t>E	</a:t>
            </a:r>
            <a:r>
              <a:rPr sz="2350" spc="229" dirty="0">
                <a:latin typeface="Arial MT"/>
                <a:cs typeface="Arial MT"/>
              </a:rPr>
              <a:t>CASE</a:t>
            </a:r>
            <a:r>
              <a:rPr sz="2350" dirty="0">
                <a:latin typeface="Arial MT"/>
                <a:cs typeface="Arial MT"/>
              </a:rPr>
              <a:t>S	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dirty="0">
                <a:latin typeface="Arial MT"/>
                <a:cs typeface="Arial MT"/>
              </a:rPr>
              <a:t>N	</a:t>
            </a:r>
            <a:r>
              <a:rPr sz="2350" spc="229" dirty="0">
                <a:latin typeface="Arial MT"/>
                <a:cs typeface="Arial MT"/>
              </a:rPr>
              <a:t>TH</a:t>
            </a:r>
            <a:r>
              <a:rPr sz="2350" dirty="0">
                <a:latin typeface="Arial MT"/>
                <a:cs typeface="Arial MT"/>
              </a:rPr>
              <a:t>E  </a:t>
            </a:r>
            <a:r>
              <a:rPr sz="2350" spc="190" dirty="0">
                <a:latin typeface="Arial MT"/>
                <a:cs typeface="Arial MT"/>
              </a:rPr>
              <a:t>PUBLIC		PLACES	</a:t>
            </a:r>
            <a:r>
              <a:rPr sz="2350" spc="114" dirty="0">
                <a:latin typeface="Arial MT"/>
                <a:cs typeface="Arial MT"/>
              </a:rPr>
              <a:t>OF	</a:t>
            </a:r>
            <a:r>
              <a:rPr sz="2350" spc="155" dirty="0">
                <a:latin typeface="Arial MT"/>
                <a:cs typeface="Arial MT"/>
              </a:rPr>
              <a:t>THE	</a:t>
            </a:r>
            <a:r>
              <a:rPr sz="2350" spc="200" dirty="0">
                <a:latin typeface="Arial MT"/>
                <a:cs typeface="Arial MT"/>
              </a:rPr>
              <a:t>SOCIETY.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 MT"/>
              <a:cs typeface="Arial MT"/>
            </a:endParaRPr>
          </a:p>
          <a:p>
            <a:pPr marL="12700" marR="155575">
              <a:lnSpc>
                <a:spcPct val="119700"/>
              </a:lnSpc>
              <a:tabLst>
                <a:tab pos="812165" algn="l"/>
                <a:tab pos="845185" algn="l"/>
                <a:tab pos="1433195" algn="l"/>
                <a:tab pos="2574925" algn="l"/>
                <a:tab pos="2674620" algn="l"/>
                <a:tab pos="2917190" algn="l"/>
                <a:tab pos="3261995" algn="l"/>
                <a:tab pos="4370705" algn="l"/>
                <a:tab pos="4702175" algn="l"/>
                <a:tab pos="5156835" algn="l"/>
                <a:tab pos="5775325" algn="l"/>
                <a:tab pos="5956935" algn="l"/>
                <a:tab pos="6362700" algn="l"/>
                <a:tab pos="7052309" algn="l"/>
                <a:tab pos="7162800" algn="l"/>
                <a:tab pos="7733665" algn="l"/>
                <a:tab pos="8075930" algn="l"/>
                <a:tab pos="9192895" algn="l"/>
                <a:tab pos="9612630" algn="l"/>
                <a:tab pos="10445750" algn="l"/>
                <a:tab pos="11024870" algn="l"/>
                <a:tab pos="12283440" algn="l"/>
              </a:tabLst>
            </a:pPr>
            <a:r>
              <a:rPr sz="2350" spc="229" dirty="0">
                <a:latin typeface="Arial MT"/>
                <a:cs typeface="Arial MT"/>
              </a:rPr>
              <a:t>TH</a:t>
            </a:r>
            <a:r>
              <a:rPr sz="2350" dirty="0">
                <a:latin typeface="Arial MT"/>
                <a:cs typeface="Arial MT"/>
              </a:rPr>
              <a:t>E	</a:t>
            </a:r>
            <a:r>
              <a:rPr sz="2350" spc="229" dirty="0">
                <a:latin typeface="Arial MT"/>
                <a:cs typeface="Arial MT"/>
              </a:rPr>
              <a:t>SECUR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spc="229" dirty="0">
                <a:latin typeface="Arial MT"/>
                <a:cs typeface="Arial MT"/>
              </a:rPr>
              <a:t>T</a:t>
            </a:r>
            <a:r>
              <a:rPr sz="2350" dirty="0">
                <a:latin typeface="Arial MT"/>
                <a:cs typeface="Arial MT"/>
              </a:rPr>
              <a:t>Y		</a:t>
            </a:r>
            <a:r>
              <a:rPr sz="2350" spc="229" dirty="0">
                <a:latin typeface="Arial MT"/>
                <a:cs typeface="Arial MT"/>
              </a:rPr>
              <a:t>O</a:t>
            </a:r>
            <a:r>
              <a:rPr sz="2350" dirty="0">
                <a:latin typeface="Arial MT"/>
                <a:cs typeface="Arial MT"/>
              </a:rPr>
              <a:t>F	</a:t>
            </a:r>
            <a:r>
              <a:rPr sz="2350" spc="229" dirty="0">
                <a:latin typeface="Arial MT"/>
                <a:cs typeface="Arial MT"/>
              </a:rPr>
              <a:t>WOME</a:t>
            </a:r>
            <a:r>
              <a:rPr sz="2350" dirty="0">
                <a:latin typeface="Arial MT"/>
                <a:cs typeface="Arial MT"/>
              </a:rPr>
              <a:t>N	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dirty="0">
                <a:latin typeface="Arial MT"/>
                <a:cs typeface="Arial MT"/>
              </a:rPr>
              <a:t>S	</a:t>
            </a:r>
            <a:r>
              <a:rPr sz="2350" spc="229" dirty="0">
                <a:latin typeface="Arial MT"/>
                <a:cs typeface="Arial MT"/>
              </a:rPr>
              <a:t>TH</a:t>
            </a:r>
            <a:r>
              <a:rPr sz="2350" dirty="0">
                <a:latin typeface="Arial MT"/>
                <a:cs typeface="Arial MT"/>
              </a:rPr>
              <a:t>E	</a:t>
            </a:r>
            <a:r>
              <a:rPr sz="2350" spc="229" dirty="0">
                <a:latin typeface="Arial MT"/>
                <a:cs typeface="Arial MT"/>
              </a:rPr>
              <a:t>MOS</a:t>
            </a:r>
            <a:r>
              <a:rPr sz="2350" dirty="0">
                <a:latin typeface="Arial MT"/>
                <a:cs typeface="Arial MT"/>
              </a:rPr>
              <a:t>T	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spc="229" dirty="0">
                <a:latin typeface="Arial MT"/>
                <a:cs typeface="Arial MT"/>
              </a:rPr>
              <a:t>MPORTAN</a:t>
            </a:r>
            <a:r>
              <a:rPr sz="2350" dirty="0">
                <a:latin typeface="Arial MT"/>
                <a:cs typeface="Arial MT"/>
              </a:rPr>
              <a:t>T	</a:t>
            </a:r>
            <a:r>
              <a:rPr sz="2350" spc="229" dirty="0">
                <a:latin typeface="Arial MT"/>
                <a:cs typeface="Arial MT"/>
              </a:rPr>
              <a:t>CONCER</a:t>
            </a:r>
            <a:r>
              <a:rPr sz="2350" dirty="0">
                <a:latin typeface="Arial MT"/>
                <a:cs typeface="Arial MT"/>
              </a:rPr>
              <a:t>N	</a:t>
            </a:r>
            <a:r>
              <a:rPr sz="2350" spc="229" dirty="0">
                <a:latin typeface="Arial MT"/>
                <a:cs typeface="Arial MT"/>
              </a:rPr>
              <a:t>THES</a:t>
            </a:r>
            <a:r>
              <a:rPr sz="2350" dirty="0">
                <a:latin typeface="Arial MT"/>
                <a:cs typeface="Arial MT"/>
              </a:rPr>
              <a:t>E	</a:t>
            </a:r>
            <a:r>
              <a:rPr sz="2350" spc="229" dirty="0">
                <a:latin typeface="Arial MT"/>
                <a:cs typeface="Arial MT"/>
              </a:rPr>
              <a:t>DAY</a:t>
            </a:r>
            <a:r>
              <a:rPr sz="2350" dirty="0">
                <a:latin typeface="Arial MT"/>
                <a:cs typeface="Arial MT"/>
              </a:rPr>
              <a:t>S  </a:t>
            </a:r>
            <a:r>
              <a:rPr sz="2350" spc="155" dirty="0">
                <a:latin typeface="Arial MT"/>
                <a:cs typeface="Arial MT"/>
              </a:rPr>
              <a:t>AND		</a:t>
            </a:r>
            <a:r>
              <a:rPr sz="2350" spc="114" dirty="0">
                <a:latin typeface="Arial MT"/>
                <a:cs typeface="Arial MT"/>
              </a:rPr>
              <a:t>TO	</a:t>
            </a:r>
            <a:r>
              <a:rPr sz="2350" spc="185" dirty="0">
                <a:latin typeface="Arial MT"/>
                <a:cs typeface="Arial MT"/>
              </a:rPr>
              <a:t>BUILD	</a:t>
            </a:r>
            <a:r>
              <a:rPr sz="2350" dirty="0">
                <a:latin typeface="Arial MT"/>
                <a:cs typeface="Arial MT"/>
              </a:rPr>
              <a:t>A	</a:t>
            </a:r>
            <a:r>
              <a:rPr sz="2350" spc="190" dirty="0">
                <a:latin typeface="Arial MT"/>
                <a:cs typeface="Arial MT"/>
              </a:rPr>
              <a:t>SAFETY	DEVICE	</a:t>
            </a:r>
            <a:r>
              <a:rPr sz="2350" spc="114" dirty="0">
                <a:latin typeface="Arial MT"/>
                <a:cs typeface="Arial MT"/>
              </a:rPr>
              <a:t>TO	</a:t>
            </a:r>
            <a:r>
              <a:rPr sz="2350" spc="155" dirty="0">
                <a:latin typeface="Arial MT"/>
                <a:cs typeface="Arial MT"/>
              </a:rPr>
              <a:t>ACT		</a:t>
            </a:r>
            <a:r>
              <a:rPr sz="2350" spc="114" dirty="0">
                <a:latin typeface="Arial MT"/>
                <a:cs typeface="Arial MT"/>
              </a:rPr>
              <a:t>AS	</a:t>
            </a:r>
            <a:r>
              <a:rPr sz="2350" dirty="0">
                <a:latin typeface="Arial MT"/>
                <a:cs typeface="Arial MT"/>
              </a:rPr>
              <a:t>A	</a:t>
            </a:r>
            <a:r>
              <a:rPr sz="2350" spc="190" dirty="0">
                <a:latin typeface="Arial MT"/>
                <a:cs typeface="Arial MT"/>
              </a:rPr>
              <a:t>RESCUE	</a:t>
            </a:r>
            <a:r>
              <a:rPr sz="2350" spc="155" dirty="0">
                <a:latin typeface="Arial MT"/>
                <a:cs typeface="Arial MT"/>
              </a:rPr>
              <a:t>AND	</a:t>
            </a:r>
            <a:r>
              <a:rPr sz="2350" spc="114" dirty="0">
                <a:latin typeface="Arial MT"/>
                <a:cs typeface="Arial MT"/>
              </a:rPr>
              <a:t>TO	</a:t>
            </a:r>
            <a:r>
              <a:rPr sz="2350" spc="195" dirty="0">
                <a:latin typeface="Arial MT"/>
                <a:cs typeface="Arial MT"/>
              </a:rPr>
              <a:t>PREVENT</a:t>
            </a:r>
            <a:endParaRPr sz="2350">
              <a:latin typeface="Arial MT"/>
              <a:cs typeface="Arial MT"/>
            </a:endParaRPr>
          </a:p>
          <a:p>
            <a:pPr marL="12700" marR="520065">
              <a:lnSpc>
                <a:spcPct val="119700"/>
              </a:lnSpc>
              <a:tabLst>
                <a:tab pos="845185" algn="l"/>
                <a:tab pos="1123950" algn="l"/>
                <a:tab pos="2235835" algn="l"/>
                <a:tab pos="2790190" algn="l"/>
                <a:tab pos="3590290" algn="l"/>
                <a:tab pos="4535805" algn="l"/>
                <a:tab pos="5123180" algn="l"/>
                <a:tab pos="6643370" algn="l"/>
                <a:tab pos="7098665" algn="l"/>
                <a:tab pos="8502650" algn="l"/>
                <a:tab pos="10727055" algn="l"/>
              </a:tabLst>
            </a:pPr>
            <a:r>
              <a:rPr sz="2350" spc="229" dirty="0">
                <a:latin typeface="Arial MT"/>
                <a:cs typeface="Arial MT"/>
              </a:rPr>
              <a:t>FRO</a:t>
            </a:r>
            <a:r>
              <a:rPr sz="2350" dirty="0">
                <a:latin typeface="Arial MT"/>
                <a:cs typeface="Arial MT"/>
              </a:rPr>
              <a:t>M	</a:t>
            </a:r>
            <a:r>
              <a:rPr sz="2350" spc="229" dirty="0">
                <a:latin typeface="Arial MT"/>
                <a:cs typeface="Arial MT"/>
              </a:rPr>
              <a:t>HAR</a:t>
            </a:r>
            <a:r>
              <a:rPr sz="2350" dirty="0">
                <a:latin typeface="Arial MT"/>
                <a:cs typeface="Arial MT"/>
              </a:rPr>
              <a:t>M	</a:t>
            </a:r>
            <a:r>
              <a:rPr sz="2350" spc="229" dirty="0">
                <a:latin typeface="Arial MT"/>
                <a:cs typeface="Arial MT"/>
              </a:rPr>
              <a:t>A</a:t>
            </a:r>
            <a:r>
              <a:rPr sz="2350" dirty="0">
                <a:latin typeface="Arial MT"/>
                <a:cs typeface="Arial MT"/>
              </a:rPr>
              <a:t>T	</a:t>
            </a:r>
            <a:r>
              <a:rPr sz="2350" spc="229" dirty="0">
                <a:latin typeface="Arial MT"/>
                <a:cs typeface="Arial MT"/>
              </a:rPr>
              <a:t>TH</a:t>
            </a:r>
            <a:r>
              <a:rPr sz="2350" dirty="0">
                <a:latin typeface="Arial MT"/>
                <a:cs typeface="Arial MT"/>
              </a:rPr>
              <a:t>E	</a:t>
            </a:r>
            <a:r>
              <a:rPr sz="2350" spc="229" dirty="0">
                <a:latin typeface="Arial MT"/>
                <a:cs typeface="Arial MT"/>
              </a:rPr>
              <a:t>T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spc="229" dirty="0">
                <a:latin typeface="Arial MT"/>
                <a:cs typeface="Arial MT"/>
              </a:rPr>
              <a:t>M</a:t>
            </a:r>
            <a:r>
              <a:rPr sz="2350" dirty="0">
                <a:latin typeface="Arial MT"/>
                <a:cs typeface="Arial MT"/>
              </a:rPr>
              <a:t>E	</a:t>
            </a:r>
            <a:r>
              <a:rPr sz="2350" spc="229" dirty="0">
                <a:latin typeface="Arial MT"/>
                <a:cs typeface="Arial MT"/>
              </a:rPr>
              <a:t>O</a:t>
            </a:r>
            <a:r>
              <a:rPr sz="2350" dirty="0">
                <a:latin typeface="Arial MT"/>
                <a:cs typeface="Arial MT"/>
              </a:rPr>
              <a:t>F	</a:t>
            </a:r>
            <a:r>
              <a:rPr sz="2350" spc="229" dirty="0">
                <a:latin typeface="Arial MT"/>
                <a:cs typeface="Arial MT"/>
              </a:rPr>
              <a:t>HAZAR</a:t>
            </a:r>
            <a:r>
              <a:rPr sz="2350" dirty="0">
                <a:latin typeface="Arial MT"/>
                <a:cs typeface="Arial MT"/>
              </a:rPr>
              <a:t>D	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dirty="0">
                <a:latin typeface="Arial MT"/>
                <a:cs typeface="Arial MT"/>
              </a:rPr>
              <a:t>S	</a:t>
            </a:r>
            <a:r>
              <a:rPr sz="2350" spc="229" dirty="0">
                <a:latin typeface="Arial MT"/>
                <a:cs typeface="Arial MT"/>
              </a:rPr>
              <a:t>H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spc="229" dirty="0">
                <a:latin typeface="Arial MT"/>
                <a:cs typeface="Arial MT"/>
              </a:rPr>
              <a:t>GHL</a:t>
            </a:r>
            <a:r>
              <a:rPr sz="2350" dirty="0">
                <a:latin typeface="Arial MT"/>
                <a:cs typeface="Arial MT"/>
              </a:rPr>
              <a:t>Y	</a:t>
            </a:r>
            <a:r>
              <a:rPr sz="2350" spc="229" dirty="0">
                <a:latin typeface="Arial MT"/>
                <a:cs typeface="Arial MT"/>
              </a:rPr>
              <a:t>NECESSAR</a:t>
            </a:r>
            <a:r>
              <a:rPr sz="2350" dirty="0">
                <a:latin typeface="Arial MT"/>
                <a:cs typeface="Arial MT"/>
              </a:rPr>
              <a:t>Y	</a:t>
            </a:r>
            <a:r>
              <a:rPr sz="2350" spc="229" dirty="0">
                <a:latin typeface="Arial MT"/>
                <a:cs typeface="Arial MT"/>
              </a:rPr>
              <a:t>ESPEC</a:t>
            </a:r>
            <a:r>
              <a:rPr sz="2350" spc="235" dirty="0">
                <a:latin typeface="Arial MT"/>
                <a:cs typeface="Arial MT"/>
              </a:rPr>
              <a:t>I</a:t>
            </a:r>
            <a:r>
              <a:rPr sz="2350" spc="229" dirty="0">
                <a:latin typeface="Arial MT"/>
                <a:cs typeface="Arial MT"/>
              </a:rPr>
              <a:t>ALL</a:t>
            </a:r>
            <a:r>
              <a:rPr sz="2350" dirty="0">
                <a:latin typeface="Arial MT"/>
                <a:cs typeface="Arial MT"/>
              </a:rPr>
              <a:t>Y  </a:t>
            </a:r>
            <a:r>
              <a:rPr sz="2350" spc="155" dirty="0">
                <a:latin typeface="Arial MT"/>
                <a:cs typeface="Arial MT"/>
              </a:rPr>
              <a:t>FOR	</a:t>
            </a:r>
            <a:r>
              <a:rPr sz="2350" spc="190" dirty="0">
                <a:latin typeface="Arial MT"/>
                <a:cs typeface="Arial MT"/>
              </a:rPr>
              <a:t>WOMEN.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Arial MT"/>
              <a:cs typeface="Arial MT"/>
            </a:endParaRPr>
          </a:p>
          <a:p>
            <a:pPr marL="12700" marR="5080" algn="just">
              <a:lnSpc>
                <a:spcPct val="119700"/>
              </a:lnSpc>
            </a:pPr>
            <a:r>
              <a:rPr sz="2350" spc="114" dirty="0">
                <a:latin typeface="Arial MT"/>
                <a:cs typeface="Arial MT"/>
              </a:rPr>
              <a:t>IN </a:t>
            </a:r>
            <a:r>
              <a:rPr sz="2350" spc="175" dirty="0">
                <a:latin typeface="Arial MT"/>
                <a:cs typeface="Arial MT"/>
              </a:rPr>
              <a:t>THIS </a:t>
            </a:r>
            <a:r>
              <a:rPr sz="2350" spc="190" dirty="0">
                <a:latin typeface="Arial MT"/>
                <a:cs typeface="Arial MT"/>
              </a:rPr>
              <a:t>PAPER, </a:t>
            </a:r>
            <a:r>
              <a:rPr sz="2350" dirty="0">
                <a:latin typeface="Arial MT"/>
                <a:cs typeface="Arial MT"/>
              </a:rPr>
              <a:t>A </a:t>
            </a:r>
            <a:r>
              <a:rPr sz="2350" spc="185" dirty="0">
                <a:latin typeface="Arial MT"/>
                <a:cs typeface="Arial MT"/>
              </a:rPr>
              <a:t>SMART </a:t>
            </a:r>
            <a:r>
              <a:rPr sz="2350" spc="190" dirty="0">
                <a:latin typeface="Arial MT"/>
                <a:cs typeface="Arial MT"/>
              </a:rPr>
              <a:t>DEVICE </a:t>
            </a:r>
            <a:r>
              <a:rPr sz="2350" spc="155" dirty="0">
                <a:latin typeface="Arial MT"/>
                <a:cs typeface="Arial MT"/>
              </a:rPr>
              <a:t>FOR </a:t>
            </a:r>
            <a:r>
              <a:rPr sz="2350" spc="190" dirty="0">
                <a:latin typeface="Arial MT"/>
                <a:cs typeface="Arial MT"/>
              </a:rPr>
              <a:t>WOMEN’ </a:t>
            </a:r>
            <a:r>
              <a:rPr sz="2350" dirty="0">
                <a:latin typeface="Arial MT"/>
                <a:cs typeface="Arial MT"/>
              </a:rPr>
              <a:t>S </a:t>
            </a:r>
            <a:r>
              <a:rPr sz="2350" spc="190" dirty="0">
                <a:latin typeface="Arial MT"/>
                <a:cs typeface="Arial MT"/>
              </a:rPr>
              <a:t>SAFETY </a:t>
            </a:r>
            <a:r>
              <a:rPr sz="2350" spc="185" dirty="0">
                <a:latin typeface="Arial MT"/>
                <a:cs typeface="Arial MT"/>
              </a:rPr>
              <a:t>WHICH </a:t>
            </a:r>
            <a:r>
              <a:rPr sz="2350" spc="204" dirty="0">
                <a:latin typeface="Arial MT"/>
                <a:cs typeface="Arial MT"/>
              </a:rPr>
              <a:t>AUTOMATES </a:t>
            </a:r>
            <a:r>
              <a:rPr sz="2350" spc="210" dirty="0">
                <a:latin typeface="Arial MT"/>
                <a:cs typeface="Arial MT"/>
              </a:rPr>
              <a:t> </a:t>
            </a:r>
            <a:r>
              <a:rPr sz="2350" spc="155" dirty="0">
                <a:latin typeface="Arial MT"/>
                <a:cs typeface="Arial MT"/>
              </a:rPr>
              <a:t>THE </a:t>
            </a:r>
            <a:r>
              <a:rPr sz="2350" spc="204" dirty="0">
                <a:latin typeface="Arial MT"/>
                <a:cs typeface="Arial MT"/>
              </a:rPr>
              <a:t>EMERGENCY </a:t>
            </a:r>
            <a:r>
              <a:rPr sz="2350" spc="185" dirty="0">
                <a:latin typeface="Arial MT"/>
                <a:cs typeface="Arial MT"/>
              </a:rPr>
              <a:t>ALERT </a:t>
            </a:r>
            <a:r>
              <a:rPr sz="2350" spc="190" dirty="0">
                <a:latin typeface="Arial MT"/>
                <a:cs typeface="Arial MT"/>
              </a:rPr>
              <a:t>SYSTEM </a:t>
            </a:r>
            <a:r>
              <a:rPr sz="2350" spc="114" dirty="0">
                <a:latin typeface="Arial MT"/>
                <a:cs typeface="Arial MT"/>
              </a:rPr>
              <a:t>BY </a:t>
            </a:r>
            <a:r>
              <a:rPr sz="2350" spc="185" dirty="0">
                <a:latin typeface="Arial MT"/>
                <a:cs typeface="Arial MT"/>
              </a:rPr>
              <a:t>USING </a:t>
            </a:r>
            <a:r>
              <a:rPr sz="2350" spc="200" dirty="0">
                <a:latin typeface="Arial MT"/>
                <a:cs typeface="Arial MT"/>
              </a:rPr>
              <a:t>PRESSURE </a:t>
            </a:r>
            <a:r>
              <a:rPr sz="2350" spc="195" dirty="0">
                <a:latin typeface="Arial MT"/>
                <a:cs typeface="Arial MT"/>
              </a:rPr>
              <a:t>SENSOR, </a:t>
            </a:r>
            <a:r>
              <a:rPr sz="2350" spc="190" dirty="0">
                <a:latin typeface="Arial MT"/>
                <a:cs typeface="Arial MT"/>
              </a:rPr>
              <a:t>PULSE- </a:t>
            </a:r>
            <a:r>
              <a:rPr sz="2350" spc="170" dirty="0">
                <a:latin typeface="Arial MT"/>
                <a:cs typeface="Arial MT"/>
              </a:rPr>
              <a:t>RATE </a:t>
            </a:r>
            <a:r>
              <a:rPr sz="2350" spc="175" dirty="0">
                <a:latin typeface="Arial MT"/>
                <a:cs typeface="Arial MT"/>
              </a:rPr>
              <a:t> </a:t>
            </a:r>
            <a:r>
              <a:rPr sz="2350" spc="190" dirty="0">
                <a:latin typeface="Arial MT"/>
                <a:cs typeface="Arial MT"/>
              </a:rPr>
              <a:t>SENSOR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55" dirty="0">
                <a:latin typeface="Arial MT"/>
                <a:cs typeface="Arial MT"/>
              </a:rPr>
              <a:t>AND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210" dirty="0">
                <a:latin typeface="Arial MT"/>
                <a:cs typeface="Arial MT"/>
              </a:rPr>
              <a:t>TEMPERATURE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90" dirty="0">
                <a:latin typeface="Arial MT"/>
                <a:cs typeface="Arial MT"/>
              </a:rPr>
              <a:t>SENSOR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14" dirty="0">
                <a:latin typeface="Arial MT"/>
                <a:cs typeface="Arial MT"/>
              </a:rPr>
              <a:t>TO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90" dirty="0">
                <a:latin typeface="Arial MT"/>
                <a:cs typeface="Arial MT"/>
              </a:rPr>
              <a:t>DETECT</a:t>
            </a:r>
            <a:r>
              <a:rPr sz="2350" spc="47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200" dirty="0">
                <a:latin typeface="Arial MT"/>
                <a:cs typeface="Arial MT"/>
              </a:rPr>
              <a:t>POSSIBLE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200" dirty="0">
                <a:latin typeface="Arial MT"/>
                <a:cs typeface="Arial MT"/>
              </a:rPr>
              <a:t>ATROCITY</a:t>
            </a:r>
            <a:endParaRPr sz="23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2350" spc="210" dirty="0">
                <a:latin typeface="Arial MT"/>
                <a:cs typeface="Arial MT"/>
              </a:rPr>
              <a:t>AUTOMATICALLY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85" dirty="0">
                <a:latin typeface="Arial MT"/>
                <a:cs typeface="Arial MT"/>
              </a:rPr>
              <a:t>USING</a:t>
            </a:r>
            <a:r>
              <a:rPr sz="2350" spc="475" dirty="0">
                <a:latin typeface="Arial MT"/>
                <a:cs typeface="Arial MT"/>
              </a:rPr>
              <a:t> </a:t>
            </a:r>
            <a:r>
              <a:rPr sz="2350" spc="195" dirty="0">
                <a:latin typeface="Arial MT"/>
                <a:cs typeface="Arial MT"/>
              </a:rPr>
              <a:t>OUTLIER</a:t>
            </a:r>
            <a:r>
              <a:rPr sz="2350" spc="475" dirty="0">
                <a:latin typeface="Arial MT"/>
                <a:cs typeface="Arial MT"/>
              </a:rPr>
              <a:t> </a:t>
            </a:r>
            <a:r>
              <a:rPr sz="2350" spc="204" dirty="0">
                <a:latin typeface="Arial MT"/>
                <a:cs typeface="Arial MT"/>
              </a:rPr>
              <a:t>DETECTION</a:t>
            </a:r>
            <a:r>
              <a:rPr sz="2350" spc="475" dirty="0">
                <a:latin typeface="Arial MT"/>
                <a:cs typeface="Arial MT"/>
              </a:rPr>
              <a:t> </a:t>
            </a:r>
            <a:r>
              <a:rPr sz="2350" spc="114" dirty="0">
                <a:latin typeface="Arial MT"/>
                <a:cs typeface="Arial MT"/>
              </a:rPr>
              <a:t>IS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204" dirty="0">
                <a:latin typeface="Arial MT"/>
                <a:cs typeface="Arial MT"/>
              </a:rPr>
              <a:t>PROPOSED.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Arial MT"/>
              <a:cs typeface="Arial MT"/>
            </a:endParaRPr>
          </a:p>
          <a:p>
            <a:pPr marL="12700" marR="169545" algn="just">
              <a:lnSpc>
                <a:spcPct val="119700"/>
              </a:lnSpc>
            </a:pPr>
            <a:r>
              <a:rPr sz="2350" spc="175" dirty="0">
                <a:latin typeface="Arial MT"/>
                <a:cs typeface="Arial MT"/>
              </a:rPr>
              <a:t>THIS </a:t>
            </a:r>
            <a:r>
              <a:rPr sz="2350" spc="190" dirty="0">
                <a:latin typeface="Arial MT"/>
                <a:cs typeface="Arial MT"/>
              </a:rPr>
              <a:t>SYSTEM </a:t>
            </a:r>
            <a:r>
              <a:rPr sz="2350" spc="195" dirty="0">
                <a:latin typeface="Arial MT"/>
                <a:cs typeface="Arial MT"/>
              </a:rPr>
              <a:t>DETECTS </a:t>
            </a:r>
            <a:r>
              <a:rPr sz="2350" spc="155" dirty="0">
                <a:latin typeface="Arial MT"/>
                <a:cs typeface="Arial MT"/>
              </a:rPr>
              <a:t>AND </a:t>
            </a:r>
            <a:r>
              <a:rPr sz="2350" spc="185" dirty="0">
                <a:latin typeface="Arial MT"/>
                <a:cs typeface="Arial MT"/>
              </a:rPr>
              <a:t>SENDS </a:t>
            </a:r>
            <a:r>
              <a:rPr sz="2350" spc="155" dirty="0">
                <a:latin typeface="Arial MT"/>
                <a:cs typeface="Arial MT"/>
              </a:rPr>
              <a:t>THE </a:t>
            </a:r>
            <a:r>
              <a:rPr sz="2350" spc="190" dirty="0">
                <a:latin typeface="Arial MT"/>
                <a:cs typeface="Arial MT"/>
              </a:rPr>
              <a:t>ALERTS </a:t>
            </a:r>
            <a:r>
              <a:rPr sz="2350" spc="155" dirty="0">
                <a:latin typeface="Arial MT"/>
                <a:cs typeface="Arial MT"/>
              </a:rPr>
              <a:t>FOR THE </a:t>
            </a:r>
            <a:r>
              <a:rPr sz="2350" spc="170" dirty="0">
                <a:latin typeface="Arial MT"/>
                <a:cs typeface="Arial MT"/>
              </a:rPr>
              <a:t>DEAR ONES </a:t>
            </a:r>
            <a:r>
              <a:rPr sz="2350" spc="175" dirty="0">
                <a:latin typeface="Arial MT"/>
                <a:cs typeface="Arial MT"/>
              </a:rPr>
              <a:t>WITH </a:t>
            </a:r>
            <a:r>
              <a:rPr sz="2350" spc="180" dirty="0">
                <a:latin typeface="Arial MT"/>
                <a:cs typeface="Arial MT"/>
              </a:rPr>
              <a:t> </a:t>
            </a:r>
            <a:r>
              <a:rPr sz="2350" spc="155" dirty="0">
                <a:latin typeface="Arial MT"/>
                <a:cs typeface="Arial MT"/>
              </a:rPr>
              <a:t>THE </a:t>
            </a:r>
            <a:r>
              <a:rPr sz="2350" spc="200" dirty="0">
                <a:latin typeface="Arial MT"/>
                <a:cs typeface="Arial MT"/>
              </a:rPr>
              <a:t>LOCATION </a:t>
            </a:r>
            <a:r>
              <a:rPr sz="2350" spc="210" dirty="0">
                <a:latin typeface="Arial MT"/>
                <a:cs typeface="Arial MT"/>
              </a:rPr>
              <a:t>COORDINATES </a:t>
            </a:r>
            <a:r>
              <a:rPr sz="2350" spc="114" dirty="0">
                <a:latin typeface="Arial MT"/>
                <a:cs typeface="Arial MT"/>
              </a:rPr>
              <a:t>OF </a:t>
            </a:r>
            <a:r>
              <a:rPr sz="2350" spc="155" dirty="0">
                <a:latin typeface="Arial MT"/>
                <a:cs typeface="Arial MT"/>
              </a:rPr>
              <a:t>THE </a:t>
            </a:r>
            <a:r>
              <a:rPr sz="2350" spc="185" dirty="0">
                <a:latin typeface="Arial MT"/>
                <a:cs typeface="Arial MT"/>
              </a:rPr>
              <a:t>WOMEN </a:t>
            </a:r>
            <a:r>
              <a:rPr sz="2350" spc="195" dirty="0">
                <a:latin typeface="Arial MT"/>
                <a:cs typeface="Arial MT"/>
              </a:rPr>
              <a:t>WITHOUT </a:t>
            </a:r>
            <a:r>
              <a:rPr sz="2350" spc="155" dirty="0">
                <a:latin typeface="Arial MT"/>
                <a:cs typeface="Arial MT"/>
              </a:rPr>
              <a:t>THE </a:t>
            </a:r>
            <a:r>
              <a:rPr sz="2350" spc="210" dirty="0">
                <a:latin typeface="Arial MT"/>
                <a:cs typeface="Arial MT"/>
              </a:rPr>
              <a:t>REQUIREMENT </a:t>
            </a:r>
            <a:r>
              <a:rPr sz="2350" spc="215" dirty="0">
                <a:latin typeface="Arial MT"/>
                <a:cs typeface="Arial MT"/>
              </a:rPr>
              <a:t> </a:t>
            </a:r>
            <a:r>
              <a:rPr sz="2350" spc="114" dirty="0">
                <a:latin typeface="Arial MT"/>
                <a:cs typeface="Arial MT"/>
              </a:rPr>
              <a:t>OF</a:t>
            </a:r>
            <a:r>
              <a:rPr sz="2350" spc="465" dirty="0">
                <a:latin typeface="Arial MT"/>
                <a:cs typeface="Arial MT"/>
              </a:rPr>
              <a:t> </a:t>
            </a:r>
            <a:r>
              <a:rPr sz="2350" spc="155" dirty="0">
                <a:latin typeface="Arial MT"/>
                <a:cs typeface="Arial MT"/>
              </a:rPr>
              <a:t>HER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210" dirty="0">
                <a:latin typeface="Arial MT"/>
                <a:cs typeface="Arial MT"/>
              </a:rPr>
              <a:t>INTERACTION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14" dirty="0">
                <a:latin typeface="Arial MT"/>
                <a:cs typeface="Arial MT"/>
              </a:rPr>
              <a:t>IN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200" dirty="0">
                <a:latin typeface="Arial MT"/>
                <a:cs typeface="Arial MT"/>
              </a:rPr>
              <a:t>CRITICAL</a:t>
            </a:r>
            <a:r>
              <a:rPr sz="2350" spc="465" dirty="0">
                <a:latin typeface="Arial MT"/>
                <a:cs typeface="Arial MT"/>
              </a:rPr>
              <a:t> </a:t>
            </a:r>
            <a:r>
              <a:rPr sz="2350" spc="190" dirty="0">
                <a:latin typeface="Arial MT"/>
                <a:cs typeface="Arial MT"/>
              </a:rPr>
              <a:t>TIMES.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14" dirty="0">
                <a:latin typeface="Arial MT"/>
                <a:cs typeface="Arial MT"/>
              </a:rPr>
              <a:t>IT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85" dirty="0">
                <a:latin typeface="Arial MT"/>
                <a:cs typeface="Arial MT"/>
              </a:rPr>
              <a:t>SENDS</a:t>
            </a:r>
            <a:r>
              <a:rPr sz="2350" spc="470" dirty="0">
                <a:latin typeface="Arial MT"/>
                <a:cs typeface="Arial MT"/>
              </a:rPr>
              <a:t> </a:t>
            </a:r>
            <a:r>
              <a:rPr sz="2350" spc="114" dirty="0">
                <a:latin typeface="Arial MT"/>
                <a:cs typeface="Arial MT"/>
              </a:rPr>
              <a:t>AN</a:t>
            </a:r>
            <a:r>
              <a:rPr sz="2350" spc="465" dirty="0">
                <a:latin typeface="Arial MT"/>
                <a:cs typeface="Arial MT"/>
              </a:rPr>
              <a:t> </a:t>
            </a:r>
            <a:r>
              <a:rPr sz="2350" spc="204" dirty="0">
                <a:latin typeface="Arial MT"/>
                <a:cs typeface="Arial MT"/>
              </a:rPr>
              <a:t>EMERGENCY</a:t>
            </a:r>
            <a:endParaRPr sz="2350">
              <a:latin typeface="Arial MT"/>
              <a:cs typeface="Arial MT"/>
            </a:endParaRPr>
          </a:p>
          <a:p>
            <a:pPr marL="12700" marR="1528445" algn="just">
              <a:lnSpc>
                <a:spcPct val="119700"/>
              </a:lnSpc>
            </a:pPr>
            <a:r>
              <a:rPr sz="2350" spc="195" dirty="0">
                <a:latin typeface="Arial MT"/>
                <a:cs typeface="Arial MT"/>
              </a:rPr>
              <a:t>MESSAGE </a:t>
            </a:r>
            <a:r>
              <a:rPr sz="2350" spc="210" dirty="0">
                <a:latin typeface="Arial MT"/>
                <a:cs typeface="Arial MT"/>
              </a:rPr>
              <a:t>AUTOMATICALLY </a:t>
            </a:r>
            <a:r>
              <a:rPr sz="2350" spc="114" dirty="0">
                <a:latin typeface="Arial MT"/>
                <a:cs typeface="Arial MT"/>
              </a:rPr>
              <a:t>TO </a:t>
            </a:r>
            <a:r>
              <a:rPr sz="2350" spc="155" dirty="0">
                <a:latin typeface="Arial MT"/>
                <a:cs typeface="Arial MT"/>
              </a:rPr>
              <a:t>THE </a:t>
            </a:r>
            <a:r>
              <a:rPr sz="2350" spc="204" dirty="0">
                <a:latin typeface="Arial MT"/>
                <a:cs typeface="Arial MT"/>
              </a:rPr>
              <a:t>RELATIVES </a:t>
            </a:r>
            <a:r>
              <a:rPr sz="2350" spc="155" dirty="0">
                <a:latin typeface="Arial MT"/>
                <a:cs typeface="Arial MT"/>
              </a:rPr>
              <a:t>AND </a:t>
            </a:r>
            <a:r>
              <a:rPr sz="2350" spc="190" dirty="0">
                <a:latin typeface="Arial MT"/>
                <a:cs typeface="Arial MT"/>
              </a:rPr>
              <a:t>NEARBY POLICE </a:t>
            </a:r>
            <a:r>
              <a:rPr sz="2350" spc="195" dirty="0">
                <a:latin typeface="Arial MT"/>
                <a:cs typeface="Arial MT"/>
              </a:rPr>
              <a:t> </a:t>
            </a:r>
            <a:r>
              <a:rPr sz="2350" spc="200" dirty="0">
                <a:latin typeface="Arial MT"/>
                <a:cs typeface="Arial MT"/>
              </a:rPr>
              <a:t>STATION.</a:t>
            </a:r>
            <a:endParaRPr sz="23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909" y="3486896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909" y="5630021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909" y="7773146"/>
            <a:ext cx="85725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291" y="5001992"/>
            <a:ext cx="151019" cy="1510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05949" y="4664019"/>
            <a:ext cx="6028055" cy="26276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650" spc="400" dirty="0">
                <a:latin typeface="Tahoma"/>
                <a:cs typeface="Tahoma"/>
              </a:rPr>
              <a:t>PRESURE</a:t>
            </a:r>
            <a:r>
              <a:rPr sz="3650" spc="470" dirty="0">
                <a:latin typeface="Tahoma"/>
                <a:cs typeface="Tahoma"/>
              </a:rPr>
              <a:t> </a:t>
            </a:r>
            <a:r>
              <a:rPr sz="3650" spc="420" dirty="0">
                <a:latin typeface="Tahoma"/>
                <a:cs typeface="Tahoma"/>
              </a:rPr>
              <a:t>SENSOR</a:t>
            </a:r>
            <a:endParaRPr sz="3650">
              <a:latin typeface="Tahoma"/>
              <a:cs typeface="Tahoma"/>
            </a:endParaRPr>
          </a:p>
          <a:p>
            <a:pPr marL="12700" marR="5080">
              <a:lnSpc>
                <a:spcPts val="5120"/>
              </a:lnSpc>
              <a:spcBef>
                <a:spcPts val="110"/>
              </a:spcBef>
            </a:pPr>
            <a:r>
              <a:rPr sz="3650" spc="400" dirty="0">
                <a:latin typeface="Tahoma"/>
                <a:cs typeface="Tahoma"/>
              </a:rPr>
              <a:t>PULSE </a:t>
            </a:r>
            <a:r>
              <a:rPr sz="3650" spc="30" dirty="0">
                <a:latin typeface="Tahoma"/>
                <a:cs typeface="Tahoma"/>
              </a:rPr>
              <a:t>-</a:t>
            </a:r>
            <a:r>
              <a:rPr sz="3650" spc="35" dirty="0">
                <a:latin typeface="Tahoma"/>
                <a:cs typeface="Tahoma"/>
              </a:rPr>
              <a:t> </a:t>
            </a:r>
            <a:r>
              <a:rPr sz="3650" spc="375" dirty="0">
                <a:latin typeface="Tahoma"/>
                <a:cs typeface="Tahoma"/>
              </a:rPr>
              <a:t>RATE </a:t>
            </a:r>
            <a:r>
              <a:rPr sz="3650" spc="420" dirty="0">
                <a:latin typeface="Tahoma"/>
                <a:cs typeface="Tahoma"/>
              </a:rPr>
              <a:t>SENSOR </a:t>
            </a:r>
            <a:r>
              <a:rPr sz="3650" spc="425" dirty="0">
                <a:latin typeface="Tahoma"/>
                <a:cs typeface="Tahoma"/>
              </a:rPr>
              <a:t> </a:t>
            </a:r>
            <a:r>
              <a:rPr sz="3650" spc="480" dirty="0">
                <a:latin typeface="Tahoma"/>
                <a:cs typeface="Tahoma"/>
              </a:rPr>
              <a:t>TEMPERATURE </a:t>
            </a:r>
            <a:r>
              <a:rPr sz="3650" spc="420" dirty="0">
                <a:latin typeface="Tahoma"/>
                <a:cs typeface="Tahoma"/>
              </a:rPr>
              <a:t>SENSOR </a:t>
            </a:r>
            <a:r>
              <a:rPr sz="3650" spc="-1135" dirty="0">
                <a:latin typeface="Tahoma"/>
                <a:cs typeface="Tahoma"/>
              </a:rPr>
              <a:t> </a:t>
            </a:r>
            <a:r>
              <a:rPr sz="3650" spc="459" dirty="0">
                <a:latin typeface="Tahoma"/>
                <a:cs typeface="Tahoma"/>
              </a:rPr>
              <a:t>PUSH</a:t>
            </a:r>
            <a:r>
              <a:rPr sz="3650" spc="515" dirty="0">
                <a:latin typeface="Tahoma"/>
                <a:cs typeface="Tahoma"/>
              </a:rPr>
              <a:t> BUTTON</a:t>
            </a:r>
            <a:endParaRPr sz="36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291" y="5652539"/>
            <a:ext cx="151019" cy="1510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291" y="6303085"/>
            <a:ext cx="151019" cy="151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291" y="6953632"/>
            <a:ext cx="151019" cy="1510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6998" y="5011015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25327" y="4672179"/>
            <a:ext cx="522414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7034">
              <a:lnSpc>
                <a:spcPct val="116399"/>
              </a:lnSpc>
              <a:spcBef>
                <a:spcPts val="100"/>
              </a:spcBef>
            </a:pPr>
            <a:r>
              <a:rPr sz="3650" spc="600" dirty="0">
                <a:latin typeface="Tahoma"/>
                <a:cs typeface="Tahoma"/>
              </a:rPr>
              <a:t>G</a:t>
            </a:r>
            <a:r>
              <a:rPr sz="3650" spc="550" dirty="0">
                <a:latin typeface="Tahoma"/>
                <a:cs typeface="Tahoma"/>
              </a:rPr>
              <a:t>P</a:t>
            </a:r>
            <a:r>
              <a:rPr sz="3650" spc="315" dirty="0">
                <a:latin typeface="Tahoma"/>
                <a:cs typeface="Tahoma"/>
              </a:rPr>
              <a:t>S</a:t>
            </a:r>
            <a:r>
              <a:rPr sz="3650" spc="30" dirty="0">
                <a:latin typeface="Tahoma"/>
                <a:cs typeface="Tahoma"/>
              </a:rPr>
              <a:t>-</a:t>
            </a:r>
            <a:r>
              <a:rPr sz="3650" spc="-775" dirty="0">
                <a:latin typeface="Tahoma"/>
                <a:cs typeface="Tahoma"/>
              </a:rPr>
              <a:t> </a:t>
            </a:r>
            <a:r>
              <a:rPr sz="3650" spc="600" dirty="0">
                <a:latin typeface="Tahoma"/>
                <a:cs typeface="Tahoma"/>
              </a:rPr>
              <a:t>G</a:t>
            </a:r>
            <a:r>
              <a:rPr sz="3650" spc="315" dirty="0">
                <a:latin typeface="Tahoma"/>
                <a:cs typeface="Tahoma"/>
              </a:rPr>
              <a:t>S</a:t>
            </a:r>
            <a:r>
              <a:rPr sz="3650" spc="585" dirty="0">
                <a:latin typeface="Tahoma"/>
                <a:cs typeface="Tahoma"/>
              </a:rPr>
              <a:t>M</a:t>
            </a:r>
            <a:r>
              <a:rPr sz="3650" spc="525" dirty="0">
                <a:latin typeface="Tahoma"/>
                <a:cs typeface="Tahoma"/>
              </a:rPr>
              <a:t> </a:t>
            </a:r>
            <a:r>
              <a:rPr sz="3650" spc="950" dirty="0">
                <a:latin typeface="Tahoma"/>
                <a:cs typeface="Tahoma"/>
              </a:rPr>
              <a:t>M</a:t>
            </a:r>
            <a:r>
              <a:rPr sz="3650" spc="710" dirty="0">
                <a:latin typeface="Tahoma"/>
                <a:cs typeface="Tahoma"/>
              </a:rPr>
              <a:t>O</a:t>
            </a:r>
            <a:r>
              <a:rPr sz="3650" spc="670" dirty="0">
                <a:latin typeface="Tahoma"/>
                <a:cs typeface="Tahoma"/>
              </a:rPr>
              <a:t>D</a:t>
            </a:r>
            <a:r>
              <a:rPr sz="3650" spc="660" dirty="0">
                <a:latin typeface="Tahoma"/>
                <a:cs typeface="Tahoma"/>
              </a:rPr>
              <a:t>U</a:t>
            </a:r>
            <a:r>
              <a:rPr sz="3650" spc="425" dirty="0">
                <a:latin typeface="Tahoma"/>
                <a:cs typeface="Tahoma"/>
              </a:rPr>
              <a:t>L</a:t>
            </a:r>
            <a:r>
              <a:rPr sz="3650" spc="45" dirty="0">
                <a:latin typeface="Tahoma"/>
                <a:cs typeface="Tahoma"/>
              </a:rPr>
              <a:t>E  </a:t>
            </a:r>
            <a:r>
              <a:rPr sz="3650" spc="455" dirty="0">
                <a:latin typeface="Tahoma"/>
                <a:cs typeface="Tahoma"/>
              </a:rPr>
              <a:t>BUZZER</a:t>
            </a:r>
            <a:endParaRPr sz="3650">
              <a:latin typeface="Tahoma"/>
              <a:cs typeface="Tahoma"/>
            </a:endParaRPr>
          </a:p>
          <a:p>
            <a:pPr marL="12700" marR="5080">
              <a:lnSpc>
                <a:spcPct val="116399"/>
              </a:lnSpc>
            </a:pPr>
            <a:r>
              <a:rPr sz="3650" spc="950" dirty="0">
                <a:latin typeface="Tahoma"/>
                <a:cs typeface="Tahoma"/>
              </a:rPr>
              <a:t>M</a:t>
            </a:r>
            <a:r>
              <a:rPr sz="3650" spc="25" dirty="0">
                <a:latin typeface="Tahoma"/>
                <a:cs typeface="Tahoma"/>
              </a:rPr>
              <a:t>I</a:t>
            </a:r>
            <a:r>
              <a:rPr sz="3650" spc="615" dirty="0">
                <a:latin typeface="Tahoma"/>
                <a:cs typeface="Tahoma"/>
              </a:rPr>
              <a:t>C</a:t>
            </a:r>
            <a:r>
              <a:rPr sz="3650" spc="390" dirty="0">
                <a:latin typeface="Tahoma"/>
                <a:cs typeface="Tahoma"/>
              </a:rPr>
              <a:t>R</a:t>
            </a:r>
            <a:r>
              <a:rPr sz="3650" spc="710" dirty="0">
                <a:latin typeface="Tahoma"/>
                <a:cs typeface="Tahoma"/>
              </a:rPr>
              <a:t>O</a:t>
            </a:r>
            <a:r>
              <a:rPr sz="3650" spc="615" dirty="0">
                <a:latin typeface="Tahoma"/>
                <a:cs typeface="Tahoma"/>
              </a:rPr>
              <a:t>C</a:t>
            </a:r>
            <a:r>
              <a:rPr sz="3650" spc="710" dirty="0">
                <a:latin typeface="Tahoma"/>
                <a:cs typeface="Tahoma"/>
              </a:rPr>
              <a:t>O</a:t>
            </a:r>
            <a:r>
              <a:rPr sz="3650" spc="720" dirty="0">
                <a:latin typeface="Tahoma"/>
                <a:cs typeface="Tahoma"/>
              </a:rPr>
              <a:t>N</a:t>
            </a:r>
            <a:r>
              <a:rPr sz="3650" spc="390" dirty="0">
                <a:latin typeface="Tahoma"/>
                <a:cs typeface="Tahoma"/>
              </a:rPr>
              <a:t>TR</a:t>
            </a:r>
            <a:r>
              <a:rPr sz="3650" spc="710" dirty="0">
                <a:latin typeface="Tahoma"/>
                <a:cs typeface="Tahoma"/>
              </a:rPr>
              <a:t>O</a:t>
            </a:r>
            <a:r>
              <a:rPr sz="3650" spc="425" dirty="0">
                <a:latin typeface="Tahoma"/>
                <a:cs typeface="Tahoma"/>
              </a:rPr>
              <a:t>LL</a:t>
            </a:r>
            <a:r>
              <a:rPr sz="3650" spc="430" dirty="0">
                <a:latin typeface="Tahoma"/>
                <a:cs typeface="Tahoma"/>
              </a:rPr>
              <a:t>E</a:t>
            </a:r>
            <a:r>
              <a:rPr sz="3650" spc="15" dirty="0">
                <a:latin typeface="Tahoma"/>
                <a:cs typeface="Tahoma"/>
              </a:rPr>
              <a:t>R  </a:t>
            </a:r>
            <a:r>
              <a:rPr sz="3650" spc="515" dirty="0">
                <a:latin typeface="Tahoma"/>
                <a:cs typeface="Tahoma"/>
              </a:rPr>
              <a:t>POWER</a:t>
            </a:r>
            <a:r>
              <a:rPr sz="3650" spc="509" dirty="0">
                <a:latin typeface="Tahoma"/>
                <a:cs typeface="Tahoma"/>
              </a:rPr>
              <a:t> </a:t>
            </a:r>
            <a:r>
              <a:rPr sz="3650" spc="445" dirty="0">
                <a:latin typeface="Tahoma"/>
                <a:cs typeface="Tahoma"/>
              </a:rPr>
              <a:t>SUPPLY</a:t>
            </a:r>
            <a:endParaRPr sz="365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6998" y="5658714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6998" y="6306414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6998" y="6954115"/>
            <a:ext cx="152400" cy="1523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3" y="0"/>
            <a:ext cx="18288000" cy="2466975"/>
          </a:xfrm>
          <a:custGeom>
            <a:avLst/>
            <a:gdLst/>
            <a:ahLst/>
            <a:cxnLst/>
            <a:rect l="l" t="t" r="r" b="b"/>
            <a:pathLst>
              <a:path w="18288000" h="2466975">
                <a:moveTo>
                  <a:pt x="18287831" y="2466975"/>
                </a:moveTo>
                <a:lnTo>
                  <a:pt x="0" y="2466975"/>
                </a:lnTo>
                <a:lnTo>
                  <a:pt x="0" y="0"/>
                </a:lnTo>
                <a:lnTo>
                  <a:pt x="18287831" y="0"/>
                </a:lnTo>
                <a:lnTo>
                  <a:pt x="18287831" y="246697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943230" y="3277788"/>
            <a:ext cx="77470" cy="5829935"/>
            <a:chOff x="8943230" y="3277788"/>
            <a:chExt cx="77470" cy="5829935"/>
          </a:xfrm>
        </p:grpSpPr>
        <p:sp>
          <p:nvSpPr>
            <p:cNvPr id="14" name="object 14"/>
            <p:cNvSpPr/>
            <p:nvPr/>
          </p:nvSpPr>
          <p:spPr>
            <a:xfrm>
              <a:off x="8979309" y="3277788"/>
              <a:ext cx="0" cy="5829935"/>
            </a:xfrm>
            <a:custGeom>
              <a:avLst/>
              <a:gdLst/>
              <a:ahLst/>
              <a:cxnLst/>
              <a:rect l="l" t="t" r="r" b="b"/>
              <a:pathLst>
                <a:path h="5829934">
                  <a:moveTo>
                    <a:pt x="0" y="5829346"/>
                  </a:moveTo>
                  <a:lnTo>
                    <a:pt x="0" y="0"/>
                  </a:lnTo>
                </a:path>
              </a:pathLst>
            </a:custGeom>
            <a:ln w="28571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81782" y="5089999"/>
              <a:ext cx="0" cy="2200910"/>
            </a:xfrm>
            <a:custGeom>
              <a:avLst/>
              <a:gdLst/>
              <a:ahLst/>
              <a:cxnLst/>
              <a:rect l="l" t="t" r="r" b="b"/>
              <a:pathLst>
                <a:path h="2200909">
                  <a:moveTo>
                    <a:pt x="0" y="2200404"/>
                  </a:moveTo>
                  <a:lnTo>
                    <a:pt x="0" y="0"/>
                  </a:lnTo>
                </a:path>
              </a:pathLst>
            </a:custGeom>
            <a:ln w="76329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5375" algn="l"/>
              </a:tabLst>
            </a:pPr>
            <a:r>
              <a:rPr spc="275" dirty="0"/>
              <a:t>HARDWARE	</a:t>
            </a:r>
            <a:r>
              <a:rPr spc="65" dirty="0"/>
              <a:t>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7290" y="1357"/>
            <a:ext cx="447675" cy="10284460"/>
          </a:xfrm>
          <a:custGeom>
            <a:avLst/>
            <a:gdLst/>
            <a:ahLst/>
            <a:cxnLst/>
            <a:rect l="l" t="t" r="r" b="b"/>
            <a:pathLst>
              <a:path w="447675" h="10284460">
                <a:moveTo>
                  <a:pt x="447674" y="10284286"/>
                </a:moveTo>
                <a:lnTo>
                  <a:pt x="0" y="10284286"/>
                </a:lnTo>
                <a:lnTo>
                  <a:pt x="0" y="0"/>
                </a:lnTo>
                <a:lnTo>
                  <a:pt x="447674" y="0"/>
                </a:lnTo>
                <a:lnTo>
                  <a:pt x="447674" y="10284286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62245" y="6909235"/>
            <a:ext cx="6226175" cy="3378200"/>
          </a:xfrm>
          <a:custGeom>
            <a:avLst/>
            <a:gdLst/>
            <a:ahLst/>
            <a:cxnLst/>
            <a:rect l="l" t="t" r="r" b="b"/>
            <a:pathLst>
              <a:path w="6226175" h="3378200">
                <a:moveTo>
                  <a:pt x="0" y="3377764"/>
                </a:moveTo>
                <a:lnTo>
                  <a:pt x="3377765" y="0"/>
                </a:lnTo>
                <a:lnTo>
                  <a:pt x="6225753" y="2847988"/>
                </a:lnTo>
                <a:lnTo>
                  <a:pt x="6225753" y="3119799"/>
                </a:lnTo>
                <a:lnTo>
                  <a:pt x="3377765" y="271811"/>
                </a:lnTo>
                <a:lnTo>
                  <a:pt x="271811" y="3377764"/>
                </a:lnTo>
                <a:lnTo>
                  <a:pt x="0" y="337776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04239" y="0"/>
            <a:ext cx="6384290" cy="3536315"/>
          </a:xfrm>
          <a:custGeom>
            <a:avLst/>
            <a:gdLst/>
            <a:ahLst/>
            <a:cxnLst/>
            <a:rect l="l" t="t" r="r" b="b"/>
            <a:pathLst>
              <a:path w="6384290" h="3536315">
                <a:moveTo>
                  <a:pt x="0" y="0"/>
                </a:moveTo>
                <a:lnTo>
                  <a:pt x="277594" y="0"/>
                </a:lnTo>
                <a:lnTo>
                  <a:pt x="3535772" y="3258177"/>
                </a:lnTo>
                <a:lnTo>
                  <a:pt x="6383760" y="410189"/>
                </a:lnTo>
                <a:lnTo>
                  <a:pt x="6383760" y="687784"/>
                </a:lnTo>
                <a:lnTo>
                  <a:pt x="3535772" y="3535772"/>
                </a:lnTo>
                <a:lnTo>
                  <a:pt x="0" y="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9938" y="574559"/>
            <a:ext cx="7953375" cy="1628139"/>
          </a:xfrm>
          <a:custGeom>
            <a:avLst/>
            <a:gdLst/>
            <a:ahLst/>
            <a:cxnLst/>
            <a:rect l="l" t="t" r="r" b="b"/>
            <a:pathLst>
              <a:path w="7953375" h="1628139">
                <a:moveTo>
                  <a:pt x="7952833" y="813509"/>
                </a:moveTo>
                <a:lnTo>
                  <a:pt x="7950689" y="869488"/>
                </a:lnTo>
                <a:lnTo>
                  <a:pt x="7944537" y="925256"/>
                </a:lnTo>
                <a:lnTo>
                  <a:pt x="7934799" y="980181"/>
                </a:lnTo>
                <a:lnTo>
                  <a:pt x="7921897" y="1033630"/>
                </a:lnTo>
                <a:lnTo>
                  <a:pt x="7906253" y="1084971"/>
                </a:lnTo>
                <a:lnTo>
                  <a:pt x="7889297" y="1129158"/>
                </a:lnTo>
                <a:lnTo>
                  <a:pt x="7869867" y="1172052"/>
                </a:lnTo>
                <a:lnTo>
                  <a:pt x="7848034" y="1213568"/>
                </a:lnTo>
                <a:lnTo>
                  <a:pt x="7823871" y="1253621"/>
                </a:lnTo>
                <a:lnTo>
                  <a:pt x="7797450" y="1292125"/>
                </a:lnTo>
                <a:lnTo>
                  <a:pt x="7768843" y="1328995"/>
                </a:lnTo>
                <a:lnTo>
                  <a:pt x="7738123" y="1364145"/>
                </a:lnTo>
                <a:lnTo>
                  <a:pt x="7705362" y="1397491"/>
                </a:lnTo>
                <a:lnTo>
                  <a:pt x="7670631" y="1428946"/>
                </a:lnTo>
                <a:lnTo>
                  <a:pt x="7634004" y="1458426"/>
                </a:lnTo>
                <a:lnTo>
                  <a:pt x="7595553" y="1485845"/>
                </a:lnTo>
                <a:lnTo>
                  <a:pt x="7555349" y="1511117"/>
                </a:lnTo>
                <a:lnTo>
                  <a:pt x="7513465" y="1534158"/>
                </a:lnTo>
                <a:lnTo>
                  <a:pt x="7469974" y="1554881"/>
                </a:lnTo>
                <a:lnTo>
                  <a:pt x="7424947" y="1573202"/>
                </a:lnTo>
                <a:lnTo>
                  <a:pt x="7378457" y="1589036"/>
                </a:lnTo>
                <a:lnTo>
                  <a:pt x="7330576" y="1602296"/>
                </a:lnTo>
                <a:lnTo>
                  <a:pt x="7281377" y="1612897"/>
                </a:lnTo>
                <a:lnTo>
                  <a:pt x="7230930" y="1620755"/>
                </a:lnTo>
                <a:lnTo>
                  <a:pt x="7179310" y="1625783"/>
                </a:lnTo>
                <a:lnTo>
                  <a:pt x="7126588" y="1627896"/>
                </a:lnTo>
                <a:lnTo>
                  <a:pt x="0" y="1627896"/>
                </a:lnTo>
                <a:lnTo>
                  <a:pt x="0" y="0"/>
                </a:lnTo>
                <a:lnTo>
                  <a:pt x="7132057" y="0"/>
                </a:lnTo>
                <a:lnTo>
                  <a:pt x="7183795" y="2136"/>
                </a:lnTo>
                <a:lnTo>
                  <a:pt x="7234527" y="7227"/>
                </a:lnTo>
                <a:lnTo>
                  <a:pt x="7284177" y="15183"/>
                </a:lnTo>
                <a:lnTo>
                  <a:pt x="7332671" y="25909"/>
                </a:lnTo>
                <a:lnTo>
                  <a:pt x="7379931" y="39315"/>
                </a:lnTo>
                <a:lnTo>
                  <a:pt x="7425885" y="55308"/>
                </a:lnTo>
                <a:lnTo>
                  <a:pt x="7470455" y="73795"/>
                </a:lnTo>
                <a:lnTo>
                  <a:pt x="7513568" y="94685"/>
                </a:lnTo>
                <a:lnTo>
                  <a:pt x="7555147" y="117885"/>
                </a:lnTo>
                <a:lnTo>
                  <a:pt x="7595119" y="143303"/>
                </a:lnTo>
                <a:lnTo>
                  <a:pt x="7633406" y="170847"/>
                </a:lnTo>
                <a:lnTo>
                  <a:pt x="7669934" y="200425"/>
                </a:lnTo>
                <a:lnTo>
                  <a:pt x="7704629" y="231944"/>
                </a:lnTo>
                <a:lnTo>
                  <a:pt x="7737414" y="265312"/>
                </a:lnTo>
                <a:lnTo>
                  <a:pt x="7768215" y="300438"/>
                </a:lnTo>
                <a:lnTo>
                  <a:pt x="7796956" y="337228"/>
                </a:lnTo>
                <a:lnTo>
                  <a:pt x="7823562" y="375591"/>
                </a:lnTo>
                <a:lnTo>
                  <a:pt x="7847958" y="415434"/>
                </a:lnTo>
                <a:lnTo>
                  <a:pt x="7870068" y="456666"/>
                </a:lnTo>
                <a:lnTo>
                  <a:pt x="7889818" y="499193"/>
                </a:lnTo>
                <a:lnTo>
                  <a:pt x="7907132" y="542925"/>
                </a:lnTo>
                <a:lnTo>
                  <a:pt x="7908010" y="544682"/>
                </a:lnTo>
                <a:lnTo>
                  <a:pt x="7908010" y="546439"/>
                </a:lnTo>
                <a:lnTo>
                  <a:pt x="7908889" y="548196"/>
                </a:lnTo>
                <a:lnTo>
                  <a:pt x="7924259" y="598559"/>
                </a:lnTo>
                <a:lnTo>
                  <a:pt x="7936507" y="650441"/>
                </a:lnTo>
                <a:lnTo>
                  <a:pt x="7945465" y="703672"/>
                </a:lnTo>
                <a:lnTo>
                  <a:pt x="7950963" y="758084"/>
                </a:lnTo>
                <a:lnTo>
                  <a:pt x="7952833" y="81350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8137" y="808529"/>
            <a:ext cx="4650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00" dirty="0">
                <a:latin typeface="Trebuchet MS"/>
                <a:cs typeface="Trebuchet MS"/>
              </a:rPr>
              <a:t>R</a:t>
            </a:r>
            <a:r>
              <a:rPr sz="6000" spc="170" dirty="0">
                <a:latin typeface="Trebuchet MS"/>
                <a:cs typeface="Trebuchet MS"/>
              </a:rPr>
              <a:t>E</a:t>
            </a:r>
            <a:r>
              <a:rPr sz="6000" spc="165" dirty="0">
                <a:latin typeface="Trebuchet MS"/>
                <a:cs typeface="Trebuchet MS"/>
              </a:rPr>
              <a:t>F</a:t>
            </a:r>
            <a:r>
              <a:rPr sz="6000" spc="600" dirty="0">
                <a:latin typeface="Trebuchet MS"/>
                <a:cs typeface="Trebuchet MS"/>
              </a:rPr>
              <a:t>R</a:t>
            </a:r>
            <a:r>
              <a:rPr sz="6000" spc="170" dirty="0">
                <a:latin typeface="Trebuchet MS"/>
                <a:cs typeface="Trebuchet MS"/>
              </a:rPr>
              <a:t>E</a:t>
            </a:r>
            <a:r>
              <a:rPr sz="6000" spc="885" dirty="0">
                <a:latin typeface="Trebuchet MS"/>
                <a:cs typeface="Trebuchet MS"/>
              </a:rPr>
              <a:t>N</a:t>
            </a:r>
            <a:r>
              <a:rPr sz="6000" spc="1175" dirty="0">
                <a:latin typeface="Trebuchet MS"/>
                <a:cs typeface="Trebuchet MS"/>
              </a:rPr>
              <a:t>C</a:t>
            </a:r>
            <a:r>
              <a:rPr sz="6000" spc="170" dirty="0">
                <a:latin typeface="Trebuchet MS"/>
                <a:cs typeface="Trebuchet MS"/>
              </a:rPr>
              <a:t>E</a:t>
            </a:r>
            <a:r>
              <a:rPr sz="6000" spc="650" dirty="0"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477" y="3736689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477" y="5946489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22353" y="2407630"/>
            <a:ext cx="11737975" cy="71361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50" b="1" spc="5" dirty="0">
                <a:solidFill>
                  <a:srgbClr val="2A4A9D"/>
                </a:solidFill>
                <a:latin typeface="Times New Roman"/>
                <a:cs typeface="Times New Roman"/>
              </a:rPr>
              <a:t>Smart</a:t>
            </a:r>
            <a:r>
              <a:rPr sz="4050" b="1" spc="-5" dirty="0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sz="4050" b="1" spc="5" dirty="0">
                <a:solidFill>
                  <a:srgbClr val="2A4A9D"/>
                </a:solidFill>
                <a:latin typeface="Times New Roman"/>
                <a:cs typeface="Times New Roman"/>
              </a:rPr>
              <a:t>Wearable</a:t>
            </a:r>
            <a:r>
              <a:rPr sz="4050" b="1" dirty="0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sz="4050" b="1" spc="5" dirty="0">
                <a:solidFill>
                  <a:srgbClr val="2A4A9D"/>
                </a:solidFill>
                <a:latin typeface="Times New Roman"/>
                <a:cs typeface="Times New Roman"/>
              </a:rPr>
              <a:t>Device</a:t>
            </a:r>
            <a:r>
              <a:rPr sz="4050" b="1" dirty="0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sz="4050" b="1" spc="5" dirty="0">
                <a:solidFill>
                  <a:srgbClr val="2A4A9D"/>
                </a:solidFill>
                <a:latin typeface="Times New Roman"/>
                <a:cs typeface="Times New Roman"/>
              </a:rPr>
              <a:t>for</a:t>
            </a:r>
            <a:r>
              <a:rPr sz="4050" b="1" dirty="0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sz="4050" b="1" spc="5" dirty="0">
                <a:solidFill>
                  <a:srgbClr val="2A4A9D"/>
                </a:solidFill>
                <a:latin typeface="Times New Roman"/>
                <a:cs typeface="Times New Roman"/>
              </a:rPr>
              <a:t>Women</a:t>
            </a:r>
            <a:r>
              <a:rPr sz="4050" b="1" dirty="0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sz="4050" b="1" spc="5" dirty="0">
                <a:solidFill>
                  <a:srgbClr val="2A4A9D"/>
                </a:solidFill>
                <a:latin typeface="Times New Roman"/>
                <a:cs typeface="Times New Roman"/>
              </a:rPr>
              <a:t>Safety</a:t>
            </a:r>
            <a:r>
              <a:rPr sz="4050" b="1" dirty="0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sz="4050" b="1" spc="5" dirty="0">
                <a:solidFill>
                  <a:srgbClr val="2A4A9D"/>
                </a:solidFill>
                <a:latin typeface="Times New Roman"/>
                <a:cs typeface="Times New Roman"/>
              </a:rPr>
              <a:t>Using</a:t>
            </a:r>
            <a:r>
              <a:rPr sz="4050" b="1" dirty="0">
                <a:solidFill>
                  <a:srgbClr val="2A4A9D"/>
                </a:solidFill>
                <a:latin typeface="Times New Roman"/>
                <a:cs typeface="Times New Roman"/>
              </a:rPr>
              <a:t> </a:t>
            </a:r>
            <a:r>
              <a:rPr sz="4050" b="1" spc="5" dirty="0">
                <a:solidFill>
                  <a:srgbClr val="2A4A9D"/>
                </a:solidFill>
                <a:latin typeface="Times New Roman"/>
                <a:cs typeface="Times New Roman"/>
              </a:rPr>
              <a:t>IoT</a:t>
            </a:r>
            <a:endParaRPr sz="4050">
              <a:latin typeface="Times New Roman"/>
              <a:cs typeface="Times New Roman"/>
            </a:endParaRPr>
          </a:p>
          <a:p>
            <a:pPr marL="684530" marR="721360">
              <a:lnSpc>
                <a:spcPct val="116900"/>
              </a:lnSpc>
              <a:spcBef>
                <a:spcPts val="3260"/>
              </a:spcBef>
              <a:tabLst>
                <a:tab pos="3594735" algn="l"/>
                <a:tab pos="8227059" algn="l"/>
                <a:tab pos="8594725" algn="l"/>
              </a:tabLst>
            </a:pPr>
            <a:r>
              <a:rPr sz="3100" b="1" spc="225" dirty="0">
                <a:solidFill>
                  <a:srgbClr val="2A4A9D"/>
                </a:solidFill>
                <a:latin typeface="Tahoma"/>
                <a:cs typeface="Tahoma"/>
              </a:rPr>
              <a:t>P</a:t>
            </a:r>
            <a:r>
              <a:rPr sz="3100" b="1" spc="85" dirty="0">
                <a:solidFill>
                  <a:srgbClr val="2A4A9D"/>
                </a:solidFill>
                <a:latin typeface="Tahoma"/>
                <a:cs typeface="Tahoma"/>
              </a:rPr>
              <a:t>u</a:t>
            </a:r>
            <a:r>
              <a:rPr sz="3100" b="1" spc="125" dirty="0">
                <a:solidFill>
                  <a:srgbClr val="2A4A9D"/>
                </a:solidFill>
                <a:latin typeface="Tahoma"/>
                <a:cs typeface="Tahoma"/>
              </a:rPr>
              <a:t>b</a:t>
            </a:r>
            <a:r>
              <a:rPr sz="3100" b="1" spc="165" dirty="0">
                <a:solidFill>
                  <a:srgbClr val="2A4A9D"/>
                </a:solidFill>
                <a:latin typeface="Tahoma"/>
                <a:cs typeface="Tahoma"/>
              </a:rPr>
              <a:t>l</a:t>
            </a:r>
            <a:r>
              <a:rPr sz="3100" b="1" spc="180" dirty="0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sz="3100" b="1" spc="90" dirty="0">
                <a:solidFill>
                  <a:srgbClr val="2A4A9D"/>
                </a:solidFill>
                <a:latin typeface="Tahoma"/>
                <a:cs typeface="Tahoma"/>
              </a:rPr>
              <a:t>sh</a:t>
            </a:r>
            <a:r>
              <a:rPr sz="3100" b="1" spc="135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100" b="1" spc="-175" dirty="0">
                <a:solidFill>
                  <a:srgbClr val="2A4A9D"/>
                </a:solidFill>
                <a:latin typeface="Tahoma"/>
                <a:cs typeface="Tahoma"/>
              </a:rPr>
              <a:t>d</a:t>
            </a:r>
            <a:r>
              <a:rPr sz="3100" b="1" spc="45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180" dirty="0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sz="3100" b="1" spc="90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100" b="1" spc="-315" dirty="0">
                <a:solidFill>
                  <a:srgbClr val="2A4A9D"/>
                </a:solidFill>
                <a:latin typeface="Tahoma"/>
                <a:cs typeface="Tahoma"/>
              </a:rPr>
              <a:t>:</a:t>
            </a:r>
            <a:r>
              <a:rPr sz="3100" b="1" dirty="0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sz="3100" b="1" spc="140" dirty="0">
                <a:solidFill>
                  <a:srgbClr val="2A4A9D"/>
                </a:solidFill>
                <a:latin typeface="Tahoma"/>
                <a:cs typeface="Tahoma"/>
              </a:rPr>
              <a:t>202</a:t>
            </a:r>
            <a:r>
              <a:rPr sz="3100" b="1" spc="-170" dirty="0">
                <a:solidFill>
                  <a:srgbClr val="2A4A9D"/>
                </a:solidFill>
                <a:latin typeface="Tahoma"/>
                <a:cs typeface="Tahoma"/>
              </a:rPr>
              <a:t>0</a:t>
            </a:r>
            <a:r>
              <a:rPr sz="3100" b="1" spc="45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70" dirty="0">
                <a:solidFill>
                  <a:srgbClr val="2A4A9D"/>
                </a:solidFill>
                <a:latin typeface="Tahoma"/>
                <a:cs typeface="Tahoma"/>
              </a:rPr>
              <a:t>5</a:t>
            </a:r>
            <a:r>
              <a:rPr sz="3100" b="1" spc="-60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195" dirty="0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sz="3100" b="1" spc="-220" dirty="0">
                <a:solidFill>
                  <a:srgbClr val="2A4A9D"/>
                </a:solidFill>
                <a:latin typeface="Tahoma"/>
                <a:cs typeface="Tahoma"/>
              </a:rPr>
              <a:t>h</a:t>
            </a:r>
            <a:r>
              <a:rPr sz="3100" b="1" spc="45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245" dirty="0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sz="3100" b="1" spc="90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100" b="1" spc="195" dirty="0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sz="3100" b="1" spc="135" dirty="0">
                <a:solidFill>
                  <a:srgbClr val="2A4A9D"/>
                </a:solidFill>
                <a:latin typeface="Tahoma"/>
                <a:cs typeface="Tahoma"/>
              </a:rPr>
              <a:t>er</a:t>
            </a:r>
            <a:r>
              <a:rPr sz="3100" b="1" spc="90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100" b="1" spc="45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100" b="1" spc="195" dirty="0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sz="3100" b="1" spc="180" dirty="0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sz="3100" b="1" spc="195" dirty="0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sz="3100" b="1" spc="90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100" b="1" spc="45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100" b="1" spc="-145" dirty="0">
                <a:solidFill>
                  <a:srgbClr val="2A4A9D"/>
                </a:solidFill>
                <a:latin typeface="Tahoma"/>
                <a:cs typeface="Tahoma"/>
              </a:rPr>
              <a:t>l</a:t>
            </a:r>
            <a:r>
              <a:rPr sz="3100" b="1" dirty="0">
                <a:solidFill>
                  <a:srgbClr val="2A4A9D"/>
                </a:solidFill>
                <a:latin typeface="Tahoma"/>
                <a:cs typeface="Tahoma"/>
              </a:rPr>
              <a:t>	</a:t>
            </a:r>
            <a:r>
              <a:rPr sz="3100" b="1" spc="290" dirty="0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sz="3100" b="1" spc="195" dirty="0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sz="3100" b="1" spc="90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100" b="1" spc="250" dirty="0">
                <a:solidFill>
                  <a:srgbClr val="2A4A9D"/>
                </a:solidFill>
                <a:latin typeface="Tahoma"/>
                <a:cs typeface="Tahoma"/>
              </a:rPr>
              <a:t>f</a:t>
            </a:r>
            <a:r>
              <a:rPr sz="3100" b="1" spc="135" dirty="0">
                <a:solidFill>
                  <a:srgbClr val="2A4A9D"/>
                </a:solidFill>
                <a:latin typeface="Tahoma"/>
                <a:cs typeface="Tahoma"/>
              </a:rPr>
              <a:t>ere</a:t>
            </a:r>
            <a:r>
              <a:rPr sz="3100" b="1" spc="90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100" b="1" spc="180" dirty="0">
                <a:solidFill>
                  <a:srgbClr val="2A4A9D"/>
                </a:solidFill>
                <a:latin typeface="Tahoma"/>
                <a:cs typeface="Tahoma"/>
              </a:rPr>
              <a:t>c</a:t>
            </a:r>
            <a:r>
              <a:rPr sz="3100" b="1" spc="-114" dirty="0">
                <a:solidFill>
                  <a:srgbClr val="2A4A9D"/>
                </a:solidFill>
                <a:latin typeface="Tahoma"/>
                <a:cs typeface="Tahoma"/>
              </a:rPr>
              <a:t>e  </a:t>
            </a:r>
            <a:r>
              <a:rPr sz="3100" b="1" spc="-15" dirty="0">
                <a:solidFill>
                  <a:srgbClr val="2A4A9D"/>
                </a:solidFill>
                <a:latin typeface="Tahoma"/>
                <a:cs typeface="Tahoma"/>
              </a:rPr>
              <a:t>on</a:t>
            </a:r>
            <a:r>
              <a:rPr sz="3100" b="1" spc="46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105" dirty="0">
                <a:solidFill>
                  <a:srgbClr val="2A4A9D"/>
                </a:solidFill>
                <a:latin typeface="Tahoma"/>
                <a:cs typeface="Tahoma"/>
              </a:rPr>
              <a:t>Communication</a:t>
            </a:r>
            <a:r>
              <a:rPr sz="3100" b="1" spc="47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5" dirty="0">
                <a:solidFill>
                  <a:srgbClr val="2A4A9D"/>
                </a:solidFill>
                <a:latin typeface="Tahoma"/>
                <a:cs typeface="Tahoma"/>
              </a:rPr>
              <a:t>and</a:t>
            </a:r>
            <a:r>
              <a:rPr sz="3100" b="1" spc="47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130" dirty="0">
                <a:solidFill>
                  <a:srgbClr val="2A4A9D"/>
                </a:solidFill>
                <a:latin typeface="Tahoma"/>
                <a:cs typeface="Tahoma"/>
              </a:rPr>
              <a:t>Electronics	</a:t>
            </a:r>
            <a:r>
              <a:rPr sz="3100" b="1" spc="60" dirty="0">
                <a:solidFill>
                  <a:srgbClr val="2A4A9D"/>
                </a:solidFill>
                <a:latin typeface="Tahoma"/>
                <a:cs typeface="Tahoma"/>
              </a:rPr>
              <a:t>Systems</a:t>
            </a:r>
            <a:endParaRPr sz="3100">
              <a:latin typeface="Tahoma"/>
              <a:cs typeface="Tahoma"/>
            </a:endParaRPr>
          </a:p>
          <a:p>
            <a:pPr marL="684530">
              <a:lnSpc>
                <a:spcPct val="100000"/>
              </a:lnSpc>
              <a:spcBef>
                <a:spcPts val="630"/>
              </a:spcBef>
            </a:pPr>
            <a:r>
              <a:rPr sz="3100" b="1" spc="-545" dirty="0">
                <a:solidFill>
                  <a:srgbClr val="2A4A9D"/>
                </a:solidFill>
                <a:latin typeface="Tahoma"/>
                <a:cs typeface="Tahoma"/>
              </a:rPr>
              <a:t>(</a:t>
            </a:r>
            <a:r>
              <a:rPr sz="3100" b="1" spc="-60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245" dirty="0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sz="3100" b="1" spc="290" dirty="0">
                <a:solidFill>
                  <a:srgbClr val="2A4A9D"/>
                </a:solidFill>
                <a:latin typeface="Tahoma"/>
                <a:cs typeface="Tahoma"/>
              </a:rPr>
              <a:t>CC</a:t>
            </a:r>
            <a:r>
              <a:rPr sz="3100" b="1" spc="190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100" b="1" spc="60" dirty="0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sz="3100" b="1" spc="-545" dirty="0">
                <a:solidFill>
                  <a:srgbClr val="2A4A9D"/>
                </a:solidFill>
                <a:latin typeface="Tahoma"/>
                <a:cs typeface="Tahoma"/>
              </a:rPr>
              <a:t>)</a:t>
            </a: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Tahoma"/>
              <a:cs typeface="Tahoma"/>
            </a:endParaRPr>
          </a:p>
          <a:p>
            <a:pPr marL="684530">
              <a:lnSpc>
                <a:spcPct val="100000"/>
              </a:lnSpc>
            </a:pPr>
            <a:r>
              <a:rPr sz="3100" b="1" spc="-185" dirty="0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125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254" dirty="0">
                <a:solidFill>
                  <a:srgbClr val="2A4A9D"/>
                </a:solidFill>
                <a:latin typeface="Tahoma"/>
                <a:cs typeface="Tahoma"/>
              </a:rPr>
              <a:t>M</a:t>
            </a:r>
            <a:r>
              <a:rPr sz="3100" b="1" spc="-50" dirty="0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re</a:t>
            </a:r>
            <a:r>
              <a:rPr sz="3100" b="1" spc="-235" dirty="0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65" dirty="0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85" dirty="0">
                <a:solidFill>
                  <a:srgbClr val="2A4A9D"/>
                </a:solidFill>
                <a:latin typeface="Tahoma"/>
                <a:cs typeface="Tahoma"/>
              </a:rPr>
              <a:t>D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dirty="0">
                <a:solidFill>
                  <a:srgbClr val="2A4A9D"/>
                </a:solidFill>
                <a:latin typeface="Tahoma"/>
                <a:cs typeface="Tahoma"/>
              </a:rPr>
              <a:t>B</a:t>
            </a:r>
            <a:r>
              <a:rPr sz="3100" b="1" spc="-50" dirty="0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sz="3100" b="1" spc="-200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100" b="1" spc="-50" dirty="0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100" b="1" spc="-235" dirty="0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85" dirty="0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45" dirty="0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85" dirty="0">
                <a:solidFill>
                  <a:srgbClr val="2A4A9D"/>
                </a:solidFill>
                <a:latin typeface="Tahoma"/>
                <a:cs typeface="Tahoma"/>
              </a:rPr>
              <a:t>D</a:t>
            </a:r>
            <a:r>
              <a:rPr sz="3100" b="1" spc="-200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rd</a:t>
            </a:r>
            <a:r>
              <a:rPr sz="3100" b="1" spc="-65" dirty="0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sz="3100" b="1" spc="-235" dirty="0">
                <a:solidFill>
                  <a:srgbClr val="2A4A9D"/>
                </a:solidFill>
                <a:latin typeface="Tahoma"/>
                <a:cs typeface="Tahoma"/>
              </a:rPr>
              <a:t>g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100" b="1" spc="-235" dirty="0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85" dirty="0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85" dirty="0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85" dirty="0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sz="3100" b="1" spc="-200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100" b="1" spc="-80" dirty="0">
                <a:solidFill>
                  <a:srgbClr val="2A4A9D"/>
                </a:solidFill>
                <a:latin typeface="Tahoma"/>
                <a:cs typeface="Tahoma"/>
              </a:rPr>
              <a:t>l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100" b="1" spc="-105" dirty="0">
                <a:solidFill>
                  <a:srgbClr val="2A4A9D"/>
                </a:solidFill>
                <a:latin typeface="Tahoma"/>
                <a:cs typeface="Tahoma"/>
              </a:rPr>
              <a:t>k</a:t>
            </a:r>
            <a:r>
              <a:rPr sz="3100" b="1" spc="-200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sz="3100" b="1" spc="-235" dirty="0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20" dirty="0">
                <a:solidFill>
                  <a:srgbClr val="2A4A9D"/>
                </a:solidFill>
                <a:latin typeface="Tahoma"/>
                <a:cs typeface="Tahoma"/>
              </a:rPr>
              <a:t>P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sz="3100" b="1" spc="-50" dirty="0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sz="3100" b="1" spc="5" dirty="0">
                <a:solidFill>
                  <a:srgbClr val="2A4A9D"/>
                </a:solidFill>
                <a:latin typeface="Tahoma"/>
                <a:cs typeface="Tahoma"/>
              </a:rPr>
              <a:t>f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endParaRPr sz="3100">
              <a:latin typeface="Tahoma"/>
              <a:cs typeface="Tahoma"/>
            </a:endParaRPr>
          </a:p>
          <a:p>
            <a:pPr marL="684530" marR="325120">
              <a:lnSpc>
                <a:spcPct val="116900"/>
              </a:lnSpc>
            </a:pPr>
            <a:r>
              <a:rPr sz="3100" b="1" spc="-75" dirty="0">
                <a:solidFill>
                  <a:srgbClr val="2A4A9D"/>
                </a:solidFill>
                <a:latin typeface="Tahoma"/>
                <a:cs typeface="Tahoma"/>
              </a:rPr>
              <a:t>D.</a:t>
            </a:r>
            <a:r>
              <a:rPr sz="3100" b="1" spc="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204" dirty="0">
                <a:solidFill>
                  <a:srgbClr val="2A4A9D"/>
                </a:solidFill>
                <a:latin typeface="Tahoma"/>
                <a:cs typeface="Tahoma"/>
              </a:rPr>
              <a:t>S.</a:t>
            </a:r>
            <a:r>
              <a:rPr sz="3100" b="1" spc="1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40" dirty="0">
                <a:solidFill>
                  <a:srgbClr val="2A4A9D"/>
                </a:solidFill>
                <a:latin typeface="Tahoma"/>
                <a:cs typeface="Tahoma"/>
              </a:rPr>
              <a:t>Gogawale</a:t>
            </a:r>
            <a:r>
              <a:rPr sz="3100" b="1" spc="1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85" dirty="0">
                <a:solidFill>
                  <a:srgbClr val="2A4A9D"/>
                </a:solidFill>
                <a:latin typeface="Tahoma"/>
                <a:cs typeface="Tahoma"/>
              </a:rPr>
              <a:t>“Smart</a:t>
            </a:r>
            <a:r>
              <a:rPr sz="3100" b="1" spc="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30" dirty="0">
                <a:solidFill>
                  <a:srgbClr val="2A4A9D"/>
                </a:solidFill>
                <a:latin typeface="Tahoma"/>
                <a:cs typeface="Tahoma"/>
              </a:rPr>
              <a:t>Band</a:t>
            </a:r>
            <a:r>
              <a:rPr sz="3100" b="1" spc="1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75" dirty="0">
                <a:solidFill>
                  <a:srgbClr val="2A4A9D"/>
                </a:solidFill>
                <a:latin typeface="Tahoma"/>
                <a:cs typeface="Tahoma"/>
              </a:rPr>
              <a:t>for</a:t>
            </a:r>
            <a:r>
              <a:rPr sz="3100" b="1" spc="1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95" dirty="0">
                <a:solidFill>
                  <a:srgbClr val="2A4A9D"/>
                </a:solidFill>
                <a:latin typeface="Tahoma"/>
                <a:cs typeface="Tahoma"/>
              </a:rPr>
              <a:t>Women</a:t>
            </a:r>
            <a:r>
              <a:rPr sz="3100" b="1" spc="1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Security</a:t>
            </a:r>
            <a:r>
              <a:rPr sz="3100" b="1" spc="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25" dirty="0">
                <a:solidFill>
                  <a:srgbClr val="2A4A9D"/>
                </a:solidFill>
                <a:latin typeface="Tahoma"/>
                <a:cs typeface="Tahoma"/>
              </a:rPr>
              <a:t>Based </a:t>
            </a:r>
            <a:r>
              <a:rPr sz="3100" b="1" spc="-12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35" dirty="0">
                <a:solidFill>
                  <a:srgbClr val="2A4A9D"/>
                </a:solidFill>
                <a:latin typeface="Tahoma"/>
                <a:cs typeface="Tahoma"/>
              </a:rPr>
              <a:t>on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60" dirty="0">
                <a:solidFill>
                  <a:srgbClr val="2A4A9D"/>
                </a:solidFill>
                <a:latin typeface="Tahoma"/>
                <a:cs typeface="Tahoma"/>
              </a:rPr>
              <a:t>Internet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55" dirty="0">
                <a:solidFill>
                  <a:srgbClr val="2A4A9D"/>
                </a:solidFill>
                <a:latin typeface="Tahoma"/>
                <a:cs typeface="Tahoma"/>
              </a:rPr>
              <a:t>of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30" dirty="0">
                <a:solidFill>
                  <a:srgbClr val="2A4A9D"/>
                </a:solidFill>
                <a:latin typeface="Tahoma"/>
                <a:cs typeface="Tahoma"/>
              </a:rPr>
              <a:t>Things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250" dirty="0">
                <a:solidFill>
                  <a:srgbClr val="2A4A9D"/>
                </a:solidFill>
                <a:latin typeface="Tahoma"/>
                <a:cs typeface="Tahoma"/>
              </a:rPr>
              <a:t>(IOT)”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50" dirty="0">
                <a:solidFill>
                  <a:srgbClr val="2A4A9D"/>
                </a:solidFill>
                <a:latin typeface="Tahoma"/>
                <a:cs typeface="Tahoma"/>
              </a:rPr>
              <a:t>International</a:t>
            </a:r>
            <a:r>
              <a:rPr sz="3100" b="1" spc="-3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40" dirty="0">
                <a:solidFill>
                  <a:srgbClr val="2A4A9D"/>
                </a:solidFill>
                <a:latin typeface="Tahoma"/>
                <a:cs typeface="Tahoma"/>
              </a:rPr>
              <a:t>Journal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55" dirty="0">
                <a:solidFill>
                  <a:srgbClr val="2A4A9D"/>
                </a:solidFill>
                <a:latin typeface="Tahoma"/>
                <a:cs typeface="Tahoma"/>
              </a:rPr>
              <a:t>of </a:t>
            </a:r>
            <a:r>
              <a:rPr sz="3100" b="1" spc="-5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95" dirty="0">
                <a:solidFill>
                  <a:srgbClr val="2A4A9D"/>
                </a:solidFill>
                <a:latin typeface="Tahoma"/>
                <a:cs typeface="Tahoma"/>
              </a:rPr>
              <a:t>Advance</a:t>
            </a:r>
            <a:r>
              <a:rPr sz="3100" b="1" spc="-4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40" dirty="0">
                <a:solidFill>
                  <a:srgbClr val="2A4A9D"/>
                </a:solidFill>
                <a:latin typeface="Tahoma"/>
                <a:cs typeface="Tahoma"/>
              </a:rPr>
              <a:t>Research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40" dirty="0">
                <a:solidFill>
                  <a:srgbClr val="2A4A9D"/>
                </a:solidFill>
                <a:latin typeface="Tahoma"/>
                <a:cs typeface="Tahoma"/>
              </a:rPr>
              <a:t>in</a:t>
            </a:r>
            <a:r>
              <a:rPr sz="3100" b="1" spc="-4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14" dirty="0">
                <a:solidFill>
                  <a:srgbClr val="2A4A9D"/>
                </a:solidFill>
                <a:latin typeface="Tahoma"/>
                <a:cs typeface="Tahoma"/>
              </a:rPr>
              <a:t>Science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75" dirty="0">
                <a:solidFill>
                  <a:srgbClr val="2A4A9D"/>
                </a:solidFill>
                <a:latin typeface="Tahoma"/>
                <a:cs typeface="Tahoma"/>
              </a:rPr>
              <a:t>and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40" dirty="0">
                <a:solidFill>
                  <a:srgbClr val="2A4A9D"/>
                </a:solidFill>
                <a:latin typeface="Tahoma"/>
                <a:cs typeface="Tahoma"/>
              </a:rPr>
              <a:t>Engineering,</a:t>
            </a:r>
            <a:r>
              <a:rPr sz="3100" b="1" spc="-4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95" dirty="0">
                <a:solidFill>
                  <a:srgbClr val="2A4A9D"/>
                </a:solidFill>
                <a:latin typeface="Tahoma"/>
                <a:cs typeface="Tahoma"/>
              </a:rPr>
              <a:t>Volume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5" dirty="0">
                <a:solidFill>
                  <a:srgbClr val="2A4A9D"/>
                </a:solidFill>
                <a:latin typeface="Tahoma"/>
                <a:cs typeface="Tahoma"/>
              </a:rPr>
              <a:t>No </a:t>
            </a:r>
            <a:r>
              <a:rPr sz="3100" b="1" spc="-894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05" dirty="0">
                <a:solidFill>
                  <a:srgbClr val="2A4A9D"/>
                </a:solidFill>
                <a:latin typeface="Tahoma"/>
                <a:cs typeface="Tahoma"/>
              </a:rPr>
              <a:t>6</a:t>
            </a:r>
            <a:r>
              <a:rPr sz="3100" b="1" spc="-170" dirty="0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sz="3100" b="1" spc="-490" dirty="0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sz="3100" b="1" spc="-155" dirty="0">
                <a:solidFill>
                  <a:srgbClr val="2A4A9D"/>
                </a:solidFill>
                <a:latin typeface="Tahoma"/>
                <a:cs typeface="Tahoma"/>
              </a:rPr>
              <a:t>ss</a:t>
            </a:r>
            <a:r>
              <a:rPr sz="3100" b="1" spc="-160" dirty="0">
                <a:solidFill>
                  <a:srgbClr val="2A4A9D"/>
                </a:solidFill>
                <a:latin typeface="Tahoma"/>
                <a:cs typeface="Tahoma"/>
              </a:rPr>
              <a:t>u</a:t>
            </a:r>
            <a:r>
              <a:rPr sz="3100" b="1" spc="-175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85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100" b="1" spc="-50" dirty="0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sz="3100" b="1" spc="-229" dirty="0">
                <a:solidFill>
                  <a:srgbClr val="2A4A9D"/>
                </a:solidFill>
                <a:latin typeface="Tahoma"/>
                <a:cs typeface="Tahoma"/>
              </a:rPr>
              <a:t>.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05" dirty="0">
                <a:solidFill>
                  <a:srgbClr val="2A4A9D"/>
                </a:solidFill>
                <a:latin typeface="Tahoma"/>
                <a:cs typeface="Tahoma"/>
              </a:rPr>
              <a:t>11</a:t>
            </a:r>
            <a:r>
              <a:rPr sz="3100" b="1" spc="-235" dirty="0">
                <a:solidFill>
                  <a:srgbClr val="2A4A9D"/>
                </a:solidFill>
                <a:latin typeface="Tahoma"/>
                <a:cs typeface="Tahoma"/>
              </a:rPr>
              <a:t>,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85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100" b="1" spc="-50" dirty="0">
                <a:solidFill>
                  <a:srgbClr val="2A4A9D"/>
                </a:solidFill>
                <a:latin typeface="Tahoma"/>
                <a:cs typeface="Tahoma"/>
              </a:rPr>
              <a:t>o</a:t>
            </a:r>
            <a:r>
              <a:rPr sz="3100" b="1" spc="-70" dirty="0">
                <a:solidFill>
                  <a:srgbClr val="2A4A9D"/>
                </a:solidFill>
                <a:latin typeface="Tahoma"/>
                <a:cs typeface="Tahoma"/>
              </a:rPr>
              <a:t>v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100" b="1" spc="-265" dirty="0">
                <a:solidFill>
                  <a:srgbClr val="2A4A9D"/>
                </a:solidFill>
                <a:latin typeface="Tahoma"/>
                <a:cs typeface="Tahoma"/>
              </a:rPr>
              <a:t>m</a:t>
            </a:r>
            <a:r>
              <a:rPr sz="3100" b="1" spc="-120" dirty="0">
                <a:solidFill>
                  <a:srgbClr val="2A4A9D"/>
                </a:solidFill>
                <a:latin typeface="Tahoma"/>
                <a:cs typeface="Tahoma"/>
              </a:rPr>
              <a:t>b</a:t>
            </a:r>
            <a:r>
              <a:rPr sz="3100" b="1" spc="-110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100" b="1" spc="-175" dirty="0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sz="31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100" b="1" spc="-105" dirty="0">
                <a:solidFill>
                  <a:srgbClr val="2A4A9D"/>
                </a:solidFill>
                <a:latin typeface="Tahoma"/>
                <a:cs typeface="Tahoma"/>
              </a:rPr>
              <a:t>201</a:t>
            </a:r>
            <a:r>
              <a:rPr sz="3100" b="1" spc="-170" dirty="0">
                <a:solidFill>
                  <a:srgbClr val="2A4A9D"/>
                </a:solidFill>
                <a:latin typeface="Tahoma"/>
                <a:cs typeface="Tahoma"/>
              </a:rPr>
              <a:t>7</a:t>
            </a: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ahoma"/>
              <a:cs typeface="Tahoma"/>
            </a:endParaRPr>
          </a:p>
          <a:p>
            <a:pPr marL="716280">
              <a:lnSpc>
                <a:spcPct val="100000"/>
              </a:lnSpc>
              <a:tabLst>
                <a:tab pos="1852295" algn="l"/>
              </a:tabLst>
            </a:pPr>
            <a:r>
              <a:rPr sz="3100" b="1" u="heavy" spc="55" dirty="0">
                <a:solidFill>
                  <a:srgbClr val="2A4A9D"/>
                </a:solidFill>
                <a:uFill>
                  <a:solidFill>
                    <a:srgbClr val="2A4A9D"/>
                  </a:solidFill>
                </a:uFill>
                <a:latin typeface="Tahoma"/>
                <a:cs typeface="Tahoma"/>
                <a:hlinkClick r:id="rId3"/>
              </a:rPr>
              <a:t>DOI:	</a:t>
            </a:r>
            <a:r>
              <a:rPr sz="3100" b="1" u="heavy" spc="114" dirty="0">
                <a:solidFill>
                  <a:srgbClr val="2A4A9D"/>
                </a:solidFill>
                <a:uFill>
                  <a:solidFill>
                    <a:srgbClr val="2A4A9D"/>
                  </a:solidFill>
                </a:uFill>
                <a:latin typeface="Tahoma"/>
                <a:cs typeface="Tahoma"/>
                <a:hlinkClick r:id="rId3"/>
              </a:rPr>
              <a:t>10.1109/ICCES48766.2020.9138047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A4A9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671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Microsoft JhengHei</vt:lpstr>
      <vt:lpstr>Arial</vt:lpstr>
      <vt:lpstr>Arial MT</vt:lpstr>
      <vt:lpstr>Calibri</vt:lpstr>
      <vt:lpstr>Tahoma</vt:lpstr>
      <vt:lpstr>Times New Roman</vt:lpstr>
      <vt:lpstr>Trebuchet MS</vt:lpstr>
      <vt:lpstr>Verdana</vt:lpstr>
      <vt:lpstr>Office Theme</vt:lpstr>
      <vt:lpstr>PROJECT Phase –I Zeroth REVIEW</vt:lpstr>
      <vt:lpstr>Index</vt:lpstr>
      <vt:lpstr>PowerPoint Presentation</vt:lpstr>
      <vt:lpstr>INTRODUCTION</vt:lpstr>
      <vt:lpstr>LITERATURE SURVEY</vt:lpstr>
      <vt:lpstr>HARDWARE REQUIREMENTS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wearable device</dc:title>
  <dc:creator>Sanskar Drolia</dc:creator>
  <cp:keywords>DAFRRzbk9yc,BADyR8u6T2k</cp:keywords>
  <cp:lastModifiedBy>sanskar drolia</cp:lastModifiedBy>
  <cp:revision>1</cp:revision>
  <dcterms:created xsi:type="dcterms:W3CDTF">2022-11-09T05:08:54Z</dcterms:created>
  <dcterms:modified xsi:type="dcterms:W3CDTF">2022-11-09T05:13:53Z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2022-11-09T00:00:00Z</vt:filetime>
  </property>
</Properties>
</file>