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45097" y="502912"/>
            <a:ext cx="4643120" cy="9281160"/>
          </a:xfrm>
          <a:custGeom>
            <a:avLst/>
            <a:gdLst/>
            <a:ahLst/>
            <a:cxnLst/>
            <a:rect l="l" t="t" r="r" b="b"/>
            <a:pathLst>
              <a:path w="4643119" h="9281160">
                <a:moveTo>
                  <a:pt x="4642903" y="9278737"/>
                </a:moveTo>
                <a:lnTo>
                  <a:pt x="4640546" y="9281093"/>
                </a:lnTo>
                <a:lnTo>
                  <a:pt x="0" y="4640546"/>
                </a:lnTo>
                <a:lnTo>
                  <a:pt x="4640546" y="0"/>
                </a:lnTo>
                <a:lnTo>
                  <a:pt x="4642903" y="2356"/>
                </a:lnTo>
                <a:lnTo>
                  <a:pt x="4642903" y="9278737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152559" y="1004935"/>
            <a:ext cx="4135754" cy="8270875"/>
          </a:xfrm>
          <a:custGeom>
            <a:avLst/>
            <a:gdLst/>
            <a:ahLst/>
            <a:cxnLst/>
            <a:rect l="l" t="t" r="r" b="b"/>
            <a:pathLst>
              <a:path w="4135755" h="8270875">
                <a:moveTo>
                  <a:pt x="0" y="4135374"/>
                </a:moveTo>
                <a:lnTo>
                  <a:pt x="4135440" y="0"/>
                </a:lnTo>
                <a:lnTo>
                  <a:pt x="4135440" y="257948"/>
                </a:lnTo>
                <a:lnTo>
                  <a:pt x="260692" y="4132630"/>
                </a:lnTo>
                <a:lnTo>
                  <a:pt x="4135440" y="8007378"/>
                </a:lnTo>
                <a:lnTo>
                  <a:pt x="4135440" y="8270748"/>
                </a:lnTo>
                <a:lnTo>
                  <a:pt x="0" y="4135374"/>
                </a:lnTo>
                <a:close/>
              </a:path>
              <a:path w="4135755" h="8270875">
                <a:moveTo>
                  <a:pt x="4135440" y="8007378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825174" y="6886600"/>
            <a:ext cx="6800850" cy="3400425"/>
          </a:xfrm>
          <a:custGeom>
            <a:avLst/>
            <a:gdLst/>
            <a:ahLst/>
            <a:cxnLst/>
            <a:rect l="l" t="t" r="r" b="b"/>
            <a:pathLst>
              <a:path w="6800850" h="3400425">
                <a:moveTo>
                  <a:pt x="0" y="3400399"/>
                </a:moveTo>
                <a:lnTo>
                  <a:pt x="3400399" y="0"/>
                </a:lnTo>
                <a:lnTo>
                  <a:pt x="6800798" y="3400399"/>
                </a:lnTo>
                <a:lnTo>
                  <a:pt x="6528986" y="3400399"/>
                </a:lnTo>
                <a:lnTo>
                  <a:pt x="3400399" y="271811"/>
                </a:lnTo>
                <a:lnTo>
                  <a:pt x="271811" y="3400399"/>
                </a:lnTo>
                <a:lnTo>
                  <a:pt x="0" y="340039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5728" y="3708276"/>
            <a:ext cx="15776543" cy="2456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432" y="977150"/>
            <a:ext cx="1725713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2353" y="3510673"/>
            <a:ext cx="13243293" cy="558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22" y="7593318"/>
            <a:ext cx="8437245" cy="2236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4385"/>
              </a:lnSpc>
              <a:spcBef>
                <a:spcPts val="90"/>
              </a:spcBef>
            </a:pPr>
            <a:r>
              <a:rPr dirty="0" sz="3700" spc="-15" b="1">
                <a:latin typeface="Arial"/>
                <a:cs typeface="Arial"/>
              </a:rPr>
              <a:t>1RR19CS130</a:t>
            </a:r>
            <a:r>
              <a:rPr dirty="0" sz="3700" spc="-10" b="1">
                <a:latin typeface="Arial"/>
                <a:cs typeface="Arial"/>
              </a:rPr>
              <a:t> </a:t>
            </a:r>
            <a:r>
              <a:rPr dirty="0" sz="3700" spc="-15" b="1">
                <a:latin typeface="Arial"/>
                <a:cs typeface="Arial"/>
              </a:rPr>
              <a:t>(SANSKAR</a:t>
            </a:r>
            <a:r>
              <a:rPr dirty="0" sz="3700" spc="-10" b="1">
                <a:latin typeface="Arial"/>
                <a:cs typeface="Arial"/>
              </a:rPr>
              <a:t> DROLIA)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325"/>
              </a:lnSpc>
            </a:pPr>
            <a:r>
              <a:rPr dirty="0" sz="3700" spc="-15" b="1">
                <a:latin typeface="Arial"/>
                <a:cs typeface="Arial"/>
              </a:rPr>
              <a:t>1RR19CS137 </a:t>
            </a:r>
            <a:r>
              <a:rPr dirty="0" sz="3700" spc="-10" b="1">
                <a:latin typeface="Arial"/>
                <a:cs typeface="Arial"/>
              </a:rPr>
              <a:t>(SHIBIN</a:t>
            </a:r>
            <a:r>
              <a:rPr dirty="0" sz="3700" spc="-15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C</a:t>
            </a:r>
            <a:r>
              <a:rPr dirty="0" sz="3700" spc="-15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REJI)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325"/>
              </a:lnSpc>
            </a:pPr>
            <a:r>
              <a:rPr dirty="0" sz="3700" spc="-15" b="1">
                <a:latin typeface="Arial"/>
                <a:cs typeface="Arial"/>
              </a:rPr>
              <a:t>1RR19CS144</a:t>
            </a:r>
            <a:r>
              <a:rPr dirty="0" sz="3700" spc="-20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(SHRITI</a:t>
            </a:r>
            <a:r>
              <a:rPr dirty="0" sz="3700" spc="-20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ARVIND</a:t>
            </a:r>
            <a:r>
              <a:rPr dirty="0" sz="3700" spc="-15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SINGH)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385"/>
              </a:lnSpc>
            </a:pPr>
            <a:r>
              <a:rPr dirty="0" sz="3700" spc="-15" b="1">
                <a:latin typeface="Arial"/>
                <a:cs typeface="Arial"/>
              </a:rPr>
              <a:t>1RR19CS179</a:t>
            </a:r>
            <a:r>
              <a:rPr dirty="0" sz="3700" spc="-20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(YASHI</a:t>
            </a:r>
            <a:r>
              <a:rPr dirty="0" sz="3700" spc="-20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BILTHARIYA)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4517" y="5095938"/>
            <a:ext cx="1558226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04330" algn="l"/>
              </a:tabLst>
            </a:pPr>
            <a:r>
              <a:rPr dirty="0" sz="5600" spc="85">
                <a:solidFill>
                  <a:srgbClr val="7DD957"/>
                </a:solidFill>
                <a:latin typeface="Verdana"/>
                <a:cs typeface="Verdana"/>
              </a:rPr>
              <a:t>FIRE</a:t>
            </a:r>
            <a:r>
              <a:rPr dirty="0" sz="5600" spc="-300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dirty="0" sz="5600" spc="135">
                <a:solidFill>
                  <a:srgbClr val="7DD957"/>
                </a:solidFill>
                <a:latin typeface="Verdana"/>
                <a:cs typeface="Verdana"/>
              </a:rPr>
              <a:t>DETECTION	</a:t>
            </a:r>
            <a:r>
              <a:rPr dirty="0" sz="5600" spc="325">
                <a:solidFill>
                  <a:srgbClr val="7DD957"/>
                </a:solidFill>
                <a:latin typeface="Verdana"/>
                <a:cs typeface="Verdana"/>
              </a:rPr>
              <a:t>BY</a:t>
            </a:r>
            <a:r>
              <a:rPr dirty="0" sz="5600" spc="-325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dirty="0" sz="5600" spc="155">
                <a:solidFill>
                  <a:srgbClr val="7DD957"/>
                </a:solidFill>
                <a:latin typeface="Verdana"/>
                <a:cs typeface="Verdana"/>
              </a:rPr>
              <a:t>IMAGE</a:t>
            </a:r>
            <a:r>
              <a:rPr dirty="0" sz="5600" spc="-325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dirty="0" sz="5600" spc="120">
                <a:solidFill>
                  <a:srgbClr val="7DD957"/>
                </a:solidFill>
                <a:latin typeface="Verdana"/>
                <a:cs typeface="Verdana"/>
              </a:rPr>
              <a:t>PROCESSING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5156" y="2844978"/>
            <a:ext cx="7386955" cy="19653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7634"/>
              </a:lnSpc>
              <a:spcBef>
                <a:spcPts val="100"/>
              </a:spcBef>
            </a:pPr>
            <a:r>
              <a:rPr dirty="0" sz="6400" spc="-5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dirty="0" sz="64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6400" spc="-5">
                <a:solidFill>
                  <a:srgbClr val="000000"/>
                </a:solidFill>
                <a:latin typeface="Arial"/>
                <a:cs typeface="Arial"/>
              </a:rPr>
              <a:t>Phase</a:t>
            </a:r>
            <a:r>
              <a:rPr dirty="0" sz="64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6400" spc="-5">
                <a:solidFill>
                  <a:srgbClr val="000000"/>
                </a:solidFill>
                <a:latin typeface="Arial"/>
                <a:cs typeface="Arial"/>
              </a:rPr>
              <a:t>–I</a:t>
            </a:r>
            <a:endParaRPr sz="6400">
              <a:latin typeface="Arial"/>
              <a:cs typeface="Arial"/>
            </a:endParaRPr>
          </a:p>
          <a:p>
            <a:pPr algn="ctr" marL="451484">
              <a:lnSpc>
                <a:spcPts val="7634"/>
              </a:lnSpc>
            </a:pPr>
            <a:r>
              <a:rPr dirty="0" sz="6400" spc="-5">
                <a:solidFill>
                  <a:srgbClr val="000000"/>
                </a:solidFill>
                <a:latin typeface="Arial"/>
                <a:cs typeface="Arial"/>
              </a:rPr>
              <a:t>Zeroth</a:t>
            </a:r>
            <a:r>
              <a:rPr dirty="0" sz="64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6400" spc="-5">
                <a:solidFill>
                  <a:srgbClr val="000000"/>
                </a:solidFill>
                <a:latin typeface="Arial"/>
                <a:cs typeface="Arial"/>
              </a:rPr>
              <a:t>REVIEW</a:t>
            </a:r>
            <a:endParaRPr sz="6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1024" y="7737227"/>
            <a:ext cx="7369175" cy="19335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5635"/>
              </a:lnSpc>
              <a:spcBef>
                <a:spcPts val="110"/>
              </a:spcBef>
            </a:pPr>
            <a:r>
              <a:rPr dirty="0" sz="4700" b="1">
                <a:latin typeface="Arial"/>
                <a:cs typeface="Arial"/>
              </a:rPr>
              <a:t>Guide:</a:t>
            </a:r>
            <a:r>
              <a:rPr dirty="0" sz="4700" spc="-15" b="1">
                <a:latin typeface="Arial"/>
                <a:cs typeface="Arial"/>
              </a:rPr>
              <a:t> </a:t>
            </a:r>
            <a:r>
              <a:rPr dirty="0" sz="4700" b="1">
                <a:latin typeface="Arial"/>
                <a:cs typeface="Arial"/>
              </a:rPr>
              <a:t>Dr.</a:t>
            </a:r>
            <a:r>
              <a:rPr dirty="0" sz="4700" spc="-10" b="1">
                <a:latin typeface="Arial"/>
                <a:cs typeface="Arial"/>
              </a:rPr>
              <a:t> </a:t>
            </a:r>
            <a:r>
              <a:rPr dirty="0" sz="4700" b="1">
                <a:latin typeface="Arial"/>
                <a:cs typeface="Arial"/>
              </a:rPr>
              <a:t>KAMALRAJ</a:t>
            </a:r>
            <a:r>
              <a:rPr dirty="0" sz="4700" spc="-15" b="1">
                <a:latin typeface="Arial"/>
                <a:cs typeface="Arial"/>
              </a:rPr>
              <a:t> </a:t>
            </a:r>
            <a:r>
              <a:rPr dirty="0" sz="4700" spc="5" b="1">
                <a:latin typeface="Arial"/>
                <a:cs typeface="Arial"/>
              </a:rPr>
              <a:t>T</a:t>
            </a:r>
            <a:endParaRPr sz="4700">
              <a:latin typeface="Arial"/>
              <a:cs typeface="Arial"/>
            </a:endParaRPr>
          </a:p>
          <a:p>
            <a:pPr marL="12700" marR="5080">
              <a:lnSpc>
                <a:spcPts val="4690"/>
              </a:lnSpc>
              <a:spcBef>
                <a:spcPts val="95"/>
              </a:spcBef>
            </a:pPr>
            <a:r>
              <a:rPr dirty="0" sz="3900" spc="5">
                <a:latin typeface="Arial MT"/>
                <a:cs typeface="Arial MT"/>
              </a:rPr>
              <a:t>Designation: Associate Professor </a:t>
            </a:r>
            <a:r>
              <a:rPr dirty="0" sz="3900" spc="-1070">
                <a:latin typeface="Arial MT"/>
                <a:cs typeface="Arial MT"/>
              </a:rPr>
              <a:t> </a:t>
            </a:r>
            <a:r>
              <a:rPr dirty="0" sz="3900" spc="5">
                <a:latin typeface="Arial MT"/>
                <a:cs typeface="Arial MT"/>
              </a:rPr>
              <a:t>Dept.</a:t>
            </a:r>
            <a:r>
              <a:rPr dirty="0" sz="3900">
                <a:latin typeface="Arial MT"/>
                <a:cs typeface="Arial MT"/>
              </a:rPr>
              <a:t> </a:t>
            </a:r>
            <a:r>
              <a:rPr dirty="0" sz="3900" spc="5">
                <a:latin typeface="Arial MT"/>
                <a:cs typeface="Arial MT"/>
              </a:rPr>
              <a:t>of </a:t>
            </a:r>
            <a:r>
              <a:rPr dirty="0" sz="3900" spc="10">
                <a:latin typeface="Arial MT"/>
                <a:cs typeface="Arial MT"/>
              </a:rPr>
              <a:t>CSE,</a:t>
            </a:r>
            <a:r>
              <a:rPr dirty="0" sz="3900">
                <a:latin typeface="Arial MT"/>
                <a:cs typeface="Arial MT"/>
              </a:rPr>
              <a:t> </a:t>
            </a:r>
            <a:r>
              <a:rPr dirty="0" sz="3900" spc="10">
                <a:latin typeface="Arial MT"/>
                <a:cs typeface="Arial MT"/>
              </a:rPr>
              <a:t>RRCE</a:t>
            </a:r>
            <a:endParaRPr sz="39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743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1720" y="317359"/>
            <a:ext cx="2105025" cy="9810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250">
                <a:solidFill>
                  <a:srgbClr val="000000"/>
                </a:solidFill>
                <a:latin typeface="Arial"/>
                <a:cs typeface="Arial"/>
              </a:rPr>
              <a:t>Inde</a:t>
            </a:r>
            <a:r>
              <a:rPr dirty="0" sz="6250" spc="10">
                <a:solidFill>
                  <a:srgbClr val="000000"/>
                </a:solidFill>
                <a:latin typeface="Arial"/>
                <a:cs typeface="Arial"/>
              </a:rPr>
              <a:t>x</a:t>
            </a:r>
            <a:endParaRPr sz="6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294" y="2728345"/>
            <a:ext cx="193917" cy="1939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40597" y="1982178"/>
            <a:ext cx="11110595" cy="5843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192145">
              <a:lnSpc>
                <a:spcPct val="149700"/>
              </a:lnSpc>
              <a:spcBef>
                <a:spcPts val="90"/>
              </a:spcBef>
            </a:pPr>
            <a:r>
              <a:rPr dirty="0" sz="5100" spc="10">
                <a:latin typeface="Arial MT"/>
                <a:cs typeface="Arial MT"/>
              </a:rPr>
              <a:t>Proposed Title and Domain </a:t>
            </a:r>
            <a:r>
              <a:rPr dirty="0" sz="5100" spc="-1405">
                <a:latin typeface="Arial MT"/>
                <a:cs typeface="Arial MT"/>
              </a:rPr>
              <a:t> </a:t>
            </a:r>
            <a:r>
              <a:rPr dirty="0" sz="5100" spc="10">
                <a:latin typeface="Arial MT"/>
                <a:cs typeface="Arial MT"/>
              </a:rPr>
              <a:t>Introduction</a:t>
            </a:r>
            <a:endParaRPr sz="5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dirty="0" sz="5100" spc="10">
                <a:latin typeface="Arial MT"/>
                <a:cs typeface="Arial MT"/>
              </a:rPr>
              <a:t>Literature</a:t>
            </a:r>
            <a:r>
              <a:rPr dirty="0" sz="5100" spc="-35">
                <a:latin typeface="Arial MT"/>
                <a:cs typeface="Arial MT"/>
              </a:rPr>
              <a:t> </a:t>
            </a:r>
            <a:r>
              <a:rPr dirty="0" sz="5100" spc="10">
                <a:latin typeface="Arial MT"/>
                <a:cs typeface="Arial MT"/>
              </a:rPr>
              <a:t>Survey</a:t>
            </a:r>
            <a:endParaRPr sz="5100">
              <a:latin typeface="Arial MT"/>
              <a:cs typeface="Arial MT"/>
            </a:endParaRPr>
          </a:p>
          <a:p>
            <a:pPr marL="12700" marR="5080">
              <a:lnSpc>
                <a:spcPct val="149700"/>
              </a:lnSpc>
            </a:pPr>
            <a:r>
              <a:rPr dirty="0" sz="5100" spc="10">
                <a:latin typeface="Arial MT"/>
                <a:cs typeface="Arial MT"/>
              </a:rPr>
              <a:t>Hardware and Software Requirements </a:t>
            </a:r>
            <a:r>
              <a:rPr dirty="0" sz="5100" spc="-1405">
                <a:latin typeface="Arial MT"/>
                <a:cs typeface="Arial MT"/>
              </a:rPr>
              <a:t> </a:t>
            </a:r>
            <a:r>
              <a:rPr dirty="0" sz="5100" spc="10">
                <a:latin typeface="Arial MT"/>
                <a:cs typeface="Arial MT"/>
              </a:rPr>
              <a:t>References</a:t>
            </a:r>
            <a:endParaRPr sz="5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94" y="3891851"/>
            <a:ext cx="193917" cy="1939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94" y="5055356"/>
            <a:ext cx="193917" cy="1939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294" y="6218862"/>
            <a:ext cx="193917" cy="1939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94" y="7382367"/>
            <a:ext cx="193917" cy="1939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62193" y="9876791"/>
            <a:ext cx="276415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48814" algn="l"/>
              </a:tabLst>
            </a:pPr>
            <a:r>
              <a:rPr dirty="0" sz="2200" spc="145">
                <a:latin typeface="Verdana"/>
                <a:cs typeface="Verdana"/>
              </a:rPr>
              <a:t>D</a:t>
            </a:r>
            <a:r>
              <a:rPr dirty="0" sz="2200" spc="40">
                <a:latin typeface="Verdana"/>
                <a:cs typeface="Verdana"/>
              </a:rPr>
              <a:t>e</a:t>
            </a:r>
            <a:r>
              <a:rPr dirty="0" sz="2200" spc="145">
                <a:latin typeface="Verdana"/>
                <a:cs typeface="Verdana"/>
              </a:rPr>
              <a:t>p</a:t>
            </a:r>
            <a:r>
              <a:rPr dirty="0" sz="2200" spc="50">
                <a:latin typeface="Verdana"/>
                <a:cs typeface="Verdana"/>
              </a:rPr>
              <a:t>t</a:t>
            </a:r>
            <a:r>
              <a:rPr dirty="0" sz="2200" spc="-340">
                <a:latin typeface="Verdana"/>
                <a:cs typeface="Verdana"/>
              </a:rPr>
              <a:t>.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70">
                <a:latin typeface="Verdana"/>
                <a:cs typeface="Verdana"/>
              </a:rPr>
              <a:t>o</a:t>
            </a:r>
            <a:r>
              <a:rPr dirty="0" sz="2200" spc="-30">
                <a:latin typeface="Verdana"/>
                <a:cs typeface="Verdana"/>
              </a:rPr>
              <a:t>f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70">
                <a:latin typeface="Verdana"/>
                <a:cs typeface="Verdana"/>
              </a:rPr>
              <a:t>C</a:t>
            </a:r>
            <a:r>
              <a:rPr dirty="0" sz="2200" spc="-125">
                <a:latin typeface="Verdana"/>
                <a:cs typeface="Verdana"/>
              </a:rPr>
              <a:t>S</a:t>
            </a:r>
            <a:r>
              <a:rPr dirty="0" sz="2200" spc="75">
                <a:latin typeface="Verdana"/>
                <a:cs typeface="Verdana"/>
              </a:rPr>
              <a:t>E</a:t>
            </a:r>
            <a:r>
              <a:rPr dirty="0" sz="2200">
                <a:latin typeface="Verdana"/>
                <a:cs typeface="Verdana"/>
              </a:rPr>
              <a:t>	</a:t>
            </a:r>
            <a:r>
              <a:rPr dirty="0" sz="2200" spc="85">
                <a:latin typeface="Verdana"/>
                <a:cs typeface="Verdana"/>
              </a:rPr>
              <a:t>RR</a:t>
            </a:r>
            <a:r>
              <a:rPr dirty="0" sz="2200" spc="70">
                <a:latin typeface="Verdana"/>
                <a:cs typeface="Verdana"/>
              </a:rPr>
              <a:t>C</a:t>
            </a:r>
            <a:r>
              <a:rPr dirty="0" sz="2200" spc="75">
                <a:latin typeface="Verdana"/>
                <a:cs typeface="Verdana"/>
              </a:rPr>
              <a:t>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09693" y="9821504"/>
            <a:ext cx="16192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>
                <a:solidFill>
                  <a:srgbClr val="898989"/>
                </a:solidFill>
                <a:latin typeface="Microsoft JhengHei"/>
                <a:cs typeface="Microsoft JhengHei"/>
              </a:rPr>
              <a:t>2</a:t>
            </a:r>
            <a:endParaRPr sz="185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728" y="3708276"/>
            <a:ext cx="12618085" cy="2456815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5850" spc="204" b="1">
                <a:solidFill>
                  <a:srgbClr val="5270FF"/>
                </a:solidFill>
                <a:latin typeface="Arial"/>
                <a:cs typeface="Arial"/>
              </a:rPr>
              <a:t>FIRE</a:t>
            </a:r>
            <a:r>
              <a:rPr dirty="0" sz="5850" spc="495" b="1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dirty="0" sz="5850" spc="480" b="1">
                <a:solidFill>
                  <a:srgbClr val="5270FF"/>
                </a:solidFill>
                <a:latin typeface="Arial"/>
                <a:cs typeface="Arial"/>
              </a:rPr>
              <a:t>DETECTION</a:t>
            </a:r>
            <a:endParaRPr sz="5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7900" spc="305" b="1">
                <a:solidFill>
                  <a:srgbClr val="2A4A9D"/>
                </a:solidFill>
                <a:latin typeface="Arial"/>
                <a:cs typeface="Arial"/>
              </a:rPr>
              <a:t>BY</a:t>
            </a:r>
            <a:r>
              <a:rPr dirty="0" sz="7900" spc="-90" b="1">
                <a:solidFill>
                  <a:srgbClr val="2A4A9D"/>
                </a:solidFill>
                <a:latin typeface="Arial"/>
                <a:cs typeface="Arial"/>
              </a:rPr>
              <a:t> </a:t>
            </a:r>
            <a:r>
              <a:rPr dirty="0" sz="7900" spc="445" b="1">
                <a:solidFill>
                  <a:srgbClr val="2A4A9D"/>
                </a:solidFill>
                <a:latin typeface="Arial"/>
                <a:cs typeface="Arial"/>
              </a:rPr>
              <a:t>IMAGE</a:t>
            </a:r>
            <a:r>
              <a:rPr dirty="0" sz="7900" spc="-90" b="1">
                <a:solidFill>
                  <a:srgbClr val="2A4A9D"/>
                </a:solidFill>
                <a:latin typeface="Arial"/>
                <a:cs typeface="Arial"/>
              </a:rPr>
              <a:t> </a:t>
            </a:r>
            <a:r>
              <a:rPr dirty="0" sz="7900" spc="245" b="1">
                <a:solidFill>
                  <a:srgbClr val="2A4A9D"/>
                </a:solidFill>
                <a:latin typeface="Arial"/>
                <a:cs typeface="Arial"/>
              </a:rPr>
              <a:t>PROCESSING</a:t>
            </a:r>
            <a:endParaRPr sz="7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728" y="6407168"/>
            <a:ext cx="65049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20" b="1">
                <a:latin typeface="Tahoma"/>
                <a:cs typeface="Tahoma"/>
              </a:rPr>
              <a:t>U</a:t>
            </a:r>
            <a:r>
              <a:rPr dirty="0" sz="3000" spc="50" b="1">
                <a:latin typeface="Tahoma"/>
                <a:cs typeface="Tahoma"/>
              </a:rPr>
              <a:t>S</a:t>
            </a:r>
            <a:r>
              <a:rPr dirty="0" sz="3000" spc="-245" b="1">
                <a:latin typeface="Tahoma"/>
                <a:cs typeface="Tahoma"/>
              </a:rPr>
              <a:t>I</a:t>
            </a:r>
            <a:r>
              <a:rPr dirty="0" sz="3000" spc="305" b="1">
                <a:latin typeface="Tahoma"/>
                <a:cs typeface="Tahoma"/>
              </a:rPr>
              <a:t>N</a:t>
            </a:r>
            <a:r>
              <a:rPr dirty="0" sz="3000" spc="-65" b="1">
                <a:latin typeface="Tahoma"/>
                <a:cs typeface="Tahoma"/>
              </a:rPr>
              <a:t>G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spc="-245" b="1">
                <a:latin typeface="Tahoma"/>
                <a:cs typeface="Tahoma"/>
              </a:rPr>
              <a:t>I</a:t>
            </a:r>
            <a:r>
              <a:rPr dirty="0" sz="3000" spc="420" b="1">
                <a:latin typeface="Tahoma"/>
                <a:cs typeface="Tahoma"/>
              </a:rPr>
              <a:t>O</a:t>
            </a:r>
            <a:r>
              <a:rPr dirty="0" sz="3000" spc="-25" b="1">
                <a:latin typeface="Tahoma"/>
                <a:cs typeface="Tahoma"/>
              </a:rPr>
              <a:t>T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spc="-530" b="1">
                <a:latin typeface="Tahoma"/>
                <a:cs typeface="Tahoma"/>
              </a:rPr>
              <a:t>(</a:t>
            </a:r>
            <a:r>
              <a:rPr dirty="0" sz="3000" spc="-580" b="1">
                <a:latin typeface="Tahoma"/>
                <a:cs typeface="Tahoma"/>
              </a:rPr>
              <a:t> </a:t>
            </a:r>
            <a:r>
              <a:rPr dirty="0" sz="3000" spc="-245" b="1">
                <a:latin typeface="Tahoma"/>
                <a:cs typeface="Tahoma"/>
              </a:rPr>
              <a:t>I</a:t>
            </a:r>
            <a:r>
              <a:rPr dirty="0" sz="3000" spc="80" b="1">
                <a:latin typeface="Tahoma"/>
                <a:cs typeface="Tahoma"/>
              </a:rPr>
              <a:t>n</a:t>
            </a:r>
            <a:r>
              <a:rPr dirty="0" sz="3000" spc="185" b="1">
                <a:latin typeface="Tahoma"/>
                <a:cs typeface="Tahoma"/>
              </a:rPr>
              <a:t>t</a:t>
            </a:r>
            <a:r>
              <a:rPr dirty="0" sz="3000" spc="125" b="1">
                <a:latin typeface="Tahoma"/>
                <a:cs typeface="Tahoma"/>
              </a:rPr>
              <a:t>e</a:t>
            </a:r>
            <a:r>
              <a:rPr dirty="0" sz="3000" spc="130" b="1">
                <a:latin typeface="Tahoma"/>
                <a:cs typeface="Tahoma"/>
              </a:rPr>
              <a:t>r</a:t>
            </a:r>
            <a:r>
              <a:rPr dirty="0" sz="3000" spc="80" b="1">
                <a:latin typeface="Tahoma"/>
                <a:cs typeface="Tahoma"/>
              </a:rPr>
              <a:t>n</a:t>
            </a:r>
            <a:r>
              <a:rPr dirty="0" sz="3000" spc="125" b="1">
                <a:latin typeface="Tahoma"/>
                <a:cs typeface="Tahoma"/>
              </a:rPr>
              <a:t>e</a:t>
            </a:r>
            <a:r>
              <a:rPr dirty="0" sz="3000" spc="-114" b="1">
                <a:latin typeface="Tahoma"/>
                <a:cs typeface="Tahoma"/>
              </a:rPr>
              <a:t>t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spc="420" b="1">
                <a:latin typeface="Tahoma"/>
                <a:cs typeface="Tahoma"/>
              </a:rPr>
              <a:t>O</a:t>
            </a:r>
            <a:r>
              <a:rPr dirty="0" sz="3000" spc="-65" b="1">
                <a:latin typeface="Tahoma"/>
                <a:cs typeface="Tahoma"/>
              </a:rPr>
              <a:t>f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spc="275" b="1">
                <a:latin typeface="Tahoma"/>
                <a:cs typeface="Tahoma"/>
              </a:rPr>
              <a:t>T</a:t>
            </a:r>
            <a:r>
              <a:rPr dirty="0" sz="3000" spc="80" b="1">
                <a:latin typeface="Tahoma"/>
                <a:cs typeface="Tahoma"/>
              </a:rPr>
              <a:t>h</a:t>
            </a:r>
            <a:r>
              <a:rPr dirty="0" sz="3000" spc="170" b="1">
                <a:latin typeface="Tahoma"/>
                <a:cs typeface="Tahoma"/>
              </a:rPr>
              <a:t>i</a:t>
            </a:r>
            <a:r>
              <a:rPr dirty="0" sz="3000" spc="80" b="1">
                <a:latin typeface="Tahoma"/>
                <a:cs typeface="Tahoma"/>
              </a:rPr>
              <a:t>n</a:t>
            </a:r>
            <a:r>
              <a:rPr dirty="0" sz="3000" spc="5" b="1">
                <a:latin typeface="Tahoma"/>
                <a:cs typeface="Tahoma"/>
              </a:rPr>
              <a:t>g</a:t>
            </a:r>
            <a:r>
              <a:rPr dirty="0" sz="3000" spc="80" b="1">
                <a:latin typeface="Tahoma"/>
                <a:cs typeface="Tahoma"/>
              </a:rPr>
              <a:t>s</a:t>
            </a:r>
            <a:r>
              <a:rPr dirty="0" sz="3000" spc="-530" b="1">
                <a:latin typeface="Tahoma"/>
                <a:cs typeface="Tahoma"/>
              </a:rPr>
              <a:t>)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6"/>
            <a:ext cx="8858250" cy="10287000"/>
            <a:chOff x="0" y="156"/>
            <a:chExt cx="885825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006688"/>
              <a:ext cx="8858250" cy="2101850"/>
            </a:xfrm>
            <a:custGeom>
              <a:avLst/>
              <a:gdLst/>
              <a:ahLst/>
              <a:cxnLst/>
              <a:rect l="l" t="t" r="r" b="b"/>
              <a:pathLst>
                <a:path w="8858250" h="2101850">
                  <a:moveTo>
                    <a:pt x="8655070" y="2101426"/>
                  </a:moveTo>
                  <a:lnTo>
                    <a:pt x="8608681" y="2096057"/>
                  </a:lnTo>
                  <a:lnTo>
                    <a:pt x="8566062" y="2080771"/>
                  </a:lnTo>
                  <a:lnTo>
                    <a:pt x="8528442" y="2056796"/>
                  </a:lnTo>
                  <a:lnTo>
                    <a:pt x="8497046" y="2025359"/>
                  </a:lnTo>
                  <a:lnTo>
                    <a:pt x="8473102" y="1987689"/>
                  </a:lnTo>
                  <a:lnTo>
                    <a:pt x="8457836" y="1945015"/>
                  </a:lnTo>
                  <a:lnTo>
                    <a:pt x="8452475" y="1898565"/>
                  </a:lnTo>
                  <a:lnTo>
                    <a:pt x="8455802" y="1861017"/>
                  </a:lnTo>
                  <a:lnTo>
                    <a:pt x="8465461" y="1826394"/>
                  </a:lnTo>
                  <a:lnTo>
                    <a:pt x="8480964" y="1794697"/>
                  </a:lnTo>
                  <a:lnTo>
                    <a:pt x="8501824" y="1765926"/>
                  </a:lnTo>
                  <a:lnTo>
                    <a:pt x="7081057" y="67620"/>
                  </a:lnTo>
                  <a:lnTo>
                    <a:pt x="0" y="67620"/>
                  </a:lnTo>
                  <a:lnTo>
                    <a:pt x="0" y="0"/>
                  </a:lnTo>
                  <a:lnTo>
                    <a:pt x="7109628" y="0"/>
                  </a:lnTo>
                  <a:lnTo>
                    <a:pt x="8548578" y="1724313"/>
                  </a:lnTo>
                  <a:lnTo>
                    <a:pt x="8752504" y="1724313"/>
                  </a:lnTo>
                  <a:lnTo>
                    <a:pt x="8808868" y="1770680"/>
                  </a:lnTo>
                  <a:lnTo>
                    <a:pt x="8833736" y="1808304"/>
                  </a:lnTo>
                  <a:lnTo>
                    <a:pt x="8850381" y="1851296"/>
                  </a:lnTo>
                  <a:lnTo>
                    <a:pt x="8857665" y="1898565"/>
                  </a:lnTo>
                  <a:lnTo>
                    <a:pt x="8852304" y="1945015"/>
                  </a:lnTo>
                  <a:lnTo>
                    <a:pt x="8837038" y="1987689"/>
                  </a:lnTo>
                  <a:lnTo>
                    <a:pt x="8813093" y="2025359"/>
                  </a:lnTo>
                  <a:lnTo>
                    <a:pt x="8781697" y="2056796"/>
                  </a:lnTo>
                  <a:lnTo>
                    <a:pt x="8744077" y="2080771"/>
                  </a:lnTo>
                  <a:lnTo>
                    <a:pt x="8701459" y="2096057"/>
                  </a:lnTo>
                  <a:lnTo>
                    <a:pt x="8655070" y="2101426"/>
                  </a:lnTo>
                  <a:close/>
                </a:path>
                <a:path w="8858250" h="2101850">
                  <a:moveTo>
                    <a:pt x="8752504" y="1724313"/>
                  </a:moveTo>
                  <a:lnTo>
                    <a:pt x="8548578" y="1724313"/>
                  </a:lnTo>
                  <a:lnTo>
                    <a:pt x="8571346" y="1712163"/>
                  </a:lnTo>
                  <a:lnTo>
                    <a:pt x="8596305" y="1703182"/>
                  </a:lnTo>
                  <a:lnTo>
                    <a:pt x="8622725" y="1697615"/>
                  </a:lnTo>
                  <a:lnTo>
                    <a:pt x="8649875" y="1695705"/>
                  </a:lnTo>
                  <a:lnTo>
                    <a:pt x="8696280" y="1700937"/>
                  </a:lnTo>
                  <a:lnTo>
                    <a:pt x="8739004" y="1715904"/>
                  </a:lnTo>
                  <a:lnTo>
                    <a:pt x="8752504" y="1724313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56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4" y="10286688"/>
                  </a:moveTo>
                  <a:lnTo>
                    <a:pt x="0" y="10286688"/>
                  </a:lnTo>
                  <a:lnTo>
                    <a:pt x="0" y="0"/>
                  </a:lnTo>
                  <a:lnTo>
                    <a:pt x="542924" y="0"/>
                  </a:lnTo>
                  <a:lnTo>
                    <a:pt x="542924" y="1028668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3001" y="0"/>
            <a:ext cx="4575175" cy="4644390"/>
          </a:xfrm>
          <a:custGeom>
            <a:avLst/>
            <a:gdLst/>
            <a:ahLst/>
            <a:cxnLst/>
            <a:rect l="l" t="t" r="r" b="b"/>
            <a:pathLst>
              <a:path w="4575175" h="4644390">
                <a:moveTo>
                  <a:pt x="2886048" y="4643830"/>
                </a:moveTo>
                <a:lnTo>
                  <a:pt x="2837866" y="4643436"/>
                </a:lnTo>
                <a:lnTo>
                  <a:pt x="2789849" y="4642256"/>
                </a:lnTo>
                <a:lnTo>
                  <a:pt x="2742029" y="4640298"/>
                </a:lnTo>
                <a:lnTo>
                  <a:pt x="2694413" y="4637567"/>
                </a:lnTo>
                <a:lnTo>
                  <a:pt x="2647005" y="4634070"/>
                </a:lnTo>
                <a:lnTo>
                  <a:pt x="2599813" y="4629812"/>
                </a:lnTo>
                <a:lnTo>
                  <a:pt x="2552843" y="4624800"/>
                </a:lnTo>
                <a:lnTo>
                  <a:pt x="2506100" y="4619040"/>
                </a:lnTo>
                <a:lnTo>
                  <a:pt x="2459591" y="4612538"/>
                </a:lnTo>
                <a:lnTo>
                  <a:pt x="2413321" y="4605300"/>
                </a:lnTo>
                <a:lnTo>
                  <a:pt x="2367298" y="4597332"/>
                </a:lnTo>
                <a:lnTo>
                  <a:pt x="2321527" y="4588640"/>
                </a:lnTo>
                <a:lnTo>
                  <a:pt x="2276014" y="4579231"/>
                </a:lnTo>
                <a:lnTo>
                  <a:pt x="2230765" y="4569110"/>
                </a:lnTo>
                <a:lnTo>
                  <a:pt x="2185787" y="4558285"/>
                </a:lnTo>
                <a:lnTo>
                  <a:pt x="2141086" y="4546760"/>
                </a:lnTo>
                <a:lnTo>
                  <a:pt x="2096667" y="4534542"/>
                </a:lnTo>
                <a:lnTo>
                  <a:pt x="2052537" y="4521637"/>
                </a:lnTo>
                <a:lnTo>
                  <a:pt x="2008702" y="4508051"/>
                </a:lnTo>
                <a:lnTo>
                  <a:pt x="1965168" y="4493790"/>
                </a:lnTo>
                <a:lnTo>
                  <a:pt x="1921942" y="4478861"/>
                </a:lnTo>
                <a:lnTo>
                  <a:pt x="1879029" y="4463270"/>
                </a:lnTo>
                <a:lnTo>
                  <a:pt x="1836435" y="4447022"/>
                </a:lnTo>
                <a:lnTo>
                  <a:pt x="1794167" y="4430125"/>
                </a:lnTo>
                <a:lnTo>
                  <a:pt x="1752230" y="4412583"/>
                </a:lnTo>
                <a:lnTo>
                  <a:pt x="1710632" y="4394403"/>
                </a:lnTo>
                <a:lnTo>
                  <a:pt x="1669377" y="4375591"/>
                </a:lnTo>
                <a:lnTo>
                  <a:pt x="1628473" y="4356154"/>
                </a:lnTo>
                <a:lnTo>
                  <a:pt x="1587925" y="4336097"/>
                </a:lnTo>
                <a:lnTo>
                  <a:pt x="1547739" y="4315427"/>
                </a:lnTo>
                <a:lnTo>
                  <a:pt x="1507921" y="4294149"/>
                </a:lnTo>
                <a:lnTo>
                  <a:pt x="1468478" y="4272270"/>
                </a:lnTo>
                <a:lnTo>
                  <a:pt x="1429416" y="4249796"/>
                </a:lnTo>
                <a:lnTo>
                  <a:pt x="1390741" y="4226734"/>
                </a:lnTo>
                <a:lnTo>
                  <a:pt x="1352459" y="4203088"/>
                </a:lnTo>
                <a:lnTo>
                  <a:pt x="1314576" y="4178866"/>
                </a:lnTo>
                <a:lnTo>
                  <a:pt x="1277098" y="4154073"/>
                </a:lnTo>
                <a:lnTo>
                  <a:pt x="1240031" y="4128716"/>
                </a:lnTo>
                <a:lnTo>
                  <a:pt x="1203382" y="4102800"/>
                </a:lnTo>
                <a:lnTo>
                  <a:pt x="1167156" y="4076332"/>
                </a:lnTo>
                <a:lnTo>
                  <a:pt x="1131360" y="4049318"/>
                </a:lnTo>
                <a:lnTo>
                  <a:pt x="1096000" y="4021765"/>
                </a:lnTo>
                <a:lnTo>
                  <a:pt x="1061082" y="3993677"/>
                </a:lnTo>
                <a:lnTo>
                  <a:pt x="1026612" y="3965062"/>
                </a:lnTo>
                <a:lnTo>
                  <a:pt x="992596" y="3935925"/>
                </a:lnTo>
                <a:lnTo>
                  <a:pt x="959041" y="3906272"/>
                </a:lnTo>
                <a:lnTo>
                  <a:pt x="925952" y="3876111"/>
                </a:lnTo>
                <a:lnTo>
                  <a:pt x="893336" y="3845446"/>
                </a:lnTo>
                <a:lnTo>
                  <a:pt x="861198" y="3814284"/>
                </a:lnTo>
                <a:lnTo>
                  <a:pt x="829545" y="3782631"/>
                </a:lnTo>
                <a:lnTo>
                  <a:pt x="798383" y="3750493"/>
                </a:lnTo>
                <a:lnTo>
                  <a:pt x="767718" y="3717877"/>
                </a:lnTo>
                <a:lnTo>
                  <a:pt x="737556" y="3684788"/>
                </a:lnTo>
                <a:lnTo>
                  <a:pt x="707904" y="3651232"/>
                </a:lnTo>
                <a:lnTo>
                  <a:pt x="678767" y="3617217"/>
                </a:lnTo>
                <a:lnTo>
                  <a:pt x="650152" y="3582747"/>
                </a:lnTo>
                <a:lnTo>
                  <a:pt x="622064" y="3547829"/>
                </a:lnTo>
                <a:lnTo>
                  <a:pt x="594511" y="3512469"/>
                </a:lnTo>
                <a:lnTo>
                  <a:pt x="567497" y="3476673"/>
                </a:lnTo>
                <a:lnTo>
                  <a:pt x="541029" y="3440447"/>
                </a:lnTo>
                <a:lnTo>
                  <a:pt x="515113" y="3403798"/>
                </a:lnTo>
                <a:lnTo>
                  <a:pt x="489756" y="3366731"/>
                </a:lnTo>
                <a:lnTo>
                  <a:pt x="464963" y="3329253"/>
                </a:lnTo>
                <a:lnTo>
                  <a:pt x="440741" y="3291370"/>
                </a:lnTo>
                <a:lnTo>
                  <a:pt x="417095" y="3253088"/>
                </a:lnTo>
                <a:lnTo>
                  <a:pt x="394032" y="3214413"/>
                </a:lnTo>
                <a:lnTo>
                  <a:pt x="371559" y="3175350"/>
                </a:lnTo>
                <a:lnTo>
                  <a:pt x="349680" y="3135908"/>
                </a:lnTo>
                <a:lnTo>
                  <a:pt x="328402" y="3096090"/>
                </a:lnTo>
                <a:lnTo>
                  <a:pt x="307732" y="3055904"/>
                </a:lnTo>
                <a:lnTo>
                  <a:pt x="287675" y="3015356"/>
                </a:lnTo>
                <a:lnTo>
                  <a:pt x="268238" y="2974452"/>
                </a:lnTo>
                <a:lnTo>
                  <a:pt x="249426" y="2933197"/>
                </a:lnTo>
                <a:lnTo>
                  <a:pt x="231246" y="2891599"/>
                </a:lnTo>
                <a:lnTo>
                  <a:pt x="213704" y="2849662"/>
                </a:lnTo>
                <a:lnTo>
                  <a:pt x="196806" y="2807394"/>
                </a:lnTo>
                <a:lnTo>
                  <a:pt x="180559" y="2764800"/>
                </a:lnTo>
                <a:lnTo>
                  <a:pt x="164967" y="2721887"/>
                </a:lnTo>
                <a:lnTo>
                  <a:pt x="150038" y="2678661"/>
                </a:lnTo>
                <a:lnTo>
                  <a:pt x="135778" y="2635127"/>
                </a:lnTo>
                <a:lnTo>
                  <a:pt x="122192" y="2591292"/>
                </a:lnTo>
                <a:lnTo>
                  <a:pt x="109287" y="2547162"/>
                </a:lnTo>
                <a:lnTo>
                  <a:pt x="97069" y="2502743"/>
                </a:lnTo>
                <a:lnTo>
                  <a:pt x="85544" y="2458042"/>
                </a:lnTo>
                <a:lnTo>
                  <a:pt x="74718" y="2413064"/>
                </a:lnTo>
                <a:lnTo>
                  <a:pt x="64598" y="2367815"/>
                </a:lnTo>
                <a:lnTo>
                  <a:pt x="55189" y="2322302"/>
                </a:lnTo>
                <a:lnTo>
                  <a:pt x="46497" y="2276531"/>
                </a:lnTo>
                <a:lnTo>
                  <a:pt x="38529" y="2230508"/>
                </a:lnTo>
                <a:lnTo>
                  <a:pt x="31291" y="2184238"/>
                </a:lnTo>
                <a:lnTo>
                  <a:pt x="24789" y="2137729"/>
                </a:lnTo>
                <a:lnTo>
                  <a:pt x="19029" y="2090986"/>
                </a:lnTo>
                <a:lnTo>
                  <a:pt x="14017" y="2044016"/>
                </a:lnTo>
                <a:lnTo>
                  <a:pt x="9759" y="1996824"/>
                </a:lnTo>
                <a:lnTo>
                  <a:pt x="6262" y="1949416"/>
                </a:lnTo>
                <a:lnTo>
                  <a:pt x="3531" y="1901799"/>
                </a:lnTo>
                <a:lnTo>
                  <a:pt x="1573" y="1853980"/>
                </a:lnTo>
                <a:lnTo>
                  <a:pt x="393" y="1805963"/>
                </a:lnTo>
                <a:lnTo>
                  <a:pt x="0" y="1757649"/>
                </a:lnTo>
                <a:lnTo>
                  <a:pt x="393" y="1709548"/>
                </a:lnTo>
                <a:lnTo>
                  <a:pt x="1573" y="1661531"/>
                </a:lnTo>
                <a:lnTo>
                  <a:pt x="3531" y="1613711"/>
                </a:lnTo>
                <a:lnTo>
                  <a:pt x="6262" y="1566094"/>
                </a:lnTo>
                <a:lnTo>
                  <a:pt x="9759" y="1518687"/>
                </a:lnTo>
                <a:lnTo>
                  <a:pt x="14017" y="1471495"/>
                </a:lnTo>
                <a:lnTo>
                  <a:pt x="19029" y="1424524"/>
                </a:lnTo>
                <a:lnTo>
                  <a:pt x="24789" y="1377781"/>
                </a:lnTo>
                <a:lnTo>
                  <a:pt x="31291" y="1331272"/>
                </a:lnTo>
                <a:lnTo>
                  <a:pt x="38529" y="1285003"/>
                </a:lnTo>
                <a:lnTo>
                  <a:pt x="46497" y="1238980"/>
                </a:lnTo>
                <a:lnTo>
                  <a:pt x="55189" y="1193208"/>
                </a:lnTo>
                <a:lnTo>
                  <a:pt x="64598" y="1147695"/>
                </a:lnTo>
                <a:lnTo>
                  <a:pt x="74718" y="1102447"/>
                </a:lnTo>
                <a:lnTo>
                  <a:pt x="85544" y="1057469"/>
                </a:lnTo>
                <a:lnTo>
                  <a:pt x="97069" y="1012767"/>
                </a:lnTo>
                <a:lnTo>
                  <a:pt x="109287" y="968348"/>
                </a:lnTo>
                <a:lnTo>
                  <a:pt x="122192" y="924219"/>
                </a:lnTo>
                <a:lnTo>
                  <a:pt x="135778" y="880384"/>
                </a:lnTo>
                <a:lnTo>
                  <a:pt x="150038" y="836850"/>
                </a:lnTo>
                <a:lnTo>
                  <a:pt x="164967" y="793623"/>
                </a:lnTo>
                <a:lnTo>
                  <a:pt x="180559" y="750710"/>
                </a:lnTo>
                <a:lnTo>
                  <a:pt x="196806" y="708116"/>
                </a:lnTo>
                <a:lnTo>
                  <a:pt x="213704" y="665848"/>
                </a:lnTo>
                <a:lnTo>
                  <a:pt x="231246" y="623912"/>
                </a:lnTo>
                <a:lnTo>
                  <a:pt x="249426" y="582313"/>
                </a:lnTo>
                <a:lnTo>
                  <a:pt x="268238" y="541059"/>
                </a:lnTo>
                <a:lnTo>
                  <a:pt x="287675" y="500154"/>
                </a:lnTo>
                <a:lnTo>
                  <a:pt x="307732" y="459606"/>
                </a:lnTo>
                <a:lnTo>
                  <a:pt x="328402" y="419420"/>
                </a:lnTo>
                <a:lnTo>
                  <a:pt x="349680" y="379603"/>
                </a:lnTo>
                <a:lnTo>
                  <a:pt x="371559" y="340160"/>
                </a:lnTo>
                <a:lnTo>
                  <a:pt x="394032" y="301098"/>
                </a:lnTo>
                <a:lnTo>
                  <a:pt x="417095" y="262423"/>
                </a:lnTo>
                <a:lnTo>
                  <a:pt x="440741" y="224140"/>
                </a:lnTo>
                <a:lnTo>
                  <a:pt x="464963" y="186257"/>
                </a:lnTo>
                <a:lnTo>
                  <a:pt x="489756" y="148779"/>
                </a:lnTo>
                <a:lnTo>
                  <a:pt x="515113" y="111713"/>
                </a:lnTo>
                <a:lnTo>
                  <a:pt x="541029" y="75063"/>
                </a:lnTo>
                <a:lnTo>
                  <a:pt x="567497" y="38838"/>
                </a:lnTo>
                <a:lnTo>
                  <a:pt x="594511" y="3042"/>
                </a:lnTo>
                <a:lnTo>
                  <a:pt x="596881" y="0"/>
                </a:lnTo>
                <a:lnTo>
                  <a:pt x="4574998" y="0"/>
                </a:lnTo>
                <a:lnTo>
                  <a:pt x="4574998" y="4098246"/>
                </a:lnTo>
                <a:lnTo>
                  <a:pt x="4568766" y="4102800"/>
                </a:lnTo>
                <a:lnTo>
                  <a:pt x="4532116" y="4128716"/>
                </a:lnTo>
                <a:lnTo>
                  <a:pt x="4495050" y="4154073"/>
                </a:lnTo>
                <a:lnTo>
                  <a:pt x="4457572" y="4178866"/>
                </a:lnTo>
                <a:lnTo>
                  <a:pt x="4419689" y="4203088"/>
                </a:lnTo>
                <a:lnTo>
                  <a:pt x="4381406" y="4226734"/>
                </a:lnTo>
                <a:lnTo>
                  <a:pt x="4342731" y="4249796"/>
                </a:lnTo>
                <a:lnTo>
                  <a:pt x="4303669" y="4272270"/>
                </a:lnTo>
                <a:lnTo>
                  <a:pt x="4264226" y="4294149"/>
                </a:lnTo>
                <a:lnTo>
                  <a:pt x="4224409" y="4315427"/>
                </a:lnTo>
                <a:lnTo>
                  <a:pt x="4184223" y="4336097"/>
                </a:lnTo>
                <a:lnTo>
                  <a:pt x="4143675" y="4356154"/>
                </a:lnTo>
                <a:lnTo>
                  <a:pt x="4102770" y="4375591"/>
                </a:lnTo>
                <a:lnTo>
                  <a:pt x="4061516" y="4394403"/>
                </a:lnTo>
                <a:lnTo>
                  <a:pt x="4019917" y="4412583"/>
                </a:lnTo>
                <a:lnTo>
                  <a:pt x="3977981" y="4430125"/>
                </a:lnTo>
                <a:lnTo>
                  <a:pt x="3935712" y="4447022"/>
                </a:lnTo>
                <a:lnTo>
                  <a:pt x="3893119" y="4463270"/>
                </a:lnTo>
                <a:lnTo>
                  <a:pt x="3850206" y="4478861"/>
                </a:lnTo>
                <a:lnTo>
                  <a:pt x="3806979" y="4493790"/>
                </a:lnTo>
                <a:lnTo>
                  <a:pt x="3763445" y="4508051"/>
                </a:lnTo>
                <a:lnTo>
                  <a:pt x="3719610" y="4521637"/>
                </a:lnTo>
                <a:lnTo>
                  <a:pt x="3675480" y="4534542"/>
                </a:lnTo>
                <a:lnTo>
                  <a:pt x="3631062" y="4546760"/>
                </a:lnTo>
                <a:lnTo>
                  <a:pt x="3586360" y="4558285"/>
                </a:lnTo>
                <a:lnTo>
                  <a:pt x="3541382" y="4569110"/>
                </a:lnTo>
                <a:lnTo>
                  <a:pt x="3496133" y="4579231"/>
                </a:lnTo>
                <a:lnTo>
                  <a:pt x="3450620" y="4588640"/>
                </a:lnTo>
                <a:lnTo>
                  <a:pt x="3404849" y="4597332"/>
                </a:lnTo>
                <a:lnTo>
                  <a:pt x="3358826" y="4605300"/>
                </a:lnTo>
                <a:lnTo>
                  <a:pt x="3312557" y="4612538"/>
                </a:lnTo>
                <a:lnTo>
                  <a:pt x="3266047" y="4619040"/>
                </a:lnTo>
                <a:lnTo>
                  <a:pt x="3219305" y="4624800"/>
                </a:lnTo>
                <a:lnTo>
                  <a:pt x="3172334" y="4629812"/>
                </a:lnTo>
                <a:lnTo>
                  <a:pt x="3125142" y="4634070"/>
                </a:lnTo>
                <a:lnTo>
                  <a:pt x="3077735" y="4637567"/>
                </a:lnTo>
                <a:lnTo>
                  <a:pt x="3030118" y="4640298"/>
                </a:lnTo>
                <a:lnTo>
                  <a:pt x="2982298" y="4642256"/>
                </a:lnTo>
                <a:lnTo>
                  <a:pt x="2934281" y="4643436"/>
                </a:lnTo>
                <a:lnTo>
                  <a:pt x="2886048" y="464383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0748" y="8441623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1638238" y="1628774"/>
                </a:moveTo>
                <a:lnTo>
                  <a:pt x="0" y="1628774"/>
                </a:lnTo>
                <a:lnTo>
                  <a:pt x="0" y="0"/>
                </a:lnTo>
                <a:lnTo>
                  <a:pt x="1638238" y="162877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830" y="210717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4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9793" y="620180"/>
            <a:ext cx="63836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335">
                <a:solidFill>
                  <a:srgbClr val="2A4A9D"/>
                </a:solidFill>
                <a:latin typeface="Arial"/>
                <a:cs typeface="Arial"/>
              </a:rPr>
              <a:t>INTRODUCTION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661" y="2946484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66972" y="2668989"/>
            <a:ext cx="11396345" cy="497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8784">
              <a:lnSpc>
                <a:spcPct val="120400"/>
              </a:lnSpc>
              <a:spcBef>
                <a:spcPts val="100"/>
              </a:spcBef>
              <a:tabLst>
                <a:tab pos="553085" algn="l"/>
                <a:tab pos="1285240" algn="l"/>
                <a:tab pos="2409190" algn="l"/>
                <a:tab pos="3160395" algn="l"/>
                <a:tab pos="3475990" algn="l"/>
                <a:tab pos="4208145" algn="l"/>
                <a:tab pos="4730115" algn="l"/>
                <a:tab pos="5690235" algn="l"/>
                <a:tab pos="7000875" algn="l"/>
                <a:tab pos="8296275" algn="l"/>
                <a:tab pos="9256395" algn="l"/>
                <a:tab pos="10438130" algn="l"/>
              </a:tabLst>
            </a:pPr>
            <a:r>
              <a:rPr dirty="0" sz="2700" spc="270">
                <a:latin typeface="Arial MT"/>
                <a:cs typeface="Arial MT"/>
              </a:rPr>
              <a:t>I</a:t>
            </a:r>
            <a:r>
              <a:rPr dirty="0" sz="2700">
                <a:latin typeface="Arial MT"/>
                <a:cs typeface="Arial MT"/>
              </a:rPr>
              <a:t>N	</a:t>
            </a:r>
            <a:r>
              <a:rPr dirty="0" sz="2700" spc="270">
                <a:latin typeface="Arial MT"/>
                <a:cs typeface="Arial MT"/>
              </a:rPr>
              <a:t>TODAY</a:t>
            </a:r>
            <a:r>
              <a:rPr dirty="0" sz="2700">
                <a:latin typeface="Arial MT"/>
                <a:cs typeface="Arial MT"/>
              </a:rPr>
              <a:t>’</a:t>
            </a:r>
            <a:r>
              <a:rPr dirty="0" sz="2700" spc="-484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S	</a:t>
            </a:r>
            <a:r>
              <a:rPr dirty="0" sz="2700" spc="270">
                <a:latin typeface="Arial MT"/>
                <a:cs typeface="Arial MT"/>
              </a:rPr>
              <a:t>ERA</a:t>
            </a:r>
            <a:r>
              <a:rPr dirty="0" sz="2700">
                <a:latin typeface="Arial MT"/>
                <a:cs typeface="Arial MT"/>
              </a:rPr>
              <a:t>,	</a:t>
            </a:r>
            <a:r>
              <a:rPr dirty="0" sz="2700" spc="270">
                <a:latin typeface="Arial MT"/>
                <a:cs typeface="Arial MT"/>
              </a:rPr>
              <a:t>SECURIN</a:t>
            </a:r>
            <a:r>
              <a:rPr dirty="0" sz="2700">
                <a:latin typeface="Arial MT"/>
                <a:cs typeface="Arial MT"/>
              </a:rPr>
              <a:t>G	</a:t>
            </a:r>
            <a:r>
              <a:rPr dirty="0" sz="2700" spc="270">
                <a:latin typeface="Arial MT"/>
                <a:cs typeface="Arial MT"/>
              </a:rPr>
              <a:t>RESOURCE</a:t>
            </a:r>
            <a:r>
              <a:rPr dirty="0" sz="2700">
                <a:latin typeface="Arial MT"/>
                <a:cs typeface="Arial MT"/>
              </a:rPr>
              <a:t>S	</a:t>
            </a:r>
            <a:r>
              <a:rPr dirty="0" sz="2700" spc="-730">
                <a:latin typeface="Arial MT"/>
                <a:cs typeface="Arial MT"/>
              </a:rPr>
              <a:t> </a:t>
            </a:r>
            <a:r>
              <a:rPr dirty="0" sz="2700" spc="270">
                <a:latin typeface="Arial MT"/>
                <a:cs typeface="Arial MT"/>
              </a:rPr>
              <a:t>AN</a:t>
            </a:r>
            <a:r>
              <a:rPr dirty="0" sz="2700">
                <a:latin typeface="Arial MT"/>
                <a:cs typeface="Arial MT"/>
              </a:rPr>
              <a:t>D	</a:t>
            </a:r>
            <a:r>
              <a:rPr dirty="0" sz="2700" spc="270">
                <a:latin typeface="Arial MT"/>
                <a:cs typeface="Arial MT"/>
              </a:rPr>
              <a:t>LOS</a:t>
            </a:r>
            <a:r>
              <a:rPr dirty="0" sz="2700">
                <a:latin typeface="Arial MT"/>
                <a:cs typeface="Arial MT"/>
              </a:rPr>
              <a:t>S	</a:t>
            </a:r>
            <a:r>
              <a:rPr dirty="0" sz="2700" spc="270">
                <a:latin typeface="Arial MT"/>
                <a:cs typeface="Arial MT"/>
              </a:rPr>
              <a:t>O</a:t>
            </a:r>
            <a:r>
              <a:rPr dirty="0" sz="2700">
                <a:latin typeface="Arial MT"/>
                <a:cs typeface="Arial MT"/>
              </a:rPr>
              <a:t>F  </a:t>
            </a:r>
            <a:r>
              <a:rPr dirty="0" sz="2700" spc="215">
                <a:latin typeface="Arial MT"/>
                <a:cs typeface="Arial MT"/>
              </a:rPr>
              <a:t>LIVES	</a:t>
            </a:r>
            <a:r>
              <a:rPr dirty="0" sz="2700" spc="229">
                <a:latin typeface="Arial MT"/>
                <a:cs typeface="Arial MT"/>
              </a:rPr>
              <a:t>AGAINST	</a:t>
            </a:r>
            <a:r>
              <a:rPr dirty="0" sz="2700" spc="200">
                <a:latin typeface="Arial MT"/>
                <a:cs typeface="Arial MT"/>
              </a:rPr>
              <a:t>FIRE	</a:t>
            </a:r>
            <a:r>
              <a:rPr dirty="0" sz="2700" spc="135">
                <a:latin typeface="Arial MT"/>
                <a:cs typeface="Arial MT"/>
              </a:rPr>
              <a:t>IS	</a:t>
            </a:r>
            <a:r>
              <a:rPr dirty="0" sz="2700" spc="235">
                <a:latin typeface="Arial MT"/>
                <a:cs typeface="Arial MT"/>
              </a:rPr>
              <a:t>BECOMING	</a:t>
            </a:r>
            <a:r>
              <a:rPr dirty="0" sz="2700" spc="200">
                <a:latin typeface="Arial MT"/>
                <a:cs typeface="Arial MT"/>
              </a:rPr>
              <a:t>MORE	</a:t>
            </a:r>
            <a:r>
              <a:rPr dirty="0" sz="2700" spc="235">
                <a:latin typeface="Arial MT"/>
                <a:cs typeface="Arial MT"/>
              </a:rPr>
              <a:t>CRUCIAL.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 MT"/>
              <a:cs typeface="Arial MT"/>
            </a:endParaRPr>
          </a:p>
          <a:p>
            <a:pPr algn="just" marL="12700" marR="5080">
              <a:lnSpc>
                <a:spcPct val="120400"/>
              </a:lnSpc>
            </a:pPr>
            <a:r>
              <a:rPr dirty="0" sz="2700" spc="240">
                <a:latin typeface="Arial MT"/>
                <a:cs typeface="Arial MT"/>
              </a:rPr>
              <a:t>MONITORING </a:t>
            </a:r>
            <a:r>
              <a:rPr dirty="0" sz="2700" spc="245">
                <a:latin typeface="Arial MT"/>
                <a:cs typeface="Arial MT"/>
              </a:rPr>
              <a:t>RESIDENTIAL </a:t>
            </a:r>
            <a:r>
              <a:rPr dirty="0" sz="2700" spc="180">
                <a:latin typeface="Arial MT"/>
                <a:cs typeface="Arial MT"/>
              </a:rPr>
              <a:t>AND </a:t>
            </a:r>
            <a:r>
              <a:rPr dirty="0" sz="2700" spc="240">
                <a:latin typeface="Arial MT"/>
                <a:cs typeface="Arial MT"/>
              </a:rPr>
              <a:t>COMMERCIAL </a:t>
            </a:r>
            <a:r>
              <a:rPr dirty="0" sz="2700" spc="225">
                <a:latin typeface="Arial MT"/>
                <a:cs typeface="Arial MT"/>
              </a:rPr>
              <a:t>ARENAS </a:t>
            </a:r>
            <a:r>
              <a:rPr dirty="0" sz="2700" spc="135">
                <a:latin typeface="Arial MT"/>
                <a:cs typeface="Arial MT"/>
              </a:rPr>
              <a:t>IS </a:t>
            </a:r>
            <a:r>
              <a:rPr dirty="0" sz="2700" spc="140">
                <a:latin typeface="Arial MT"/>
                <a:cs typeface="Arial MT"/>
              </a:rPr>
              <a:t> </a:t>
            </a:r>
            <a:r>
              <a:rPr dirty="0" sz="2700" spc="135">
                <a:latin typeface="Arial MT"/>
                <a:cs typeface="Arial MT"/>
              </a:rPr>
              <a:t>AN </a:t>
            </a:r>
            <a:r>
              <a:rPr dirty="0" sz="2700" spc="240">
                <a:latin typeface="Arial MT"/>
                <a:cs typeface="Arial MT"/>
              </a:rPr>
              <a:t>EFFICIENT TECHNIQUE </a:t>
            </a:r>
            <a:r>
              <a:rPr dirty="0" sz="2700" spc="135">
                <a:latin typeface="Arial MT"/>
                <a:cs typeface="Arial MT"/>
              </a:rPr>
              <a:t>TO </a:t>
            </a:r>
            <a:r>
              <a:rPr dirty="0" sz="2700" spc="235">
                <a:latin typeface="Arial MT"/>
                <a:cs typeface="Arial MT"/>
              </a:rPr>
              <a:t>DECREASE PERSONAL </a:t>
            </a:r>
            <a:r>
              <a:rPr dirty="0" sz="2700" spc="180">
                <a:latin typeface="Arial MT"/>
                <a:cs typeface="Arial MT"/>
              </a:rPr>
              <a:t>AND </a:t>
            </a:r>
            <a:r>
              <a:rPr dirty="0" sz="2700" spc="185">
                <a:latin typeface="Arial MT"/>
                <a:cs typeface="Arial MT"/>
              </a:rPr>
              <a:t> </a:t>
            </a:r>
            <a:r>
              <a:rPr dirty="0" sz="2700" spc="235">
                <a:latin typeface="Arial MT"/>
                <a:cs typeface="Arial MT"/>
              </a:rPr>
              <a:t>PROPERTY</a:t>
            </a:r>
            <a:r>
              <a:rPr dirty="0" sz="2700" spc="530">
                <a:latin typeface="Arial MT"/>
                <a:cs typeface="Arial MT"/>
              </a:rPr>
              <a:t> </a:t>
            </a:r>
            <a:r>
              <a:rPr dirty="0" sz="2700" spc="225">
                <a:latin typeface="Arial MT"/>
                <a:cs typeface="Arial MT"/>
              </a:rPr>
              <a:t>LOSSES</a:t>
            </a:r>
            <a:r>
              <a:rPr dirty="0" sz="2700" spc="535">
                <a:latin typeface="Arial MT"/>
                <a:cs typeface="Arial MT"/>
              </a:rPr>
              <a:t> </a:t>
            </a:r>
            <a:r>
              <a:rPr dirty="0" sz="2700" spc="180">
                <a:latin typeface="Arial MT"/>
                <a:cs typeface="Arial MT"/>
              </a:rPr>
              <a:t>DUE</a:t>
            </a:r>
            <a:r>
              <a:rPr dirty="0" sz="2700" spc="530">
                <a:latin typeface="Arial MT"/>
                <a:cs typeface="Arial MT"/>
              </a:rPr>
              <a:t> </a:t>
            </a:r>
            <a:r>
              <a:rPr dirty="0" sz="2700" spc="135">
                <a:latin typeface="Arial MT"/>
                <a:cs typeface="Arial MT"/>
              </a:rPr>
              <a:t>TO</a:t>
            </a:r>
            <a:r>
              <a:rPr dirty="0" sz="2700" spc="535">
                <a:latin typeface="Arial MT"/>
                <a:cs typeface="Arial MT"/>
              </a:rPr>
              <a:t> </a:t>
            </a:r>
            <a:r>
              <a:rPr dirty="0" sz="2700" spc="200">
                <a:latin typeface="Arial MT"/>
                <a:cs typeface="Arial MT"/>
              </a:rPr>
              <a:t>FIRE</a:t>
            </a:r>
            <a:r>
              <a:rPr dirty="0" sz="2700" spc="535">
                <a:latin typeface="Arial MT"/>
                <a:cs typeface="Arial MT"/>
              </a:rPr>
              <a:t> </a:t>
            </a:r>
            <a:r>
              <a:rPr dirty="0" sz="2700" spc="245">
                <a:latin typeface="Arial MT"/>
                <a:cs typeface="Arial MT"/>
              </a:rPr>
              <a:t>CATASTROPHES.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 MT"/>
              <a:cs typeface="Arial MT"/>
            </a:endParaRPr>
          </a:p>
          <a:p>
            <a:pPr marL="12700" marR="100330">
              <a:lnSpc>
                <a:spcPct val="120400"/>
              </a:lnSpc>
              <a:tabLst>
                <a:tab pos="724535" algn="l"/>
                <a:tab pos="930275" algn="l"/>
                <a:tab pos="2992120" algn="l"/>
                <a:tab pos="3277870" algn="l"/>
                <a:tab pos="5023485" algn="l"/>
                <a:tab pos="6105525" algn="l"/>
                <a:tab pos="7198995" algn="l"/>
                <a:tab pos="8319134" algn="l"/>
                <a:tab pos="8993505" algn="l"/>
                <a:tab pos="9112250" algn="l"/>
              </a:tabLst>
            </a:pPr>
            <a:r>
              <a:rPr dirty="0" sz="2700" spc="180">
                <a:latin typeface="Arial MT"/>
                <a:cs typeface="Arial MT"/>
              </a:rPr>
              <a:t>THE	</a:t>
            </a:r>
            <a:r>
              <a:rPr dirty="0" sz="2700" spc="235">
                <a:latin typeface="Arial MT"/>
                <a:cs typeface="Arial MT"/>
              </a:rPr>
              <a:t>PROPOSED	</a:t>
            </a:r>
            <a:r>
              <a:rPr dirty="0" sz="2700" spc="225">
                <a:latin typeface="Arial MT"/>
                <a:cs typeface="Arial MT"/>
              </a:rPr>
              <a:t>SYSTEM	</a:t>
            </a:r>
            <a:r>
              <a:rPr dirty="0" sz="2700" spc="235">
                <a:latin typeface="Arial MT"/>
                <a:cs typeface="Arial MT"/>
              </a:rPr>
              <a:t>PROVIDES	</a:t>
            </a:r>
            <a:r>
              <a:rPr dirty="0" sz="2700" spc="229">
                <a:latin typeface="Arial MT"/>
                <a:cs typeface="Arial MT"/>
              </a:rPr>
              <a:t>VARIOUS		</a:t>
            </a:r>
            <a:r>
              <a:rPr dirty="0" sz="2700" spc="235">
                <a:latin typeface="Arial MT"/>
                <a:cs typeface="Arial MT"/>
              </a:rPr>
              <a:t>FEATURES </a:t>
            </a:r>
            <a:r>
              <a:rPr dirty="0" sz="2700" spc="-740">
                <a:latin typeface="Arial MT"/>
                <a:cs typeface="Arial MT"/>
              </a:rPr>
              <a:t> </a:t>
            </a:r>
            <a:r>
              <a:rPr dirty="0" sz="2700" spc="270">
                <a:latin typeface="Arial MT"/>
                <a:cs typeface="Arial MT"/>
              </a:rPr>
              <a:t>O</a:t>
            </a:r>
            <a:r>
              <a:rPr dirty="0" sz="2700">
                <a:latin typeface="Arial MT"/>
                <a:cs typeface="Arial MT"/>
              </a:rPr>
              <a:t>N	</a:t>
            </a:r>
            <a:r>
              <a:rPr dirty="0" sz="2700" spc="270">
                <a:latin typeface="Arial MT"/>
                <a:cs typeface="Arial MT"/>
              </a:rPr>
              <a:t>REAL</a:t>
            </a:r>
            <a:r>
              <a:rPr dirty="0" sz="2700">
                <a:latin typeface="Arial MT"/>
                <a:cs typeface="Arial MT"/>
              </a:rPr>
              <a:t>-</a:t>
            </a:r>
            <a:r>
              <a:rPr dirty="0" sz="2700" spc="-484">
                <a:latin typeface="Arial MT"/>
                <a:cs typeface="Arial MT"/>
              </a:rPr>
              <a:t> </a:t>
            </a:r>
            <a:r>
              <a:rPr dirty="0" sz="2700" spc="270">
                <a:latin typeface="Arial MT"/>
                <a:cs typeface="Arial MT"/>
              </a:rPr>
              <a:t>TIM</a:t>
            </a:r>
            <a:r>
              <a:rPr dirty="0" sz="2700">
                <a:latin typeface="Arial MT"/>
                <a:cs typeface="Arial MT"/>
              </a:rPr>
              <a:t>E	</a:t>
            </a:r>
            <a:r>
              <a:rPr dirty="0" sz="2700" spc="270">
                <a:latin typeface="Arial MT"/>
                <a:cs typeface="Arial MT"/>
              </a:rPr>
              <a:t>OBSERVATION</a:t>
            </a:r>
            <a:r>
              <a:rPr dirty="0" sz="2700">
                <a:latin typeface="Arial MT"/>
                <a:cs typeface="Arial MT"/>
              </a:rPr>
              <a:t>,	</a:t>
            </a:r>
            <a:r>
              <a:rPr dirty="0" sz="2700" spc="270">
                <a:latin typeface="Arial MT"/>
                <a:cs typeface="Arial MT"/>
              </a:rPr>
              <a:t>CHECKIN</a:t>
            </a:r>
            <a:r>
              <a:rPr dirty="0" sz="2700">
                <a:latin typeface="Arial MT"/>
                <a:cs typeface="Arial MT"/>
              </a:rPr>
              <a:t>G	</a:t>
            </a:r>
            <a:r>
              <a:rPr dirty="0" sz="2700" spc="270">
                <a:latin typeface="Arial MT"/>
                <a:cs typeface="Arial MT"/>
              </a:rPr>
              <a:t>A</a:t>
            </a:r>
            <a:r>
              <a:rPr dirty="0" sz="2700">
                <a:latin typeface="Arial MT"/>
                <a:cs typeface="Arial MT"/>
              </a:rPr>
              <a:t>N	</a:t>
            </a:r>
            <a:r>
              <a:rPr dirty="0" sz="2700" spc="270">
                <a:latin typeface="Arial MT"/>
                <a:cs typeface="Arial MT"/>
              </a:rPr>
              <a:t>AUTOMATI</a:t>
            </a:r>
            <a:r>
              <a:rPr dirty="0" sz="2700">
                <a:latin typeface="Arial MT"/>
                <a:cs typeface="Arial MT"/>
              </a:rPr>
              <a:t>C  </a:t>
            </a:r>
            <a:r>
              <a:rPr dirty="0" sz="2700" spc="225">
                <a:latin typeface="Arial MT"/>
                <a:cs typeface="Arial MT"/>
              </a:rPr>
              <a:t>ALARM.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661" y="4432384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661" y="641358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7472" y="3"/>
            <a:ext cx="3321050" cy="3367404"/>
          </a:xfrm>
          <a:custGeom>
            <a:avLst/>
            <a:gdLst/>
            <a:ahLst/>
            <a:cxnLst/>
            <a:rect l="l" t="t" r="r" b="b"/>
            <a:pathLst>
              <a:path w="3321050" h="3367404">
                <a:moveTo>
                  <a:pt x="2886073" y="3367122"/>
                </a:moveTo>
                <a:lnTo>
                  <a:pt x="2837865" y="3366728"/>
                </a:lnTo>
                <a:lnTo>
                  <a:pt x="2789848" y="3365549"/>
                </a:lnTo>
                <a:lnTo>
                  <a:pt x="2742029" y="3363590"/>
                </a:lnTo>
                <a:lnTo>
                  <a:pt x="2694412" y="3360860"/>
                </a:lnTo>
                <a:lnTo>
                  <a:pt x="2647005" y="3357362"/>
                </a:lnTo>
                <a:lnTo>
                  <a:pt x="2599813" y="3353105"/>
                </a:lnTo>
                <a:lnTo>
                  <a:pt x="2552842" y="3348092"/>
                </a:lnTo>
                <a:lnTo>
                  <a:pt x="2506099" y="3342332"/>
                </a:lnTo>
                <a:lnTo>
                  <a:pt x="2459590" y="3335830"/>
                </a:lnTo>
                <a:lnTo>
                  <a:pt x="2413321" y="3328592"/>
                </a:lnTo>
                <a:lnTo>
                  <a:pt x="2367297" y="3320624"/>
                </a:lnTo>
                <a:lnTo>
                  <a:pt x="2321526" y="3311932"/>
                </a:lnTo>
                <a:lnTo>
                  <a:pt x="2276013" y="3302523"/>
                </a:lnTo>
                <a:lnTo>
                  <a:pt x="2230765" y="3292403"/>
                </a:lnTo>
                <a:lnTo>
                  <a:pt x="2185786" y="3281577"/>
                </a:lnTo>
                <a:lnTo>
                  <a:pt x="2141085" y="3270052"/>
                </a:lnTo>
                <a:lnTo>
                  <a:pt x="2096666" y="3257834"/>
                </a:lnTo>
                <a:lnTo>
                  <a:pt x="2052536" y="3244929"/>
                </a:lnTo>
                <a:lnTo>
                  <a:pt x="2008701" y="3231343"/>
                </a:lnTo>
                <a:lnTo>
                  <a:pt x="1965168" y="3217083"/>
                </a:lnTo>
                <a:lnTo>
                  <a:pt x="1921941" y="3202154"/>
                </a:lnTo>
                <a:lnTo>
                  <a:pt x="1879028" y="3186562"/>
                </a:lnTo>
                <a:lnTo>
                  <a:pt x="1836434" y="3170315"/>
                </a:lnTo>
                <a:lnTo>
                  <a:pt x="1794166" y="3153417"/>
                </a:lnTo>
                <a:lnTo>
                  <a:pt x="1752230" y="3135875"/>
                </a:lnTo>
                <a:lnTo>
                  <a:pt x="1710631" y="3117695"/>
                </a:lnTo>
                <a:lnTo>
                  <a:pt x="1669377" y="3098883"/>
                </a:lnTo>
                <a:lnTo>
                  <a:pt x="1628472" y="3079446"/>
                </a:lnTo>
                <a:lnTo>
                  <a:pt x="1587924" y="3059389"/>
                </a:lnTo>
                <a:lnTo>
                  <a:pt x="1547738" y="3038719"/>
                </a:lnTo>
                <a:lnTo>
                  <a:pt x="1507921" y="3017441"/>
                </a:lnTo>
                <a:lnTo>
                  <a:pt x="1468478" y="2995563"/>
                </a:lnTo>
                <a:lnTo>
                  <a:pt x="1429416" y="2973089"/>
                </a:lnTo>
                <a:lnTo>
                  <a:pt x="1390740" y="2950026"/>
                </a:lnTo>
                <a:lnTo>
                  <a:pt x="1352458" y="2926380"/>
                </a:lnTo>
                <a:lnTo>
                  <a:pt x="1314575" y="2902158"/>
                </a:lnTo>
                <a:lnTo>
                  <a:pt x="1277097" y="2877365"/>
                </a:lnTo>
                <a:lnTo>
                  <a:pt x="1240030" y="2852008"/>
                </a:lnTo>
                <a:lnTo>
                  <a:pt x="1203381" y="2826092"/>
                </a:lnTo>
                <a:lnTo>
                  <a:pt x="1167156" y="2799624"/>
                </a:lnTo>
                <a:lnTo>
                  <a:pt x="1131360" y="2772611"/>
                </a:lnTo>
                <a:lnTo>
                  <a:pt x="1096000" y="2745057"/>
                </a:lnTo>
                <a:lnTo>
                  <a:pt x="1061082" y="2716969"/>
                </a:lnTo>
                <a:lnTo>
                  <a:pt x="1026612" y="2688354"/>
                </a:lnTo>
                <a:lnTo>
                  <a:pt x="992596" y="2659217"/>
                </a:lnTo>
                <a:lnTo>
                  <a:pt x="959040" y="2629565"/>
                </a:lnTo>
                <a:lnTo>
                  <a:pt x="925951" y="2599403"/>
                </a:lnTo>
                <a:lnTo>
                  <a:pt x="893335" y="2568738"/>
                </a:lnTo>
                <a:lnTo>
                  <a:pt x="861197" y="2537576"/>
                </a:lnTo>
                <a:lnTo>
                  <a:pt x="829544" y="2505923"/>
                </a:lnTo>
                <a:lnTo>
                  <a:pt x="798382" y="2473786"/>
                </a:lnTo>
                <a:lnTo>
                  <a:pt x="767717" y="2441169"/>
                </a:lnTo>
                <a:lnTo>
                  <a:pt x="737556" y="2408080"/>
                </a:lnTo>
                <a:lnTo>
                  <a:pt x="707903" y="2374525"/>
                </a:lnTo>
                <a:lnTo>
                  <a:pt x="678767" y="2340509"/>
                </a:lnTo>
                <a:lnTo>
                  <a:pt x="650151" y="2306039"/>
                </a:lnTo>
                <a:lnTo>
                  <a:pt x="622064" y="2271121"/>
                </a:lnTo>
                <a:lnTo>
                  <a:pt x="594510" y="2235761"/>
                </a:lnTo>
                <a:lnTo>
                  <a:pt x="567496" y="2199965"/>
                </a:lnTo>
                <a:lnTo>
                  <a:pt x="541028" y="2163739"/>
                </a:lnTo>
                <a:lnTo>
                  <a:pt x="515113" y="2127090"/>
                </a:lnTo>
                <a:lnTo>
                  <a:pt x="489755" y="2090024"/>
                </a:lnTo>
                <a:lnTo>
                  <a:pt x="464962" y="2052546"/>
                </a:lnTo>
                <a:lnTo>
                  <a:pt x="440740" y="2014662"/>
                </a:lnTo>
                <a:lnTo>
                  <a:pt x="417095" y="1976380"/>
                </a:lnTo>
                <a:lnTo>
                  <a:pt x="394032" y="1937705"/>
                </a:lnTo>
                <a:lnTo>
                  <a:pt x="371558" y="1898643"/>
                </a:lnTo>
                <a:lnTo>
                  <a:pt x="349679" y="1859200"/>
                </a:lnTo>
                <a:lnTo>
                  <a:pt x="328402" y="1819383"/>
                </a:lnTo>
                <a:lnTo>
                  <a:pt x="307731" y="1779197"/>
                </a:lnTo>
                <a:lnTo>
                  <a:pt x="287674" y="1738648"/>
                </a:lnTo>
                <a:lnTo>
                  <a:pt x="268237" y="1697744"/>
                </a:lnTo>
                <a:lnTo>
                  <a:pt x="249425" y="1656489"/>
                </a:lnTo>
                <a:lnTo>
                  <a:pt x="231246" y="1614891"/>
                </a:lnTo>
                <a:lnTo>
                  <a:pt x="213704" y="1572954"/>
                </a:lnTo>
                <a:lnTo>
                  <a:pt x="196806" y="1530686"/>
                </a:lnTo>
                <a:lnTo>
                  <a:pt x="180558" y="1488093"/>
                </a:lnTo>
                <a:lnTo>
                  <a:pt x="164967" y="1445179"/>
                </a:lnTo>
                <a:lnTo>
                  <a:pt x="150038" y="1401953"/>
                </a:lnTo>
                <a:lnTo>
                  <a:pt x="135777" y="1358419"/>
                </a:lnTo>
                <a:lnTo>
                  <a:pt x="122192" y="1314584"/>
                </a:lnTo>
                <a:lnTo>
                  <a:pt x="109287" y="1270454"/>
                </a:lnTo>
                <a:lnTo>
                  <a:pt x="97069" y="1226036"/>
                </a:lnTo>
                <a:lnTo>
                  <a:pt x="85544" y="1181334"/>
                </a:lnTo>
                <a:lnTo>
                  <a:pt x="74718" y="1136356"/>
                </a:lnTo>
                <a:lnTo>
                  <a:pt x="64597" y="1091107"/>
                </a:lnTo>
                <a:lnTo>
                  <a:pt x="55188" y="1045594"/>
                </a:lnTo>
                <a:lnTo>
                  <a:pt x="46496" y="999823"/>
                </a:lnTo>
                <a:lnTo>
                  <a:pt x="38529" y="953800"/>
                </a:lnTo>
                <a:lnTo>
                  <a:pt x="31290" y="907531"/>
                </a:lnTo>
                <a:lnTo>
                  <a:pt x="24788" y="861021"/>
                </a:lnTo>
                <a:lnTo>
                  <a:pt x="19028" y="814278"/>
                </a:lnTo>
                <a:lnTo>
                  <a:pt x="14016" y="767308"/>
                </a:lnTo>
                <a:lnTo>
                  <a:pt x="9758" y="720116"/>
                </a:lnTo>
                <a:lnTo>
                  <a:pt x="6261" y="672708"/>
                </a:lnTo>
                <a:lnTo>
                  <a:pt x="3530" y="625092"/>
                </a:lnTo>
                <a:lnTo>
                  <a:pt x="1572" y="577272"/>
                </a:lnTo>
                <a:lnTo>
                  <a:pt x="392" y="529255"/>
                </a:lnTo>
                <a:lnTo>
                  <a:pt x="0" y="480859"/>
                </a:lnTo>
                <a:lnTo>
                  <a:pt x="392" y="432840"/>
                </a:lnTo>
                <a:lnTo>
                  <a:pt x="1572" y="384823"/>
                </a:lnTo>
                <a:lnTo>
                  <a:pt x="3530" y="337003"/>
                </a:lnTo>
                <a:lnTo>
                  <a:pt x="6261" y="289387"/>
                </a:lnTo>
                <a:lnTo>
                  <a:pt x="9758" y="241979"/>
                </a:lnTo>
                <a:lnTo>
                  <a:pt x="14016" y="194787"/>
                </a:lnTo>
                <a:lnTo>
                  <a:pt x="19028" y="147817"/>
                </a:lnTo>
                <a:lnTo>
                  <a:pt x="24788" y="101074"/>
                </a:lnTo>
                <a:lnTo>
                  <a:pt x="31290" y="54564"/>
                </a:lnTo>
                <a:lnTo>
                  <a:pt x="38529" y="8295"/>
                </a:lnTo>
                <a:lnTo>
                  <a:pt x="39965" y="0"/>
                </a:lnTo>
                <a:lnTo>
                  <a:pt x="3320528" y="0"/>
                </a:lnTo>
                <a:lnTo>
                  <a:pt x="3320528" y="3334583"/>
                </a:lnTo>
                <a:lnTo>
                  <a:pt x="3312556" y="3335830"/>
                </a:lnTo>
                <a:lnTo>
                  <a:pt x="3266047" y="3342332"/>
                </a:lnTo>
                <a:lnTo>
                  <a:pt x="3219304" y="3348092"/>
                </a:lnTo>
                <a:lnTo>
                  <a:pt x="3172333" y="3353105"/>
                </a:lnTo>
                <a:lnTo>
                  <a:pt x="3125141" y="3357362"/>
                </a:lnTo>
                <a:lnTo>
                  <a:pt x="3077734" y="3360860"/>
                </a:lnTo>
                <a:lnTo>
                  <a:pt x="3030117" y="3363590"/>
                </a:lnTo>
                <a:lnTo>
                  <a:pt x="2982297" y="3365549"/>
                </a:lnTo>
                <a:lnTo>
                  <a:pt x="2934281" y="3366728"/>
                </a:lnTo>
                <a:lnTo>
                  <a:pt x="2886073" y="3367122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0748" y="8441628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1638238" y="1628774"/>
                </a:moveTo>
                <a:lnTo>
                  <a:pt x="0" y="1628774"/>
                </a:lnTo>
                <a:lnTo>
                  <a:pt x="0" y="0"/>
                </a:lnTo>
                <a:lnTo>
                  <a:pt x="1638238" y="162877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830" y="210723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4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3202" y="429262"/>
            <a:ext cx="83102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>
                <a:solidFill>
                  <a:srgbClr val="2A4A9D"/>
                </a:solidFill>
                <a:latin typeface="Arial"/>
                <a:cs typeface="Arial"/>
              </a:rPr>
              <a:t>LITERATURE</a:t>
            </a:r>
            <a:r>
              <a:rPr dirty="0" sz="6000" spc="-10">
                <a:solidFill>
                  <a:srgbClr val="2A4A9D"/>
                </a:solidFill>
                <a:latin typeface="Arial"/>
                <a:cs typeface="Arial"/>
              </a:rPr>
              <a:t> </a:t>
            </a:r>
            <a:r>
              <a:rPr dirty="0" sz="6000" spc="125">
                <a:solidFill>
                  <a:srgbClr val="2A4A9D"/>
                </a:solidFill>
                <a:latin typeface="Arial"/>
                <a:cs typeface="Arial"/>
              </a:rPr>
              <a:t>SURVEY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9109" y="2702233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39658" y="2390562"/>
            <a:ext cx="13980160" cy="631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600"/>
              </a:lnSpc>
              <a:spcBef>
                <a:spcPts val="100"/>
              </a:spcBef>
            </a:pPr>
            <a:r>
              <a:rPr dirty="0" sz="2850" spc="250" b="1">
                <a:latin typeface="Arial"/>
                <a:cs typeface="Arial"/>
              </a:rPr>
              <a:t>OBJECTIVE </a:t>
            </a:r>
            <a:r>
              <a:rPr dirty="0" sz="2850">
                <a:latin typeface="Arial MT"/>
                <a:cs typeface="Arial MT"/>
              </a:rPr>
              <a:t>: </a:t>
            </a:r>
            <a:r>
              <a:rPr dirty="0" sz="2850" spc="190">
                <a:latin typeface="Arial MT"/>
                <a:cs typeface="Arial MT"/>
              </a:rPr>
              <a:t>OUR AIM </a:t>
            </a:r>
            <a:r>
              <a:rPr dirty="0" sz="2850" spc="140">
                <a:latin typeface="Arial MT"/>
                <a:cs typeface="Arial MT"/>
              </a:rPr>
              <a:t>IS TO </a:t>
            </a:r>
            <a:r>
              <a:rPr dirty="0" sz="2850" spc="235">
                <a:latin typeface="Arial MT"/>
                <a:cs typeface="Arial MT"/>
              </a:rPr>
              <a:t>NOTIFY </a:t>
            </a:r>
            <a:r>
              <a:rPr dirty="0" sz="2850" spc="185">
                <a:latin typeface="Arial MT"/>
                <a:cs typeface="Arial MT"/>
              </a:rPr>
              <a:t>THE </a:t>
            </a:r>
            <a:r>
              <a:rPr dirty="0" sz="2850" spc="210">
                <a:latin typeface="Arial MT"/>
                <a:cs typeface="Arial MT"/>
              </a:rPr>
              <a:t>USER </a:t>
            </a:r>
            <a:r>
              <a:rPr dirty="0" sz="2850" spc="140">
                <a:latin typeface="Arial MT"/>
                <a:cs typeface="Arial MT"/>
              </a:rPr>
              <a:t>ON </a:t>
            </a:r>
            <a:r>
              <a:rPr dirty="0" sz="2850" spc="185">
                <a:latin typeface="Arial MT"/>
                <a:cs typeface="Arial MT"/>
              </a:rPr>
              <a:t>THE </a:t>
            </a:r>
            <a:r>
              <a:rPr dirty="0" sz="2850" spc="250">
                <a:latin typeface="Arial MT"/>
                <a:cs typeface="Arial MT"/>
              </a:rPr>
              <a:t>DETECTION </a:t>
            </a:r>
            <a:r>
              <a:rPr dirty="0" sz="2850" spc="254">
                <a:latin typeface="Arial MT"/>
                <a:cs typeface="Arial MT"/>
              </a:rPr>
              <a:t> </a:t>
            </a:r>
            <a:r>
              <a:rPr dirty="0" sz="2850" spc="140">
                <a:latin typeface="Arial MT"/>
                <a:cs typeface="Arial MT"/>
              </a:rPr>
              <a:t>OF </a:t>
            </a:r>
            <a:r>
              <a:rPr dirty="0" sz="2850" spc="225">
                <a:latin typeface="Arial MT"/>
                <a:cs typeface="Arial MT"/>
              </a:rPr>
              <a:t>FLAME </a:t>
            </a:r>
            <a:r>
              <a:rPr dirty="0" sz="2850" spc="140">
                <a:latin typeface="Arial MT"/>
                <a:cs typeface="Arial MT"/>
              </a:rPr>
              <a:t>BY </a:t>
            </a:r>
            <a:r>
              <a:rPr dirty="0" sz="2850" spc="225">
                <a:latin typeface="Arial MT"/>
                <a:cs typeface="Arial MT"/>
              </a:rPr>
              <a:t>IMAGE </a:t>
            </a:r>
            <a:r>
              <a:rPr dirty="0" sz="2850" spc="254">
                <a:latin typeface="Arial MT"/>
                <a:cs typeface="Arial MT"/>
              </a:rPr>
              <a:t>PROCESSING </a:t>
            </a:r>
            <a:r>
              <a:rPr dirty="0" sz="2850" spc="210">
                <a:latin typeface="Arial MT"/>
                <a:cs typeface="Arial MT"/>
              </a:rPr>
              <a:t>WITH </a:t>
            </a:r>
            <a:r>
              <a:rPr dirty="0" sz="2850" spc="185">
                <a:latin typeface="Arial MT"/>
                <a:cs typeface="Arial MT"/>
              </a:rPr>
              <a:t>THE </a:t>
            </a:r>
            <a:r>
              <a:rPr dirty="0" sz="2850" spc="210">
                <a:latin typeface="Arial MT"/>
                <a:cs typeface="Arial MT"/>
              </a:rPr>
              <a:t>HELP </a:t>
            </a:r>
            <a:r>
              <a:rPr dirty="0" sz="2850" spc="140">
                <a:latin typeface="Arial MT"/>
                <a:cs typeface="Arial MT"/>
              </a:rPr>
              <a:t>OF </a:t>
            </a:r>
            <a:r>
              <a:rPr dirty="0" sz="2850">
                <a:latin typeface="Arial MT"/>
                <a:cs typeface="Arial MT"/>
              </a:rPr>
              <a:t>A</a:t>
            </a:r>
            <a:r>
              <a:rPr dirty="0" sz="2850" spc="790">
                <a:latin typeface="Arial MT"/>
                <a:cs typeface="Arial MT"/>
              </a:rPr>
              <a:t> </a:t>
            </a:r>
            <a:r>
              <a:rPr dirty="0" sz="2850" spc="190">
                <a:latin typeface="Arial MT"/>
                <a:cs typeface="Arial MT"/>
              </a:rPr>
              <a:t>WEB </a:t>
            </a:r>
            <a:r>
              <a:rPr dirty="0" sz="2850" spc="210">
                <a:latin typeface="Arial MT"/>
                <a:cs typeface="Arial MT"/>
              </a:rPr>
              <a:t>CAM, </a:t>
            </a:r>
            <a:r>
              <a:rPr dirty="0" sz="2850" spc="215">
                <a:latin typeface="Arial MT"/>
                <a:cs typeface="Arial MT"/>
              </a:rPr>
              <a:t> </a:t>
            </a:r>
            <a:r>
              <a:rPr dirty="0" sz="2850" spc="140">
                <a:latin typeface="Arial MT"/>
                <a:cs typeface="Arial MT"/>
              </a:rPr>
              <a:t>SO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210">
                <a:latin typeface="Arial MT"/>
                <a:cs typeface="Arial MT"/>
              </a:rPr>
              <a:t>THAT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185">
                <a:latin typeface="Arial MT"/>
                <a:cs typeface="Arial MT"/>
              </a:rPr>
              <a:t>THE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235">
                <a:latin typeface="Arial MT"/>
                <a:cs typeface="Arial MT"/>
              </a:rPr>
              <a:t>PERSON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185">
                <a:latin typeface="Arial MT"/>
                <a:cs typeface="Arial MT"/>
              </a:rPr>
              <a:t>CAN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210">
                <a:latin typeface="Arial MT"/>
                <a:cs typeface="Arial MT"/>
              </a:rPr>
              <a:t>TAKE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240">
                <a:latin typeface="Arial MT"/>
                <a:cs typeface="Arial MT"/>
              </a:rPr>
              <a:t>ACTIONS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254">
                <a:latin typeface="Arial MT"/>
                <a:cs typeface="Arial MT"/>
              </a:rPr>
              <a:t>ACCORDINGLY.</a:t>
            </a:r>
            <a:endParaRPr sz="2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Arial MT"/>
              <a:cs typeface="Arial MT"/>
            </a:endParaRPr>
          </a:p>
          <a:p>
            <a:pPr algn="just" marL="12700" marR="596900">
              <a:lnSpc>
                <a:spcPct val="120600"/>
              </a:lnSpc>
            </a:pPr>
            <a:r>
              <a:rPr dirty="0" sz="2850" spc="245" b="1">
                <a:latin typeface="Arial"/>
                <a:cs typeface="Arial"/>
              </a:rPr>
              <a:t>MEASURE: </a:t>
            </a:r>
            <a:r>
              <a:rPr dirty="0" sz="2850" spc="185">
                <a:latin typeface="Arial MT"/>
                <a:cs typeface="Arial MT"/>
              </a:rPr>
              <a:t>THE </a:t>
            </a:r>
            <a:r>
              <a:rPr dirty="0" sz="2850" spc="210">
                <a:latin typeface="Arial MT"/>
                <a:cs typeface="Arial MT"/>
              </a:rPr>
              <a:t>FIRE </a:t>
            </a:r>
            <a:r>
              <a:rPr dirty="0" sz="2850" spc="250">
                <a:latin typeface="Arial MT"/>
                <a:cs typeface="Arial MT"/>
              </a:rPr>
              <a:t>DETECTION </a:t>
            </a:r>
            <a:r>
              <a:rPr dirty="0" sz="2850" spc="235">
                <a:latin typeface="Arial MT"/>
                <a:cs typeface="Arial MT"/>
              </a:rPr>
              <a:t>SYSTEM </a:t>
            </a:r>
            <a:r>
              <a:rPr dirty="0" sz="2850" spc="140">
                <a:latin typeface="Arial MT"/>
                <a:cs typeface="Arial MT"/>
              </a:rPr>
              <a:t>IS </a:t>
            </a:r>
            <a:r>
              <a:rPr dirty="0" sz="2850" spc="250">
                <a:latin typeface="Arial MT"/>
                <a:cs typeface="Arial MT"/>
              </a:rPr>
              <a:t>DEVELOPED </a:t>
            </a:r>
            <a:r>
              <a:rPr dirty="0" sz="2850" spc="225">
                <a:latin typeface="Arial MT"/>
                <a:cs typeface="Arial MT"/>
              </a:rPr>
              <a:t>USING </a:t>
            </a:r>
            <a:r>
              <a:rPr dirty="0" sz="2850" spc="229">
                <a:latin typeface="Arial MT"/>
                <a:cs typeface="Arial MT"/>
              </a:rPr>
              <a:t> </a:t>
            </a:r>
            <a:r>
              <a:rPr dirty="0" sz="2850" spc="250">
                <a:latin typeface="Arial MT"/>
                <a:cs typeface="Arial MT"/>
              </a:rPr>
              <a:t>RASPBERRY-</a:t>
            </a:r>
            <a:r>
              <a:rPr dirty="0" sz="2850" spc="-509">
                <a:latin typeface="Arial MT"/>
                <a:cs typeface="Arial MT"/>
              </a:rPr>
              <a:t> </a:t>
            </a:r>
            <a:r>
              <a:rPr dirty="0" sz="2850" spc="140">
                <a:latin typeface="Arial MT"/>
                <a:cs typeface="Arial MT"/>
              </a:rPr>
              <a:t>PI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210">
                <a:latin typeface="Arial MT"/>
                <a:cs typeface="Arial MT"/>
              </a:rPr>
              <a:t>THAT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225">
                <a:latin typeface="Arial MT"/>
                <a:cs typeface="Arial MT"/>
              </a:rPr>
              <a:t>MAKES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185">
                <a:latin typeface="Arial MT"/>
                <a:cs typeface="Arial MT"/>
              </a:rPr>
              <a:t>USE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140">
                <a:latin typeface="Arial MT"/>
                <a:cs typeface="Arial MT"/>
              </a:rPr>
              <a:t>OF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190">
                <a:latin typeface="Arial MT"/>
                <a:cs typeface="Arial MT"/>
              </a:rPr>
              <a:t>WEB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190">
                <a:latin typeface="Arial MT"/>
                <a:cs typeface="Arial MT"/>
              </a:rPr>
              <a:t>CAM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185">
                <a:latin typeface="Arial MT"/>
                <a:cs typeface="Arial MT"/>
              </a:rPr>
              <a:t>AND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190">
                <a:latin typeface="Arial MT"/>
                <a:cs typeface="Arial MT"/>
              </a:rPr>
              <a:t>GCM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185">
                <a:latin typeface="Arial MT"/>
                <a:cs typeface="Arial MT"/>
              </a:rPr>
              <a:t>FOR</a:t>
            </a:r>
            <a:endParaRPr sz="28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705"/>
              </a:spcBef>
            </a:pPr>
            <a:r>
              <a:rPr dirty="0" sz="2850" spc="240">
                <a:latin typeface="Arial MT"/>
                <a:cs typeface="Arial MT"/>
              </a:rPr>
              <a:t>SENDING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140">
                <a:latin typeface="Arial MT"/>
                <a:cs typeface="Arial MT"/>
              </a:rPr>
              <a:t>AN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225">
                <a:latin typeface="Arial MT"/>
                <a:cs typeface="Arial MT"/>
              </a:rPr>
              <a:t>ALERT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240">
                <a:latin typeface="Arial MT"/>
                <a:cs typeface="Arial MT"/>
              </a:rPr>
              <a:t>MESSAGE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140">
                <a:latin typeface="Arial MT"/>
                <a:cs typeface="Arial MT"/>
              </a:rPr>
              <a:t>TO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185">
                <a:latin typeface="Arial MT"/>
                <a:cs typeface="Arial MT"/>
              </a:rPr>
              <a:t>THE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225">
                <a:latin typeface="Arial MT"/>
                <a:cs typeface="Arial MT"/>
              </a:rPr>
              <a:t>USER.</a:t>
            </a:r>
            <a:endParaRPr sz="2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Arial MT"/>
              <a:cs typeface="Arial MT"/>
            </a:endParaRPr>
          </a:p>
          <a:p>
            <a:pPr algn="just" marL="12700" marR="191135">
              <a:lnSpc>
                <a:spcPct val="120600"/>
              </a:lnSpc>
            </a:pPr>
            <a:r>
              <a:rPr dirty="0" sz="2850" spc="240" b="1">
                <a:latin typeface="Arial"/>
                <a:cs typeface="Arial"/>
              </a:rPr>
              <a:t>RESULT: </a:t>
            </a:r>
            <a:r>
              <a:rPr dirty="0" sz="2850" spc="185">
                <a:latin typeface="Arial MT"/>
                <a:cs typeface="Arial MT"/>
              </a:rPr>
              <a:t>THE </a:t>
            </a:r>
            <a:r>
              <a:rPr dirty="0" sz="2850" spc="225">
                <a:latin typeface="Arial MT"/>
                <a:cs typeface="Arial MT"/>
              </a:rPr>
              <a:t>FINAL </a:t>
            </a:r>
            <a:r>
              <a:rPr dirty="0" sz="2850" spc="235">
                <a:latin typeface="Arial MT"/>
                <a:cs typeface="Arial MT"/>
              </a:rPr>
              <a:t>RESULT </a:t>
            </a:r>
            <a:r>
              <a:rPr dirty="0" sz="2850" spc="140">
                <a:latin typeface="Arial MT"/>
                <a:cs typeface="Arial MT"/>
              </a:rPr>
              <a:t>OF </a:t>
            </a:r>
            <a:r>
              <a:rPr dirty="0" sz="2850" spc="190">
                <a:latin typeface="Arial MT"/>
                <a:cs typeface="Arial MT"/>
              </a:rPr>
              <a:t>OUR </a:t>
            </a:r>
            <a:r>
              <a:rPr dirty="0" sz="2850" spc="210">
                <a:latin typeface="Arial MT"/>
                <a:cs typeface="Arial MT"/>
              </a:rPr>
              <a:t>FIRE </a:t>
            </a:r>
            <a:r>
              <a:rPr dirty="0" sz="2850" spc="250">
                <a:latin typeface="Arial MT"/>
                <a:cs typeface="Arial MT"/>
              </a:rPr>
              <a:t>DETECTION </a:t>
            </a:r>
            <a:r>
              <a:rPr dirty="0" sz="2850" spc="235">
                <a:latin typeface="Arial MT"/>
                <a:cs typeface="Arial MT"/>
              </a:rPr>
              <a:t>SYSTEM </a:t>
            </a:r>
            <a:r>
              <a:rPr dirty="0" sz="2850" spc="140">
                <a:latin typeface="Arial MT"/>
                <a:cs typeface="Arial MT"/>
              </a:rPr>
              <a:t>IS </a:t>
            </a:r>
            <a:r>
              <a:rPr dirty="0" sz="2850" spc="145">
                <a:latin typeface="Arial MT"/>
                <a:cs typeface="Arial MT"/>
              </a:rPr>
              <a:t> </a:t>
            </a:r>
            <a:r>
              <a:rPr dirty="0" sz="2850" spc="210">
                <a:latin typeface="Arial MT"/>
                <a:cs typeface="Arial MT"/>
              </a:rPr>
              <a:t>THAT </a:t>
            </a:r>
            <a:r>
              <a:rPr dirty="0" sz="2850" spc="140">
                <a:latin typeface="Arial MT"/>
                <a:cs typeface="Arial MT"/>
              </a:rPr>
              <a:t>IT </a:t>
            </a:r>
            <a:r>
              <a:rPr dirty="0" sz="2850" spc="235">
                <a:latin typeface="Arial MT"/>
                <a:cs typeface="Arial MT"/>
              </a:rPr>
              <a:t>STARTS </a:t>
            </a:r>
            <a:r>
              <a:rPr dirty="0" sz="2850" spc="250">
                <a:latin typeface="Arial MT"/>
                <a:cs typeface="Arial MT"/>
              </a:rPr>
              <a:t>DETECTING </a:t>
            </a:r>
            <a:r>
              <a:rPr dirty="0" sz="2850" spc="210">
                <a:latin typeface="Arial MT"/>
                <a:cs typeface="Arial MT"/>
              </a:rPr>
              <a:t>FIRE WHEN </a:t>
            </a:r>
            <a:r>
              <a:rPr dirty="0" sz="2850" spc="225">
                <a:latin typeface="Arial MT"/>
                <a:cs typeface="Arial MT"/>
              </a:rPr>
              <a:t>THERE </a:t>
            </a:r>
            <a:r>
              <a:rPr dirty="0" sz="2850" spc="140">
                <a:latin typeface="Arial MT"/>
                <a:cs typeface="Arial MT"/>
              </a:rPr>
              <a:t>IS </a:t>
            </a:r>
            <a:r>
              <a:rPr dirty="0" sz="2850" spc="210">
                <a:latin typeface="Arial MT"/>
                <a:cs typeface="Arial MT"/>
              </a:rPr>
              <a:t>FIRE </a:t>
            </a:r>
            <a:r>
              <a:rPr dirty="0" sz="2850" spc="140">
                <a:latin typeface="Arial MT"/>
                <a:cs typeface="Arial MT"/>
              </a:rPr>
              <a:t>IN </a:t>
            </a:r>
            <a:r>
              <a:rPr dirty="0" sz="2850" spc="225">
                <a:latin typeface="Arial MT"/>
                <a:cs typeface="Arial MT"/>
              </a:rPr>
              <a:t>FRONT </a:t>
            </a:r>
            <a:r>
              <a:rPr dirty="0" sz="2850" spc="229">
                <a:latin typeface="Arial MT"/>
                <a:cs typeface="Arial MT"/>
              </a:rPr>
              <a:t> </a:t>
            </a:r>
            <a:r>
              <a:rPr dirty="0" sz="2850" spc="140">
                <a:latin typeface="Arial MT"/>
                <a:cs typeface="Arial MT"/>
              </a:rPr>
              <a:t>OF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235">
                <a:latin typeface="Arial MT"/>
                <a:cs typeface="Arial MT"/>
              </a:rPr>
              <a:t>CAMERA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185">
                <a:latin typeface="Arial MT"/>
                <a:cs typeface="Arial MT"/>
              </a:rPr>
              <a:t>AND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185">
                <a:latin typeface="Arial MT"/>
                <a:cs typeface="Arial MT"/>
              </a:rPr>
              <a:t>THE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235">
                <a:latin typeface="Arial MT"/>
                <a:cs typeface="Arial MT"/>
              </a:rPr>
              <a:t>SYSTEM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140">
                <a:latin typeface="Arial MT"/>
                <a:cs typeface="Arial MT"/>
              </a:rPr>
              <a:t>IS</a:t>
            </a:r>
            <a:r>
              <a:rPr dirty="0" sz="2850" spc="565">
                <a:latin typeface="Arial MT"/>
                <a:cs typeface="Arial MT"/>
              </a:rPr>
              <a:t> </a:t>
            </a:r>
            <a:r>
              <a:rPr dirty="0" sz="2850" spc="240">
                <a:latin typeface="Arial MT"/>
                <a:cs typeface="Arial MT"/>
              </a:rPr>
              <a:t>WORKING</a:t>
            </a:r>
            <a:r>
              <a:rPr dirty="0" sz="2850" spc="570">
                <a:latin typeface="Arial MT"/>
                <a:cs typeface="Arial MT"/>
              </a:rPr>
              <a:t> </a:t>
            </a:r>
            <a:r>
              <a:rPr dirty="0" sz="2850" spc="254">
                <a:latin typeface="Arial MT"/>
                <a:cs typeface="Arial MT"/>
              </a:rPr>
              <a:t>ACCORDINGLY</a:t>
            </a:r>
            <a:endParaRPr sz="28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705"/>
              </a:spcBef>
            </a:pPr>
            <a:r>
              <a:rPr dirty="0" sz="2850" spc="240">
                <a:latin typeface="Arial MT"/>
                <a:cs typeface="Arial MT"/>
              </a:rPr>
              <a:t>WITHOUT</a:t>
            </a:r>
            <a:r>
              <a:rPr dirty="0" sz="2850" spc="545">
                <a:latin typeface="Arial MT"/>
                <a:cs typeface="Arial MT"/>
              </a:rPr>
              <a:t> </a:t>
            </a:r>
            <a:r>
              <a:rPr dirty="0" sz="2850" spc="185">
                <a:latin typeface="Arial MT"/>
                <a:cs typeface="Arial MT"/>
              </a:rPr>
              <a:t>ANY</a:t>
            </a:r>
            <a:r>
              <a:rPr dirty="0" sz="2850" spc="545">
                <a:latin typeface="Arial MT"/>
                <a:cs typeface="Arial MT"/>
              </a:rPr>
              <a:t> </a:t>
            </a:r>
            <a:r>
              <a:rPr dirty="0" sz="2850" spc="235">
                <a:latin typeface="Arial MT"/>
                <a:cs typeface="Arial MT"/>
              </a:rPr>
              <a:t>DELAY.</a:t>
            </a:r>
            <a:endParaRPr sz="28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9109" y="4797733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9109" y="6893233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291" y="4182456"/>
            <a:ext cx="151019" cy="1510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05949" y="3844482"/>
            <a:ext cx="6482080" cy="457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62835">
              <a:lnSpc>
                <a:spcPct val="117000"/>
              </a:lnSpc>
              <a:spcBef>
                <a:spcPts val="95"/>
              </a:spcBef>
            </a:pPr>
            <a:r>
              <a:rPr dirty="0" sz="3650" spc="430">
                <a:latin typeface="Tahoma"/>
                <a:cs typeface="Tahoma"/>
              </a:rPr>
              <a:t>RASPBERRY</a:t>
            </a:r>
            <a:r>
              <a:rPr dirty="0" sz="3650" spc="484">
                <a:latin typeface="Tahoma"/>
                <a:cs typeface="Tahoma"/>
              </a:rPr>
              <a:t> </a:t>
            </a:r>
            <a:r>
              <a:rPr dirty="0" sz="3650" spc="105">
                <a:latin typeface="Tahoma"/>
                <a:cs typeface="Tahoma"/>
              </a:rPr>
              <a:t>PI</a:t>
            </a:r>
            <a:r>
              <a:rPr dirty="0" sz="3650" spc="484">
                <a:latin typeface="Tahoma"/>
                <a:cs typeface="Tahoma"/>
              </a:rPr>
              <a:t> </a:t>
            </a:r>
            <a:r>
              <a:rPr dirty="0" sz="3650" spc="125">
                <a:latin typeface="Tahoma"/>
                <a:cs typeface="Tahoma"/>
              </a:rPr>
              <a:t>3 </a:t>
            </a:r>
            <a:r>
              <a:rPr dirty="0" sz="3650" spc="-1125">
                <a:latin typeface="Tahoma"/>
                <a:cs typeface="Tahoma"/>
              </a:rPr>
              <a:t> </a:t>
            </a:r>
            <a:r>
              <a:rPr dirty="0" sz="3650" spc="555">
                <a:latin typeface="Tahoma"/>
                <a:cs typeface="Tahoma"/>
              </a:rPr>
              <a:t>CAMERA</a:t>
            </a:r>
            <a:endParaRPr sz="3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3650" spc="455">
                <a:latin typeface="Tahoma"/>
                <a:cs typeface="Tahoma"/>
              </a:rPr>
              <a:t>BUZZER</a:t>
            </a:r>
            <a:endParaRPr sz="3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650" spc="450">
                <a:latin typeface="Tahoma"/>
                <a:cs typeface="Tahoma"/>
              </a:rPr>
              <a:t>LCD</a:t>
            </a:r>
            <a:r>
              <a:rPr dirty="0" sz="3650" spc="480">
                <a:latin typeface="Tahoma"/>
                <a:cs typeface="Tahoma"/>
              </a:rPr>
              <a:t> </a:t>
            </a:r>
            <a:r>
              <a:rPr dirty="0" sz="3650" spc="400">
                <a:latin typeface="Tahoma"/>
                <a:cs typeface="Tahoma"/>
              </a:rPr>
              <a:t>DISPLAY</a:t>
            </a:r>
            <a:endParaRPr sz="3650">
              <a:latin typeface="Tahoma"/>
              <a:cs typeface="Tahoma"/>
            </a:endParaRPr>
          </a:p>
          <a:p>
            <a:pPr marL="12700" marR="5080">
              <a:lnSpc>
                <a:spcPts val="5120"/>
              </a:lnSpc>
              <a:spcBef>
                <a:spcPts val="295"/>
              </a:spcBef>
            </a:pPr>
            <a:r>
              <a:rPr dirty="0" sz="3650" spc="315">
                <a:latin typeface="Tahoma"/>
                <a:cs typeface="Tahoma"/>
              </a:rPr>
              <a:t>RECTIFIER</a:t>
            </a:r>
            <a:r>
              <a:rPr dirty="0" sz="3650" spc="505">
                <a:latin typeface="Tahoma"/>
                <a:cs typeface="Tahoma"/>
              </a:rPr>
              <a:t> </a:t>
            </a:r>
            <a:r>
              <a:rPr dirty="0" sz="3650" spc="145">
                <a:latin typeface="Tahoma"/>
                <a:cs typeface="Tahoma"/>
              </a:rPr>
              <a:t>&amp;</a:t>
            </a:r>
            <a:r>
              <a:rPr dirty="0" sz="3650" spc="509">
                <a:latin typeface="Tahoma"/>
                <a:cs typeface="Tahoma"/>
              </a:rPr>
              <a:t> </a:t>
            </a:r>
            <a:r>
              <a:rPr dirty="0" sz="3650" spc="475">
                <a:latin typeface="Tahoma"/>
                <a:cs typeface="Tahoma"/>
              </a:rPr>
              <a:t>REGULATOR </a:t>
            </a:r>
            <a:r>
              <a:rPr dirty="0" sz="3650" spc="-1125">
                <a:latin typeface="Tahoma"/>
                <a:cs typeface="Tahoma"/>
              </a:rPr>
              <a:t> </a:t>
            </a:r>
            <a:r>
              <a:rPr dirty="0" sz="3650" spc="515">
                <a:latin typeface="Tahoma"/>
                <a:cs typeface="Tahoma"/>
              </a:rPr>
              <a:t>POWER </a:t>
            </a:r>
            <a:r>
              <a:rPr dirty="0" sz="3650" spc="445">
                <a:latin typeface="Tahoma"/>
                <a:cs typeface="Tahoma"/>
              </a:rPr>
              <a:t>SUPPLY</a:t>
            </a:r>
            <a:endParaRPr sz="3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3650" spc="459">
                <a:latin typeface="Tahoma"/>
                <a:cs typeface="Tahoma"/>
              </a:rPr>
              <a:t>PCB</a:t>
            </a:r>
            <a:r>
              <a:rPr dirty="0" sz="3650" spc="495">
                <a:latin typeface="Tahoma"/>
                <a:cs typeface="Tahoma"/>
              </a:rPr>
              <a:t> </a:t>
            </a:r>
            <a:r>
              <a:rPr dirty="0" sz="3650" spc="145">
                <a:latin typeface="Tahoma"/>
                <a:cs typeface="Tahoma"/>
              </a:rPr>
              <a:t>&amp;</a:t>
            </a:r>
            <a:r>
              <a:rPr dirty="0" sz="3650" spc="495">
                <a:latin typeface="Tahoma"/>
                <a:cs typeface="Tahoma"/>
              </a:rPr>
              <a:t> </a:t>
            </a:r>
            <a:r>
              <a:rPr dirty="0" sz="3650" spc="535">
                <a:latin typeface="Tahoma"/>
                <a:cs typeface="Tahoma"/>
              </a:rPr>
              <a:t>BREADBOARD</a:t>
            </a:r>
            <a:endParaRPr sz="36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291" y="4833003"/>
            <a:ext cx="151019" cy="1510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291" y="5483549"/>
            <a:ext cx="151019" cy="1510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291" y="6134096"/>
            <a:ext cx="151019" cy="1510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291" y="6784642"/>
            <a:ext cx="151019" cy="151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5291" y="7435189"/>
            <a:ext cx="151019" cy="1510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5291" y="8085735"/>
            <a:ext cx="151019" cy="1510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09605" y="6144555"/>
            <a:ext cx="152400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67933" y="5895635"/>
            <a:ext cx="2183765" cy="583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650" spc="550">
                <a:latin typeface="Tahoma"/>
                <a:cs typeface="Tahoma"/>
              </a:rPr>
              <a:t>P</a:t>
            </a:r>
            <a:r>
              <a:rPr dirty="0" sz="3650" spc="545">
                <a:latin typeface="Tahoma"/>
                <a:cs typeface="Tahoma"/>
              </a:rPr>
              <a:t>Y</a:t>
            </a:r>
            <a:r>
              <a:rPr dirty="0" sz="3650" spc="390">
                <a:latin typeface="Tahoma"/>
                <a:cs typeface="Tahoma"/>
              </a:rPr>
              <a:t>T</a:t>
            </a:r>
            <a:r>
              <a:rPr dirty="0" sz="3650" spc="690">
                <a:latin typeface="Tahoma"/>
                <a:cs typeface="Tahoma"/>
              </a:rPr>
              <a:t>H</a:t>
            </a:r>
            <a:r>
              <a:rPr dirty="0" sz="3650" spc="710">
                <a:latin typeface="Tahoma"/>
                <a:cs typeface="Tahoma"/>
              </a:rPr>
              <a:t>O</a:t>
            </a:r>
            <a:r>
              <a:rPr dirty="0" sz="3650" spc="355">
                <a:latin typeface="Tahoma"/>
                <a:cs typeface="Tahoma"/>
              </a:rPr>
              <a:t>N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" y="0"/>
            <a:ext cx="18288000" cy="2466975"/>
          </a:xfrm>
          <a:custGeom>
            <a:avLst/>
            <a:gdLst/>
            <a:ahLst/>
            <a:cxnLst/>
            <a:rect l="l" t="t" r="r" b="b"/>
            <a:pathLst>
              <a:path w="18288000" h="2466975">
                <a:moveTo>
                  <a:pt x="18287831" y="2466975"/>
                </a:moveTo>
                <a:lnTo>
                  <a:pt x="0" y="2466975"/>
                </a:lnTo>
                <a:lnTo>
                  <a:pt x="0" y="0"/>
                </a:lnTo>
                <a:lnTo>
                  <a:pt x="18287831" y="0"/>
                </a:lnTo>
                <a:lnTo>
                  <a:pt x="18287831" y="246697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8943230" y="3277788"/>
            <a:ext cx="77470" cy="5829935"/>
            <a:chOff x="8943230" y="3277788"/>
            <a:chExt cx="77470" cy="5829935"/>
          </a:xfrm>
        </p:grpSpPr>
        <p:sp>
          <p:nvSpPr>
            <p:cNvPr id="14" name="object 14"/>
            <p:cNvSpPr/>
            <p:nvPr/>
          </p:nvSpPr>
          <p:spPr>
            <a:xfrm>
              <a:off x="8979309" y="3277788"/>
              <a:ext cx="0" cy="5829935"/>
            </a:xfrm>
            <a:custGeom>
              <a:avLst/>
              <a:gdLst/>
              <a:ahLst/>
              <a:cxnLst/>
              <a:rect l="l" t="t" r="r" b="b"/>
              <a:pathLst>
                <a:path w="0" h="5829934">
                  <a:moveTo>
                    <a:pt x="0" y="5829346"/>
                  </a:moveTo>
                  <a:lnTo>
                    <a:pt x="0" y="0"/>
                  </a:lnTo>
                </a:path>
              </a:pathLst>
            </a:custGeom>
            <a:ln w="28571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981782" y="5089999"/>
              <a:ext cx="0" cy="2200910"/>
            </a:xfrm>
            <a:custGeom>
              <a:avLst/>
              <a:gdLst/>
              <a:ahLst/>
              <a:cxnLst/>
              <a:rect l="l" t="t" r="r" b="b"/>
              <a:pathLst>
                <a:path w="0" h="2200909">
                  <a:moveTo>
                    <a:pt x="0" y="2200404"/>
                  </a:moveTo>
                  <a:lnTo>
                    <a:pt x="0" y="0"/>
                  </a:lnTo>
                </a:path>
              </a:pathLst>
            </a:custGeom>
            <a:ln w="76329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9190" algn="l"/>
              </a:tabLst>
            </a:pPr>
            <a:r>
              <a:rPr dirty="0" spc="275"/>
              <a:t>HARDWARE</a:t>
            </a:r>
            <a:r>
              <a:rPr dirty="0" spc="-120"/>
              <a:t> </a:t>
            </a:r>
            <a:r>
              <a:rPr dirty="0" spc="335"/>
              <a:t>AND</a:t>
            </a:r>
            <a:r>
              <a:rPr dirty="0" spc="-114"/>
              <a:t> </a:t>
            </a:r>
            <a:r>
              <a:rPr dirty="0" spc="275"/>
              <a:t>SOFTWARE	</a:t>
            </a:r>
            <a:r>
              <a:rPr dirty="0" spc="65"/>
              <a:t>REQUIREMENTS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7290" y="1357"/>
            <a:ext cx="447675" cy="10284460"/>
          </a:xfrm>
          <a:custGeom>
            <a:avLst/>
            <a:gdLst/>
            <a:ahLst/>
            <a:cxnLst/>
            <a:rect l="l" t="t" r="r" b="b"/>
            <a:pathLst>
              <a:path w="447675" h="10284460">
                <a:moveTo>
                  <a:pt x="447674" y="10284286"/>
                </a:moveTo>
                <a:lnTo>
                  <a:pt x="0" y="10284286"/>
                </a:lnTo>
                <a:lnTo>
                  <a:pt x="0" y="0"/>
                </a:lnTo>
                <a:lnTo>
                  <a:pt x="447674" y="0"/>
                </a:lnTo>
                <a:lnTo>
                  <a:pt x="447674" y="10284286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53719" y="6909235"/>
            <a:ext cx="5234305" cy="3378200"/>
          </a:xfrm>
          <a:custGeom>
            <a:avLst/>
            <a:gdLst/>
            <a:ahLst/>
            <a:cxnLst/>
            <a:rect l="l" t="t" r="r" b="b"/>
            <a:pathLst>
              <a:path w="5234305" h="3378200">
                <a:moveTo>
                  <a:pt x="0" y="3377764"/>
                </a:moveTo>
                <a:lnTo>
                  <a:pt x="3377765" y="0"/>
                </a:lnTo>
                <a:lnTo>
                  <a:pt x="5234279" y="1856514"/>
                </a:lnTo>
                <a:lnTo>
                  <a:pt x="5234279" y="2128326"/>
                </a:lnTo>
                <a:lnTo>
                  <a:pt x="3377764" y="271811"/>
                </a:lnTo>
                <a:lnTo>
                  <a:pt x="271811" y="3377764"/>
                </a:lnTo>
                <a:lnTo>
                  <a:pt x="0" y="337776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04239" y="0"/>
            <a:ext cx="6384290" cy="3536315"/>
          </a:xfrm>
          <a:custGeom>
            <a:avLst/>
            <a:gdLst/>
            <a:ahLst/>
            <a:cxnLst/>
            <a:rect l="l" t="t" r="r" b="b"/>
            <a:pathLst>
              <a:path w="6384290" h="3536315">
                <a:moveTo>
                  <a:pt x="0" y="0"/>
                </a:moveTo>
                <a:lnTo>
                  <a:pt x="277594" y="0"/>
                </a:lnTo>
                <a:lnTo>
                  <a:pt x="3535772" y="3258177"/>
                </a:lnTo>
                <a:lnTo>
                  <a:pt x="6383760" y="410189"/>
                </a:lnTo>
                <a:lnTo>
                  <a:pt x="6383760" y="687784"/>
                </a:lnTo>
                <a:lnTo>
                  <a:pt x="3535772" y="3535772"/>
                </a:lnTo>
                <a:lnTo>
                  <a:pt x="0" y="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19938" y="574559"/>
            <a:ext cx="7953375" cy="1628139"/>
          </a:xfrm>
          <a:custGeom>
            <a:avLst/>
            <a:gdLst/>
            <a:ahLst/>
            <a:cxnLst/>
            <a:rect l="l" t="t" r="r" b="b"/>
            <a:pathLst>
              <a:path w="7953375" h="1628139">
                <a:moveTo>
                  <a:pt x="7952833" y="813509"/>
                </a:moveTo>
                <a:lnTo>
                  <a:pt x="7950689" y="869488"/>
                </a:lnTo>
                <a:lnTo>
                  <a:pt x="7944537" y="925256"/>
                </a:lnTo>
                <a:lnTo>
                  <a:pt x="7934799" y="980181"/>
                </a:lnTo>
                <a:lnTo>
                  <a:pt x="7921897" y="1033630"/>
                </a:lnTo>
                <a:lnTo>
                  <a:pt x="7906253" y="1084971"/>
                </a:lnTo>
                <a:lnTo>
                  <a:pt x="7889297" y="1129158"/>
                </a:lnTo>
                <a:lnTo>
                  <a:pt x="7869867" y="1172052"/>
                </a:lnTo>
                <a:lnTo>
                  <a:pt x="7848034" y="1213568"/>
                </a:lnTo>
                <a:lnTo>
                  <a:pt x="7823871" y="1253621"/>
                </a:lnTo>
                <a:lnTo>
                  <a:pt x="7797450" y="1292125"/>
                </a:lnTo>
                <a:lnTo>
                  <a:pt x="7768843" y="1328995"/>
                </a:lnTo>
                <a:lnTo>
                  <a:pt x="7738123" y="1364145"/>
                </a:lnTo>
                <a:lnTo>
                  <a:pt x="7705362" y="1397491"/>
                </a:lnTo>
                <a:lnTo>
                  <a:pt x="7670631" y="1428946"/>
                </a:lnTo>
                <a:lnTo>
                  <a:pt x="7634004" y="1458426"/>
                </a:lnTo>
                <a:lnTo>
                  <a:pt x="7595553" y="1485845"/>
                </a:lnTo>
                <a:lnTo>
                  <a:pt x="7555349" y="1511117"/>
                </a:lnTo>
                <a:lnTo>
                  <a:pt x="7513465" y="1534158"/>
                </a:lnTo>
                <a:lnTo>
                  <a:pt x="7469974" y="1554881"/>
                </a:lnTo>
                <a:lnTo>
                  <a:pt x="7424947" y="1573202"/>
                </a:lnTo>
                <a:lnTo>
                  <a:pt x="7378457" y="1589036"/>
                </a:lnTo>
                <a:lnTo>
                  <a:pt x="7330576" y="1602296"/>
                </a:lnTo>
                <a:lnTo>
                  <a:pt x="7281377" y="1612897"/>
                </a:lnTo>
                <a:lnTo>
                  <a:pt x="7230930" y="1620755"/>
                </a:lnTo>
                <a:lnTo>
                  <a:pt x="7179310" y="1625783"/>
                </a:lnTo>
                <a:lnTo>
                  <a:pt x="7126588" y="1627896"/>
                </a:lnTo>
                <a:lnTo>
                  <a:pt x="0" y="1627896"/>
                </a:lnTo>
                <a:lnTo>
                  <a:pt x="0" y="0"/>
                </a:lnTo>
                <a:lnTo>
                  <a:pt x="7132057" y="0"/>
                </a:lnTo>
                <a:lnTo>
                  <a:pt x="7183795" y="2136"/>
                </a:lnTo>
                <a:lnTo>
                  <a:pt x="7234527" y="7227"/>
                </a:lnTo>
                <a:lnTo>
                  <a:pt x="7284177" y="15183"/>
                </a:lnTo>
                <a:lnTo>
                  <a:pt x="7332671" y="25909"/>
                </a:lnTo>
                <a:lnTo>
                  <a:pt x="7379931" y="39315"/>
                </a:lnTo>
                <a:lnTo>
                  <a:pt x="7425885" y="55308"/>
                </a:lnTo>
                <a:lnTo>
                  <a:pt x="7470455" y="73795"/>
                </a:lnTo>
                <a:lnTo>
                  <a:pt x="7513568" y="94685"/>
                </a:lnTo>
                <a:lnTo>
                  <a:pt x="7555147" y="117885"/>
                </a:lnTo>
                <a:lnTo>
                  <a:pt x="7595119" y="143303"/>
                </a:lnTo>
                <a:lnTo>
                  <a:pt x="7633406" y="170847"/>
                </a:lnTo>
                <a:lnTo>
                  <a:pt x="7669934" y="200425"/>
                </a:lnTo>
                <a:lnTo>
                  <a:pt x="7704629" y="231944"/>
                </a:lnTo>
                <a:lnTo>
                  <a:pt x="7737414" y="265312"/>
                </a:lnTo>
                <a:lnTo>
                  <a:pt x="7768215" y="300438"/>
                </a:lnTo>
                <a:lnTo>
                  <a:pt x="7796956" y="337228"/>
                </a:lnTo>
                <a:lnTo>
                  <a:pt x="7823562" y="375591"/>
                </a:lnTo>
                <a:lnTo>
                  <a:pt x="7847958" y="415434"/>
                </a:lnTo>
                <a:lnTo>
                  <a:pt x="7870068" y="456666"/>
                </a:lnTo>
                <a:lnTo>
                  <a:pt x="7889818" y="499193"/>
                </a:lnTo>
                <a:lnTo>
                  <a:pt x="7907132" y="542925"/>
                </a:lnTo>
                <a:lnTo>
                  <a:pt x="7908010" y="544682"/>
                </a:lnTo>
                <a:lnTo>
                  <a:pt x="7908010" y="546439"/>
                </a:lnTo>
                <a:lnTo>
                  <a:pt x="7908889" y="548196"/>
                </a:lnTo>
                <a:lnTo>
                  <a:pt x="7924259" y="598559"/>
                </a:lnTo>
                <a:lnTo>
                  <a:pt x="7936507" y="650441"/>
                </a:lnTo>
                <a:lnTo>
                  <a:pt x="7945465" y="703672"/>
                </a:lnTo>
                <a:lnTo>
                  <a:pt x="7950963" y="758084"/>
                </a:lnTo>
                <a:lnTo>
                  <a:pt x="7952833" y="81350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8137" y="808529"/>
            <a:ext cx="46507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600">
                <a:latin typeface="Trebuchet MS"/>
                <a:cs typeface="Trebuchet MS"/>
              </a:rPr>
              <a:t>R</a:t>
            </a:r>
            <a:r>
              <a:rPr dirty="0" sz="6000" spc="170">
                <a:latin typeface="Trebuchet MS"/>
                <a:cs typeface="Trebuchet MS"/>
              </a:rPr>
              <a:t>E</a:t>
            </a:r>
            <a:r>
              <a:rPr dirty="0" sz="6000" spc="165">
                <a:latin typeface="Trebuchet MS"/>
                <a:cs typeface="Trebuchet MS"/>
              </a:rPr>
              <a:t>F</a:t>
            </a:r>
            <a:r>
              <a:rPr dirty="0" sz="6000" spc="600">
                <a:latin typeface="Trebuchet MS"/>
                <a:cs typeface="Trebuchet MS"/>
              </a:rPr>
              <a:t>R</a:t>
            </a:r>
            <a:r>
              <a:rPr dirty="0" sz="6000" spc="170">
                <a:latin typeface="Trebuchet MS"/>
                <a:cs typeface="Trebuchet MS"/>
              </a:rPr>
              <a:t>E</a:t>
            </a:r>
            <a:r>
              <a:rPr dirty="0" sz="6000" spc="885">
                <a:latin typeface="Trebuchet MS"/>
                <a:cs typeface="Trebuchet MS"/>
              </a:rPr>
              <a:t>N</a:t>
            </a:r>
            <a:r>
              <a:rPr dirty="0" sz="6000" spc="1175">
                <a:latin typeface="Trebuchet MS"/>
                <a:cs typeface="Trebuchet MS"/>
              </a:rPr>
              <a:t>C</a:t>
            </a:r>
            <a:r>
              <a:rPr dirty="0" sz="6000" spc="170">
                <a:latin typeface="Trebuchet MS"/>
                <a:cs typeface="Trebuchet MS"/>
              </a:rPr>
              <a:t>E</a:t>
            </a:r>
            <a:r>
              <a:rPr dirty="0" sz="6000" spc="650"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477" y="4947344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7477" y="7157145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22353" y="3510673"/>
            <a:ext cx="12126595" cy="558673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Fire</a:t>
            </a:r>
            <a:r>
              <a:rPr dirty="0" sz="4050" spc="-5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detection</a:t>
            </a:r>
            <a:r>
              <a:rPr dirty="0" sz="4050" spc="-5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by</a:t>
            </a:r>
            <a:r>
              <a:rPr dirty="0" sz="4050" spc="-5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image</a:t>
            </a:r>
            <a:r>
              <a:rPr dirty="0" sz="4050" spc="-5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processing</a:t>
            </a:r>
            <a:r>
              <a:rPr dirty="0" sz="4050" spc="-5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using</a:t>
            </a:r>
            <a:r>
              <a:rPr dirty="0" sz="4050" spc="-5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IOT</a:t>
            </a:r>
            <a:endParaRPr sz="405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  <a:spcBef>
                <a:spcPts val="4735"/>
              </a:spcBef>
              <a:tabLst>
                <a:tab pos="7597140" algn="l"/>
              </a:tabLst>
            </a:pPr>
            <a:r>
              <a:rPr dirty="0" sz="3100" spc="100" b="1">
                <a:solidFill>
                  <a:srgbClr val="2A4A9D"/>
                </a:solidFill>
                <a:latin typeface="Tahoma"/>
                <a:cs typeface="Tahoma"/>
              </a:rPr>
              <a:t>Published</a:t>
            </a:r>
            <a:r>
              <a:rPr dirty="0" sz="3100" spc="48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0" b="1">
                <a:solidFill>
                  <a:srgbClr val="2A4A9D"/>
                </a:solidFill>
                <a:latin typeface="Tahoma"/>
                <a:cs typeface="Tahoma"/>
              </a:rPr>
              <a:t>in</a:t>
            </a:r>
            <a:r>
              <a:rPr dirty="0" sz="3100" spc="48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60" b="1">
                <a:solidFill>
                  <a:srgbClr val="2A4A9D"/>
                </a:solidFill>
                <a:latin typeface="Tahoma"/>
                <a:cs typeface="Tahoma"/>
              </a:rPr>
              <a:t>2020</a:t>
            </a:r>
            <a:r>
              <a:rPr dirty="0" sz="3100" spc="48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75" b="1">
                <a:solidFill>
                  <a:srgbClr val="2A4A9D"/>
                </a:solidFill>
                <a:latin typeface="Tahoma"/>
                <a:cs typeface="Tahoma"/>
              </a:rPr>
              <a:t>International	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Conference</a:t>
            </a:r>
            <a:r>
              <a:rPr dirty="0" sz="3100" spc="4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15" b="1">
                <a:solidFill>
                  <a:srgbClr val="2A4A9D"/>
                </a:solidFill>
                <a:latin typeface="Tahoma"/>
                <a:cs typeface="Tahoma"/>
              </a:rPr>
              <a:t>on</a:t>
            </a:r>
            <a:endParaRPr sz="3100">
              <a:latin typeface="Tahoma"/>
              <a:cs typeface="Tahoma"/>
            </a:endParaRPr>
          </a:p>
          <a:p>
            <a:pPr marL="684530" marR="214629">
              <a:lnSpc>
                <a:spcPct val="116900"/>
              </a:lnSpc>
            </a:pPr>
            <a:r>
              <a:rPr dirty="0" sz="3100" spc="70" b="1">
                <a:solidFill>
                  <a:srgbClr val="2A4A9D"/>
                </a:solidFill>
                <a:latin typeface="Tahoma"/>
                <a:cs typeface="Tahoma"/>
              </a:rPr>
              <a:t>Information</a:t>
            </a:r>
            <a:r>
              <a:rPr dirty="0" sz="3100" spc="459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95" b="1">
                <a:solidFill>
                  <a:srgbClr val="2A4A9D"/>
                </a:solidFill>
                <a:latin typeface="Tahoma"/>
                <a:cs typeface="Tahoma"/>
              </a:rPr>
              <a:t>Science</a:t>
            </a:r>
            <a:r>
              <a:rPr dirty="0" sz="3100" spc="459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15" b="1">
                <a:solidFill>
                  <a:srgbClr val="2A4A9D"/>
                </a:solidFill>
                <a:latin typeface="Tahoma"/>
                <a:cs typeface="Tahoma"/>
              </a:rPr>
              <a:t>and</a:t>
            </a:r>
            <a:r>
              <a:rPr dirty="0" sz="3100" spc="459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05" b="1">
                <a:solidFill>
                  <a:srgbClr val="2A4A9D"/>
                </a:solidFill>
                <a:latin typeface="Tahoma"/>
                <a:cs typeface="Tahoma"/>
              </a:rPr>
              <a:t>Communication</a:t>
            </a:r>
            <a:r>
              <a:rPr dirty="0" sz="3100" spc="459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20" b="1">
                <a:solidFill>
                  <a:srgbClr val="2A4A9D"/>
                </a:solidFill>
                <a:latin typeface="Tahoma"/>
                <a:cs typeface="Tahoma"/>
              </a:rPr>
              <a:t>Technology </a:t>
            </a:r>
            <a:r>
              <a:rPr dirty="0" sz="3100" spc="-894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545" b="1">
                <a:solidFill>
                  <a:srgbClr val="2A4A9D"/>
                </a:solidFill>
                <a:latin typeface="Tahoma"/>
                <a:cs typeface="Tahoma"/>
              </a:rPr>
              <a:t>(</a:t>
            </a:r>
            <a:r>
              <a:rPr dirty="0" sz="3100" spc="-605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15" b="1">
                <a:solidFill>
                  <a:srgbClr val="2A4A9D"/>
                </a:solidFill>
                <a:latin typeface="Tahoma"/>
                <a:cs typeface="Tahoma"/>
              </a:rPr>
              <a:t>ICISCT)</a:t>
            </a:r>
            <a:endParaRPr sz="3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Tahoma"/>
              <a:cs typeface="Tahoma"/>
            </a:endParaRPr>
          </a:p>
          <a:p>
            <a:pPr marL="684530" marR="207010">
              <a:lnSpc>
                <a:spcPct val="116900"/>
              </a:lnSpc>
              <a:spcBef>
                <a:spcPts val="5"/>
              </a:spcBef>
              <a:tabLst>
                <a:tab pos="2373630" algn="l"/>
                <a:tab pos="2981325" algn="l"/>
                <a:tab pos="5610225" algn="l"/>
                <a:tab pos="6087745" algn="l"/>
                <a:tab pos="6699884" algn="l"/>
                <a:tab pos="8236584" algn="l"/>
                <a:tab pos="8341359" algn="l"/>
                <a:tab pos="11185525" algn="l"/>
              </a:tabLst>
            </a:pPr>
            <a:r>
              <a:rPr dirty="0" sz="3100" spc="225" b="1">
                <a:solidFill>
                  <a:srgbClr val="2A4A9D"/>
                </a:solidFill>
                <a:latin typeface="Tahoma"/>
                <a:cs typeface="Tahoma"/>
              </a:rPr>
              <a:t>P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dirty="0" sz="3100" spc="45" b="1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dirty="0" sz="3100" spc="-20" b="1">
                <a:solidFill>
                  <a:srgbClr val="2A4A9D"/>
                </a:solidFill>
                <a:latin typeface="Tahoma"/>
                <a:cs typeface="Tahoma"/>
              </a:rPr>
              <a:t>m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330" b="1">
                <a:solidFill>
                  <a:srgbClr val="2A4A9D"/>
                </a:solidFill>
                <a:latin typeface="Tahoma"/>
                <a:cs typeface="Tahoma"/>
              </a:rPr>
              <a:t>D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45" b="1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-175" b="1">
                <a:solidFill>
                  <a:srgbClr val="2A4A9D"/>
                </a:solidFill>
                <a:latin typeface="Tahoma"/>
                <a:cs typeface="Tahoma"/>
              </a:rPr>
              <a:t>d</a:t>
            </a:r>
            <a:r>
              <a:rPr dirty="0" sz="3100" spc="45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330" b="1">
                <a:solidFill>
                  <a:srgbClr val="2A4A9D"/>
                </a:solidFill>
                <a:latin typeface="Tahoma"/>
                <a:cs typeface="Tahoma"/>
              </a:rPr>
              <a:t>D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70" b="1">
                <a:solidFill>
                  <a:srgbClr val="2A4A9D"/>
                </a:solidFill>
                <a:latin typeface="Tahoma"/>
                <a:cs typeface="Tahoma"/>
              </a:rPr>
              <a:t>w</a:t>
            </a:r>
            <a:r>
              <a:rPr dirty="0" sz="3100" spc="45" b="1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100" b="1">
                <a:solidFill>
                  <a:srgbClr val="2A4A9D"/>
                </a:solidFill>
                <a:latin typeface="Tahoma"/>
                <a:cs typeface="Tahoma"/>
              </a:rPr>
              <a:t>J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345" b="1">
                <a:solidFill>
                  <a:srgbClr val="2A4A9D"/>
                </a:solidFill>
                <a:latin typeface="Tahoma"/>
                <a:cs typeface="Tahoma"/>
              </a:rPr>
              <a:t>H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-545" b="1">
                <a:solidFill>
                  <a:srgbClr val="2A4A9D"/>
                </a:solidFill>
                <a:latin typeface="Tahoma"/>
                <a:cs typeface="Tahoma"/>
              </a:rPr>
              <a:t>(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40" b="1">
                <a:solidFill>
                  <a:srgbClr val="2A4A9D"/>
                </a:solidFill>
                <a:latin typeface="Tahoma"/>
                <a:cs typeface="Tahoma"/>
              </a:rPr>
              <a:t>201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7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545" b="1">
                <a:solidFill>
                  <a:srgbClr val="2A4A9D"/>
                </a:solidFill>
                <a:latin typeface="Tahoma"/>
                <a:cs typeface="Tahoma"/>
              </a:rPr>
              <a:t>)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	</a:t>
            </a:r>
            <a:r>
              <a:rPr dirty="0" sz="3100" spc="330" b="1">
                <a:solidFill>
                  <a:srgbClr val="2A4A9D"/>
                </a:solidFill>
                <a:latin typeface="Tahoma"/>
                <a:cs typeface="Tahoma"/>
              </a:rPr>
              <a:t>D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-22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45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-60" b="1">
                <a:solidFill>
                  <a:srgbClr val="2A4A9D"/>
                </a:solidFill>
                <a:latin typeface="Tahoma"/>
                <a:cs typeface="Tahoma"/>
              </a:rPr>
              <a:t>f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-60" b="1">
                <a:solidFill>
                  <a:srgbClr val="2A4A9D"/>
                </a:solidFill>
                <a:latin typeface="Tahoma"/>
                <a:cs typeface="Tahoma"/>
              </a:rPr>
              <a:t>f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130" b="1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dirty="0" sz="3100" spc="-114" b="1">
                <a:solidFill>
                  <a:srgbClr val="2A4A9D"/>
                </a:solidFill>
                <a:latin typeface="Tahoma"/>
                <a:cs typeface="Tahoma"/>
              </a:rPr>
              <a:t>e  </a:t>
            </a:r>
            <a:r>
              <a:rPr dirty="0" sz="3100" spc="30" b="1">
                <a:solidFill>
                  <a:srgbClr val="2A4A9D"/>
                </a:solidFill>
                <a:latin typeface="Tahoma"/>
                <a:cs typeface="Tahoma"/>
              </a:rPr>
              <a:t>using</a:t>
            </a:r>
            <a:r>
              <a:rPr dirty="0" sz="3100" spc="459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0" b="1">
                <a:solidFill>
                  <a:srgbClr val="2A4A9D"/>
                </a:solidFill>
                <a:latin typeface="Tahoma"/>
                <a:cs typeface="Tahoma"/>
              </a:rPr>
              <a:t>image</a:t>
            </a:r>
            <a:r>
              <a:rPr dirty="0" sz="3100" spc="465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95" b="1">
                <a:solidFill>
                  <a:srgbClr val="2A4A9D"/>
                </a:solidFill>
                <a:latin typeface="Tahoma"/>
                <a:cs typeface="Tahoma"/>
              </a:rPr>
              <a:t>processing</a:t>
            </a:r>
            <a:r>
              <a:rPr dirty="0" sz="3100" spc="465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00" b="1">
                <a:solidFill>
                  <a:srgbClr val="2A4A9D"/>
                </a:solidFill>
                <a:latin typeface="Tahoma"/>
                <a:cs typeface="Tahoma"/>
              </a:rPr>
              <a:t>techniques	</a:t>
            </a:r>
            <a:r>
              <a:rPr dirty="0" sz="3100" spc="55" b="1">
                <a:solidFill>
                  <a:srgbClr val="2A4A9D"/>
                </a:solidFill>
                <a:latin typeface="Tahoma"/>
                <a:cs typeface="Tahoma"/>
              </a:rPr>
              <a:t>with</a:t>
            </a:r>
            <a:r>
              <a:rPr dirty="0" sz="3100" spc="44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LUV</a:t>
            </a:r>
            <a:r>
              <a:rPr dirty="0" sz="3100" spc="434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10" b="1">
                <a:solidFill>
                  <a:srgbClr val="2A4A9D"/>
                </a:solidFill>
                <a:latin typeface="Tahoma"/>
                <a:cs typeface="Tahoma"/>
              </a:rPr>
              <a:t>color</a:t>
            </a:r>
            <a:endParaRPr sz="3100">
              <a:latin typeface="Tahoma"/>
              <a:cs typeface="Tahoma"/>
            </a:endParaRPr>
          </a:p>
          <a:p>
            <a:pPr marL="684530" marR="5080">
              <a:lnSpc>
                <a:spcPct val="116900"/>
              </a:lnSpc>
              <a:tabLst>
                <a:tab pos="2156460" algn="l"/>
                <a:tab pos="5393690" algn="l"/>
                <a:tab pos="6024245" algn="l"/>
                <a:tab pos="8663305" algn="l"/>
                <a:tab pos="9382760" algn="l"/>
              </a:tabLst>
            </a:pP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p</a:t>
            </a:r>
            <a:r>
              <a:rPr dirty="0" sz="3100" spc="45" b="1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2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-175" b="1">
                <a:solidFill>
                  <a:srgbClr val="2A4A9D"/>
                </a:solidFill>
                <a:latin typeface="Tahoma"/>
                <a:cs typeface="Tahoma"/>
              </a:rPr>
              <a:t>d</a:t>
            </a:r>
            <a:r>
              <a:rPr dirty="0" sz="3100" spc="45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45" b="1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45" b="1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45" b="1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dirty="0" sz="3100" spc="-145" b="1">
                <a:solidFill>
                  <a:srgbClr val="2A4A9D"/>
                </a:solidFill>
                <a:latin typeface="Tahoma"/>
                <a:cs typeface="Tahoma"/>
              </a:rPr>
              <a:t>l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290" b="1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250" b="1">
                <a:solidFill>
                  <a:srgbClr val="2A4A9D"/>
                </a:solidFill>
                <a:latin typeface="Tahoma"/>
                <a:cs typeface="Tahoma"/>
              </a:rPr>
              <a:t>f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dirty="0" sz="3100" spc="-17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45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250" b="1">
                <a:solidFill>
                  <a:srgbClr val="2A4A9D"/>
                </a:solidFill>
                <a:latin typeface="Tahoma"/>
                <a:cs typeface="Tahoma"/>
              </a:rPr>
              <a:t>f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-175" b="1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290" b="1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175" b="1">
                <a:solidFill>
                  <a:srgbClr val="2A4A9D"/>
                </a:solidFill>
                <a:latin typeface="Tahoma"/>
                <a:cs typeface="Tahoma"/>
              </a:rPr>
              <a:t>v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dirty="0" sz="3100" spc="10" b="1">
                <a:solidFill>
                  <a:srgbClr val="2A4A9D"/>
                </a:solidFill>
                <a:latin typeface="Tahoma"/>
                <a:cs typeface="Tahoma"/>
              </a:rPr>
              <a:t>g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dirty="0" sz="3100" spc="-114" b="1">
                <a:solidFill>
                  <a:srgbClr val="2A4A9D"/>
                </a:solidFill>
                <a:latin typeface="Tahoma"/>
                <a:cs typeface="Tahoma"/>
              </a:rPr>
              <a:t>e  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dirty="0" sz="3100" spc="-22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45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290" b="1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hn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165" b="1">
                <a:solidFill>
                  <a:srgbClr val="2A4A9D"/>
                </a:solidFill>
                <a:latin typeface="Tahoma"/>
                <a:cs typeface="Tahoma"/>
              </a:rPr>
              <a:t>l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10" b="1">
                <a:solidFill>
                  <a:srgbClr val="2A4A9D"/>
                </a:solidFill>
                <a:latin typeface="Tahoma"/>
                <a:cs typeface="Tahoma"/>
              </a:rPr>
              <a:t>g</a:t>
            </a:r>
            <a:r>
              <a:rPr dirty="0" sz="3100" spc="-130" b="1">
                <a:solidFill>
                  <a:srgbClr val="2A4A9D"/>
                </a:solidFill>
                <a:latin typeface="Tahoma"/>
                <a:cs typeface="Tahoma"/>
              </a:rPr>
              <a:t>y</a:t>
            </a:r>
            <a:r>
              <a:rPr dirty="0" sz="3100" spc="45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545" b="1">
                <a:solidFill>
                  <a:srgbClr val="2A4A9D"/>
                </a:solidFill>
                <a:latin typeface="Tahoma"/>
                <a:cs typeface="Tahoma"/>
              </a:rPr>
              <a:t>(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555" b="1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2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290" b="1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dirty="0" sz="3100" spc="290" b="1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)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pp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40" b="1">
                <a:solidFill>
                  <a:srgbClr val="2A4A9D"/>
                </a:solidFill>
                <a:latin typeface="Tahoma"/>
                <a:cs typeface="Tahoma"/>
              </a:rPr>
              <a:t>115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8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175" b="1">
                <a:solidFill>
                  <a:srgbClr val="2A4A9D"/>
                </a:solidFill>
                <a:latin typeface="Tahoma"/>
                <a:cs typeface="Tahoma"/>
              </a:rPr>
              <a:t>-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40" b="1">
                <a:solidFill>
                  <a:srgbClr val="2A4A9D"/>
                </a:solidFill>
                <a:latin typeface="Tahoma"/>
                <a:cs typeface="Tahoma"/>
              </a:rPr>
              <a:t>116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2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140" b="1">
                <a:solidFill>
                  <a:srgbClr val="2A4A9D"/>
                </a:solidFill>
                <a:latin typeface="Tahoma"/>
                <a:cs typeface="Tahoma"/>
              </a:rPr>
              <a:t>201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7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Sanskar Drolia</dc:creator>
  <cp:keywords>DAFRViMYkyg,BADyR8u6T2k</cp:keywords>
  <dc:title>fire detection using IOT</dc:title>
  <dcterms:created xsi:type="dcterms:W3CDTF">2022-11-09T05:11:23Z</dcterms:created>
  <dcterms:modified xsi:type="dcterms:W3CDTF">2022-11-09T05:11:23Z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2022-11-09T00:00:00Z</vt:filetime>
  </property>
</Properties>
</file>