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rgbClr val="2A4A9D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5432" y="977150"/>
            <a:ext cx="17257135" cy="87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6611" y="4448296"/>
            <a:ext cx="13025119" cy="3278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rgbClr val="2A4A9D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eeexplore.ieee.org/document/9311219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222" y="7593318"/>
            <a:ext cx="8437245" cy="2236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4385"/>
              </a:lnSpc>
              <a:spcBef>
                <a:spcPts val="90"/>
              </a:spcBef>
            </a:pPr>
            <a:r>
              <a:rPr dirty="0" sz="3700" spc="-15" b="1">
                <a:latin typeface="Arial"/>
                <a:cs typeface="Arial"/>
              </a:rPr>
              <a:t>1RR19CS130</a:t>
            </a:r>
            <a:r>
              <a:rPr dirty="0" sz="3700" spc="-10" b="1">
                <a:latin typeface="Arial"/>
                <a:cs typeface="Arial"/>
              </a:rPr>
              <a:t> </a:t>
            </a:r>
            <a:r>
              <a:rPr dirty="0" sz="3700" spc="-15" b="1">
                <a:latin typeface="Arial"/>
                <a:cs typeface="Arial"/>
              </a:rPr>
              <a:t>(SANSKAR</a:t>
            </a:r>
            <a:r>
              <a:rPr dirty="0" sz="3700" spc="-10" b="1">
                <a:latin typeface="Arial"/>
                <a:cs typeface="Arial"/>
              </a:rPr>
              <a:t> DROLIA)</a:t>
            </a:r>
            <a:endParaRPr sz="3700">
              <a:latin typeface="Arial"/>
              <a:cs typeface="Arial"/>
            </a:endParaRPr>
          </a:p>
          <a:p>
            <a:pPr marL="12700">
              <a:lnSpc>
                <a:spcPts val="4325"/>
              </a:lnSpc>
            </a:pPr>
            <a:r>
              <a:rPr dirty="0" sz="3700" spc="-15" b="1">
                <a:latin typeface="Arial"/>
                <a:cs typeface="Arial"/>
              </a:rPr>
              <a:t>1RR19CS137 </a:t>
            </a:r>
            <a:r>
              <a:rPr dirty="0" sz="3700" spc="-10" b="1">
                <a:latin typeface="Arial"/>
                <a:cs typeface="Arial"/>
              </a:rPr>
              <a:t>(SHIBIN</a:t>
            </a:r>
            <a:r>
              <a:rPr dirty="0" sz="3700" spc="-15" b="1">
                <a:latin typeface="Arial"/>
                <a:cs typeface="Arial"/>
              </a:rPr>
              <a:t> </a:t>
            </a:r>
            <a:r>
              <a:rPr dirty="0" sz="3700" spc="-10" b="1">
                <a:latin typeface="Arial"/>
                <a:cs typeface="Arial"/>
              </a:rPr>
              <a:t>C</a:t>
            </a:r>
            <a:r>
              <a:rPr dirty="0" sz="3700" spc="-15" b="1">
                <a:latin typeface="Arial"/>
                <a:cs typeface="Arial"/>
              </a:rPr>
              <a:t> </a:t>
            </a:r>
            <a:r>
              <a:rPr dirty="0" sz="3700" spc="-10" b="1">
                <a:latin typeface="Arial"/>
                <a:cs typeface="Arial"/>
              </a:rPr>
              <a:t>REJI)</a:t>
            </a:r>
            <a:endParaRPr sz="3700">
              <a:latin typeface="Arial"/>
              <a:cs typeface="Arial"/>
            </a:endParaRPr>
          </a:p>
          <a:p>
            <a:pPr marL="12700">
              <a:lnSpc>
                <a:spcPts val="4325"/>
              </a:lnSpc>
            </a:pPr>
            <a:r>
              <a:rPr dirty="0" sz="3700" spc="-15" b="1">
                <a:latin typeface="Arial"/>
                <a:cs typeface="Arial"/>
              </a:rPr>
              <a:t>1RR19CS144</a:t>
            </a:r>
            <a:r>
              <a:rPr dirty="0" sz="3700" spc="-20" b="1">
                <a:latin typeface="Arial"/>
                <a:cs typeface="Arial"/>
              </a:rPr>
              <a:t> </a:t>
            </a:r>
            <a:r>
              <a:rPr dirty="0" sz="3700" spc="-10" b="1">
                <a:latin typeface="Arial"/>
                <a:cs typeface="Arial"/>
              </a:rPr>
              <a:t>(SHRITI</a:t>
            </a:r>
            <a:r>
              <a:rPr dirty="0" sz="3700" spc="-20" b="1">
                <a:latin typeface="Arial"/>
                <a:cs typeface="Arial"/>
              </a:rPr>
              <a:t> </a:t>
            </a:r>
            <a:r>
              <a:rPr dirty="0" sz="3700" spc="-10" b="1">
                <a:latin typeface="Arial"/>
                <a:cs typeface="Arial"/>
              </a:rPr>
              <a:t>ARVIND</a:t>
            </a:r>
            <a:r>
              <a:rPr dirty="0" sz="3700" spc="-15" b="1">
                <a:latin typeface="Arial"/>
                <a:cs typeface="Arial"/>
              </a:rPr>
              <a:t> </a:t>
            </a:r>
            <a:r>
              <a:rPr dirty="0" sz="3700" spc="-10" b="1">
                <a:latin typeface="Arial"/>
                <a:cs typeface="Arial"/>
              </a:rPr>
              <a:t>SINGH)</a:t>
            </a:r>
            <a:endParaRPr sz="3700">
              <a:latin typeface="Arial"/>
              <a:cs typeface="Arial"/>
            </a:endParaRPr>
          </a:p>
          <a:p>
            <a:pPr marL="12700">
              <a:lnSpc>
                <a:spcPts val="4385"/>
              </a:lnSpc>
            </a:pPr>
            <a:r>
              <a:rPr dirty="0" sz="3700" spc="-15" b="1">
                <a:latin typeface="Arial"/>
                <a:cs typeface="Arial"/>
              </a:rPr>
              <a:t>1RR19CS179</a:t>
            </a:r>
            <a:r>
              <a:rPr dirty="0" sz="3700" spc="-20" b="1">
                <a:latin typeface="Arial"/>
                <a:cs typeface="Arial"/>
              </a:rPr>
              <a:t> </a:t>
            </a:r>
            <a:r>
              <a:rPr dirty="0" sz="3700" spc="-10" b="1">
                <a:latin typeface="Arial"/>
                <a:cs typeface="Arial"/>
              </a:rPr>
              <a:t>(YASHI</a:t>
            </a:r>
            <a:r>
              <a:rPr dirty="0" sz="3700" spc="-20" b="1">
                <a:latin typeface="Arial"/>
                <a:cs typeface="Arial"/>
              </a:rPr>
              <a:t> </a:t>
            </a:r>
            <a:r>
              <a:rPr dirty="0" sz="3700" spc="-10" b="1">
                <a:latin typeface="Arial"/>
                <a:cs typeface="Arial"/>
              </a:rPr>
              <a:t>BILTHARIYA)</a:t>
            </a:r>
            <a:endParaRPr sz="3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7895" y="5095938"/>
            <a:ext cx="14395450" cy="1726564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5554980" marR="5080" indent="-5542915">
              <a:lnSpc>
                <a:spcPts val="6680"/>
              </a:lnSpc>
              <a:spcBef>
                <a:spcPts val="234"/>
              </a:spcBef>
            </a:pPr>
            <a:r>
              <a:rPr dirty="0" sz="5600" spc="175">
                <a:solidFill>
                  <a:srgbClr val="7DD957"/>
                </a:solidFill>
                <a:latin typeface="Verdana"/>
                <a:cs typeface="Verdana"/>
              </a:rPr>
              <a:t>SMART</a:t>
            </a:r>
            <a:r>
              <a:rPr dirty="0" sz="5600" spc="-330">
                <a:solidFill>
                  <a:srgbClr val="7DD957"/>
                </a:solidFill>
                <a:latin typeface="Verdana"/>
                <a:cs typeface="Verdana"/>
              </a:rPr>
              <a:t> </a:t>
            </a:r>
            <a:r>
              <a:rPr dirty="0" sz="5600" spc="325">
                <a:solidFill>
                  <a:srgbClr val="7DD957"/>
                </a:solidFill>
                <a:latin typeface="Verdana"/>
                <a:cs typeface="Verdana"/>
              </a:rPr>
              <a:t>BANDAGE</a:t>
            </a:r>
            <a:r>
              <a:rPr dirty="0" sz="5600" spc="-325">
                <a:solidFill>
                  <a:srgbClr val="7DD957"/>
                </a:solidFill>
                <a:latin typeface="Verdana"/>
                <a:cs typeface="Verdana"/>
              </a:rPr>
              <a:t> </a:t>
            </a:r>
            <a:r>
              <a:rPr dirty="0" sz="5600" spc="140">
                <a:solidFill>
                  <a:srgbClr val="7DD957"/>
                </a:solidFill>
                <a:latin typeface="Verdana"/>
                <a:cs typeface="Verdana"/>
              </a:rPr>
              <a:t>WITH</a:t>
            </a:r>
            <a:r>
              <a:rPr dirty="0" sz="5600" spc="-330">
                <a:solidFill>
                  <a:srgbClr val="7DD957"/>
                </a:solidFill>
                <a:latin typeface="Verdana"/>
                <a:cs typeface="Verdana"/>
              </a:rPr>
              <a:t> </a:t>
            </a:r>
            <a:r>
              <a:rPr dirty="0" sz="5600" spc="130">
                <a:solidFill>
                  <a:srgbClr val="7DD957"/>
                </a:solidFill>
                <a:latin typeface="Verdana"/>
                <a:cs typeface="Verdana"/>
              </a:rPr>
              <a:t>BATTERYLESS </a:t>
            </a:r>
            <a:r>
              <a:rPr dirty="0" sz="5600" spc="-1950">
                <a:solidFill>
                  <a:srgbClr val="7DD957"/>
                </a:solidFill>
                <a:latin typeface="Verdana"/>
                <a:cs typeface="Verdana"/>
              </a:rPr>
              <a:t> </a:t>
            </a:r>
            <a:r>
              <a:rPr dirty="0" sz="5600" spc="330">
                <a:solidFill>
                  <a:srgbClr val="7DD957"/>
                </a:solidFill>
                <a:latin typeface="Verdana"/>
                <a:cs typeface="Verdana"/>
              </a:rPr>
              <a:t>NFC</a:t>
            </a:r>
            <a:r>
              <a:rPr dirty="0" sz="5600" spc="-305">
                <a:solidFill>
                  <a:srgbClr val="7DD957"/>
                </a:solidFill>
                <a:latin typeface="Verdana"/>
                <a:cs typeface="Verdana"/>
              </a:rPr>
              <a:t> </a:t>
            </a:r>
            <a:r>
              <a:rPr dirty="0" sz="5600" spc="80">
                <a:solidFill>
                  <a:srgbClr val="7DD957"/>
                </a:solidFill>
                <a:latin typeface="Verdana"/>
                <a:cs typeface="Verdana"/>
              </a:rPr>
              <a:t>TAG</a:t>
            </a:r>
            <a:endParaRPr sz="5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35156" y="2844978"/>
            <a:ext cx="7386955" cy="196532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7634"/>
              </a:lnSpc>
              <a:spcBef>
                <a:spcPts val="100"/>
              </a:spcBef>
            </a:pPr>
            <a:r>
              <a:rPr dirty="0" sz="6400" spc="-5">
                <a:solidFill>
                  <a:srgbClr val="000000"/>
                </a:solidFill>
                <a:latin typeface="Arial"/>
                <a:cs typeface="Arial"/>
              </a:rPr>
              <a:t>PROJECT</a:t>
            </a:r>
            <a:r>
              <a:rPr dirty="0" sz="6400" spc="-4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6400" spc="-5">
                <a:solidFill>
                  <a:srgbClr val="000000"/>
                </a:solidFill>
                <a:latin typeface="Arial"/>
                <a:cs typeface="Arial"/>
              </a:rPr>
              <a:t>Phase</a:t>
            </a:r>
            <a:r>
              <a:rPr dirty="0" sz="6400" spc="-4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6400" spc="-5">
                <a:solidFill>
                  <a:srgbClr val="000000"/>
                </a:solidFill>
                <a:latin typeface="Arial"/>
                <a:cs typeface="Arial"/>
              </a:rPr>
              <a:t>–I</a:t>
            </a:r>
            <a:endParaRPr sz="6400">
              <a:latin typeface="Arial"/>
              <a:cs typeface="Arial"/>
            </a:endParaRPr>
          </a:p>
          <a:p>
            <a:pPr algn="ctr" marL="451484">
              <a:lnSpc>
                <a:spcPts val="7634"/>
              </a:lnSpc>
            </a:pPr>
            <a:r>
              <a:rPr dirty="0" sz="6400" spc="-5">
                <a:solidFill>
                  <a:srgbClr val="000000"/>
                </a:solidFill>
                <a:latin typeface="Arial"/>
                <a:cs typeface="Arial"/>
              </a:rPr>
              <a:t>Zeroth</a:t>
            </a:r>
            <a:r>
              <a:rPr dirty="0" sz="6400" spc="-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6400" spc="-5">
                <a:solidFill>
                  <a:srgbClr val="000000"/>
                </a:solidFill>
                <a:latin typeface="Arial"/>
                <a:cs typeface="Arial"/>
              </a:rPr>
              <a:t>REVIEW</a:t>
            </a:r>
            <a:endParaRPr sz="6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51024" y="7737227"/>
            <a:ext cx="7369175" cy="19335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5635"/>
              </a:lnSpc>
              <a:spcBef>
                <a:spcPts val="110"/>
              </a:spcBef>
            </a:pPr>
            <a:r>
              <a:rPr dirty="0" sz="4700" b="1">
                <a:latin typeface="Arial"/>
                <a:cs typeface="Arial"/>
              </a:rPr>
              <a:t>Guide:</a:t>
            </a:r>
            <a:r>
              <a:rPr dirty="0" sz="4700" spc="-15" b="1">
                <a:latin typeface="Arial"/>
                <a:cs typeface="Arial"/>
              </a:rPr>
              <a:t> </a:t>
            </a:r>
            <a:r>
              <a:rPr dirty="0" sz="4700" b="1">
                <a:latin typeface="Arial"/>
                <a:cs typeface="Arial"/>
              </a:rPr>
              <a:t>Dr.</a:t>
            </a:r>
            <a:r>
              <a:rPr dirty="0" sz="4700" spc="-10" b="1">
                <a:latin typeface="Arial"/>
                <a:cs typeface="Arial"/>
              </a:rPr>
              <a:t> </a:t>
            </a:r>
            <a:r>
              <a:rPr dirty="0" sz="4700" b="1">
                <a:latin typeface="Arial"/>
                <a:cs typeface="Arial"/>
              </a:rPr>
              <a:t>KAMALRAJ</a:t>
            </a:r>
            <a:r>
              <a:rPr dirty="0" sz="4700" spc="-15" b="1">
                <a:latin typeface="Arial"/>
                <a:cs typeface="Arial"/>
              </a:rPr>
              <a:t> </a:t>
            </a:r>
            <a:r>
              <a:rPr dirty="0" sz="4700" spc="5" b="1">
                <a:latin typeface="Arial"/>
                <a:cs typeface="Arial"/>
              </a:rPr>
              <a:t>T</a:t>
            </a:r>
            <a:endParaRPr sz="4700">
              <a:latin typeface="Arial"/>
              <a:cs typeface="Arial"/>
            </a:endParaRPr>
          </a:p>
          <a:p>
            <a:pPr marL="12700" marR="5080">
              <a:lnSpc>
                <a:spcPts val="4690"/>
              </a:lnSpc>
              <a:spcBef>
                <a:spcPts val="95"/>
              </a:spcBef>
            </a:pPr>
            <a:r>
              <a:rPr dirty="0" sz="3900" spc="5">
                <a:latin typeface="Arial MT"/>
                <a:cs typeface="Arial MT"/>
              </a:rPr>
              <a:t>Designation: Associate Professor </a:t>
            </a:r>
            <a:r>
              <a:rPr dirty="0" sz="3900" spc="-1070">
                <a:latin typeface="Arial MT"/>
                <a:cs typeface="Arial MT"/>
              </a:rPr>
              <a:t> </a:t>
            </a:r>
            <a:r>
              <a:rPr dirty="0" sz="3900" spc="5">
                <a:latin typeface="Arial MT"/>
                <a:cs typeface="Arial MT"/>
              </a:rPr>
              <a:t>Dept.</a:t>
            </a:r>
            <a:r>
              <a:rPr dirty="0" sz="3900">
                <a:latin typeface="Arial MT"/>
                <a:cs typeface="Arial MT"/>
              </a:rPr>
              <a:t> </a:t>
            </a:r>
            <a:r>
              <a:rPr dirty="0" sz="3900" spc="5">
                <a:latin typeface="Arial MT"/>
                <a:cs typeface="Arial MT"/>
              </a:rPr>
              <a:t>of </a:t>
            </a:r>
            <a:r>
              <a:rPr dirty="0" sz="3900" spc="10">
                <a:latin typeface="Arial MT"/>
                <a:cs typeface="Arial MT"/>
              </a:rPr>
              <a:t>CSE,</a:t>
            </a:r>
            <a:r>
              <a:rPr dirty="0" sz="3900">
                <a:latin typeface="Arial MT"/>
                <a:cs typeface="Arial MT"/>
              </a:rPr>
              <a:t> </a:t>
            </a:r>
            <a:r>
              <a:rPr dirty="0" sz="3900" spc="10">
                <a:latin typeface="Arial MT"/>
                <a:cs typeface="Arial MT"/>
              </a:rPr>
              <a:t>RRCE</a:t>
            </a:r>
            <a:endParaRPr sz="39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2743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1720" y="317359"/>
            <a:ext cx="2105025" cy="9810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250">
                <a:solidFill>
                  <a:srgbClr val="000000"/>
                </a:solidFill>
                <a:latin typeface="Arial"/>
                <a:cs typeface="Arial"/>
              </a:rPr>
              <a:t>Inde</a:t>
            </a:r>
            <a:r>
              <a:rPr dirty="0" sz="6250" spc="10">
                <a:solidFill>
                  <a:srgbClr val="000000"/>
                </a:solidFill>
                <a:latin typeface="Arial"/>
                <a:cs typeface="Arial"/>
              </a:rPr>
              <a:t>x</a:t>
            </a:r>
            <a:endParaRPr sz="62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7294" y="2728345"/>
            <a:ext cx="193917" cy="1939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40597" y="1982178"/>
            <a:ext cx="11110595" cy="5843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3192145">
              <a:lnSpc>
                <a:spcPct val="149700"/>
              </a:lnSpc>
              <a:spcBef>
                <a:spcPts val="90"/>
              </a:spcBef>
            </a:pPr>
            <a:r>
              <a:rPr dirty="0" sz="5100" spc="10">
                <a:latin typeface="Arial MT"/>
                <a:cs typeface="Arial MT"/>
              </a:rPr>
              <a:t>Proposed Title and Domain </a:t>
            </a:r>
            <a:r>
              <a:rPr dirty="0" sz="5100" spc="-1405">
                <a:latin typeface="Arial MT"/>
                <a:cs typeface="Arial MT"/>
              </a:rPr>
              <a:t> </a:t>
            </a:r>
            <a:r>
              <a:rPr dirty="0" sz="5100" spc="10">
                <a:latin typeface="Arial MT"/>
                <a:cs typeface="Arial MT"/>
              </a:rPr>
              <a:t>Introduction</a:t>
            </a:r>
            <a:endParaRPr sz="5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45"/>
              </a:spcBef>
            </a:pPr>
            <a:r>
              <a:rPr dirty="0" sz="5100" spc="10">
                <a:latin typeface="Arial MT"/>
                <a:cs typeface="Arial MT"/>
              </a:rPr>
              <a:t>Literature</a:t>
            </a:r>
            <a:r>
              <a:rPr dirty="0" sz="5100" spc="-35">
                <a:latin typeface="Arial MT"/>
                <a:cs typeface="Arial MT"/>
              </a:rPr>
              <a:t> </a:t>
            </a:r>
            <a:r>
              <a:rPr dirty="0" sz="5100" spc="10">
                <a:latin typeface="Arial MT"/>
                <a:cs typeface="Arial MT"/>
              </a:rPr>
              <a:t>Survey</a:t>
            </a:r>
            <a:endParaRPr sz="5100">
              <a:latin typeface="Arial MT"/>
              <a:cs typeface="Arial MT"/>
            </a:endParaRPr>
          </a:p>
          <a:p>
            <a:pPr marL="12700" marR="5080">
              <a:lnSpc>
                <a:spcPct val="149700"/>
              </a:lnSpc>
            </a:pPr>
            <a:r>
              <a:rPr dirty="0" sz="5100" spc="10">
                <a:latin typeface="Arial MT"/>
                <a:cs typeface="Arial MT"/>
              </a:rPr>
              <a:t>Hardware and Software Requirements </a:t>
            </a:r>
            <a:r>
              <a:rPr dirty="0" sz="5100" spc="-1405">
                <a:latin typeface="Arial MT"/>
                <a:cs typeface="Arial MT"/>
              </a:rPr>
              <a:t> </a:t>
            </a:r>
            <a:r>
              <a:rPr dirty="0" sz="5100" spc="10">
                <a:latin typeface="Arial MT"/>
                <a:cs typeface="Arial MT"/>
              </a:rPr>
              <a:t>References</a:t>
            </a:r>
            <a:endParaRPr sz="5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7294" y="3891851"/>
            <a:ext cx="193917" cy="19391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7294" y="5055356"/>
            <a:ext cx="193917" cy="19391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7294" y="6218862"/>
            <a:ext cx="193917" cy="19391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7294" y="7382367"/>
            <a:ext cx="193917" cy="19391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762193" y="9876791"/>
            <a:ext cx="276415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48814" algn="l"/>
              </a:tabLst>
            </a:pPr>
            <a:r>
              <a:rPr dirty="0" sz="2200" spc="145">
                <a:latin typeface="Verdana"/>
                <a:cs typeface="Verdana"/>
              </a:rPr>
              <a:t>D</a:t>
            </a:r>
            <a:r>
              <a:rPr dirty="0" sz="2200" spc="40">
                <a:latin typeface="Verdana"/>
                <a:cs typeface="Verdana"/>
              </a:rPr>
              <a:t>e</a:t>
            </a:r>
            <a:r>
              <a:rPr dirty="0" sz="2200" spc="145">
                <a:latin typeface="Verdana"/>
                <a:cs typeface="Verdana"/>
              </a:rPr>
              <a:t>p</a:t>
            </a:r>
            <a:r>
              <a:rPr dirty="0" sz="2200" spc="50">
                <a:latin typeface="Verdana"/>
                <a:cs typeface="Verdana"/>
              </a:rPr>
              <a:t>t</a:t>
            </a:r>
            <a:r>
              <a:rPr dirty="0" sz="2200" spc="-340">
                <a:latin typeface="Verdana"/>
                <a:cs typeface="Verdana"/>
              </a:rPr>
              <a:t>.</a:t>
            </a:r>
            <a:r>
              <a:rPr dirty="0" sz="2200" spc="-135">
                <a:latin typeface="Verdana"/>
                <a:cs typeface="Verdana"/>
              </a:rPr>
              <a:t> </a:t>
            </a:r>
            <a:r>
              <a:rPr dirty="0" sz="2200" spc="70">
                <a:latin typeface="Verdana"/>
                <a:cs typeface="Verdana"/>
              </a:rPr>
              <a:t>o</a:t>
            </a:r>
            <a:r>
              <a:rPr dirty="0" sz="2200" spc="-30">
                <a:latin typeface="Verdana"/>
                <a:cs typeface="Verdana"/>
              </a:rPr>
              <a:t>f</a:t>
            </a:r>
            <a:r>
              <a:rPr dirty="0" sz="2200" spc="-135">
                <a:latin typeface="Verdana"/>
                <a:cs typeface="Verdana"/>
              </a:rPr>
              <a:t> </a:t>
            </a:r>
            <a:r>
              <a:rPr dirty="0" sz="2200" spc="70">
                <a:latin typeface="Verdana"/>
                <a:cs typeface="Verdana"/>
              </a:rPr>
              <a:t>C</a:t>
            </a:r>
            <a:r>
              <a:rPr dirty="0" sz="2200" spc="-125">
                <a:latin typeface="Verdana"/>
                <a:cs typeface="Verdana"/>
              </a:rPr>
              <a:t>S</a:t>
            </a:r>
            <a:r>
              <a:rPr dirty="0" sz="2200" spc="75">
                <a:latin typeface="Verdana"/>
                <a:cs typeface="Verdana"/>
              </a:rPr>
              <a:t>E</a:t>
            </a:r>
            <a:r>
              <a:rPr dirty="0" sz="2200">
                <a:latin typeface="Verdana"/>
                <a:cs typeface="Verdana"/>
              </a:rPr>
              <a:t>	</a:t>
            </a:r>
            <a:r>
              <a:rPr dirty="0" sz="2200" spc="85">
                <a:latin typeface="Verdana"/>
                <a:cs typeface="Verdana"/>
              </a:rPr>
              <a:t>RR</a:t>
            </a:r>
            <a:r>
              <a:rPr dirty="0" sz="2200" spc="70">
                <a:latin typeface="Verdana"/>
                <a:cs typeface="Verdana"/>
              </a:rPr>
              <a:t>C</a:t>
            </a:r>
            <a:r>
              <a:rPr dirty="0" sz="2200" spc="75">
                <a:latin typeface="Verdana"/>
                <a:cs typeface="Verdana"/>
              </a:rPr>
              <a:t>E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25174" y="502912"/>
            <a:ext cx="7463155" cy="9784715"/>
            <a:chOff x="10825174" y="502912"/>
            <a:chExt cx="7463155" cy="9784715"/>
          </a:xfrm>
        </p:grpSpPr>
        <p:sp>
          <p:nvSpPr>
            <p:cNvPr id="3" name="object 3"/>
            <p:cNvSpPr/>
            <p:nvPr/>
          </p:nvSpPr>
          <p:spPr>
            <a:xfrm>
              <a:off x="13645097" y="502912"/>
              <a:ext cx="4643120" cy="9281160"/>
            </a:xfrm>
            <a:custGeom>
              <a:avLst/>
              <a:gdLst/>
              <a:ahLst/>
              <a:cxnLst/>
              <a:rect l="l" t="t" r="r" b="b"/>
              <a:pathLst>
                <a:path w="4643119" h="9281160">
                  <a:moveTo>
                    <a:pt x="4642903" y="9278737"/>
                  </a:moveTo>
                  <a:lnTo>
                    <a:pt x="4640546" y="9281093"/>
                  </a:lnTo>
                  <a:lnTo>
                    <a:pt x="0" y="4640546"/>
                  </a:lnTo>
                  <a:lnTo>
                    <a:pt x="4640546" y="0"/>
                  </a:lnTo>
                  <a:lnTo>
                    <a:pt x="4642903" y="2356"/>
                  </a:lnTo>
                  <a:lnTo>
                    <a:pt x="4642903" y="9278737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152559" y="1004935"/>
              <a:ext cx="4135754" cy="8270875"/>
            </a:xfrm>
            <a:custGeom>
              <a:avLst/>
              <a:gdLst/>
              <a:ahLst/>
              <a:cxnLst/>
              <a:rect l="l" t="t" r="r" b="b"/>
              <a:pathLst>
                <a:path w="4135755" h="8270875">
                  <a:moveTo>
                    <a:pt x="0" y="4135374"/>
                  </a:moveTo>
                  <a:lnTo>
                    <a:pt x="4135440" y="0"/>
                  </a:lnTo>
                  <a:lnTo>
                    <a:pt x="4135440" y="257948"/>
                  </a:lnTo>
                  <a:lnTo>
                    <a:pt x="260692" y="4132630"/>
                  </a:lnTo>
                  <a:lnTo>
                    <a:pt x="4135440" y="8007378"/>
                  </a:lnTo>
                  <a:lnTo>
                    <a:pt x="4135440" y="8270748"/>
                  </a:lnTo>
                  <a:lnTo>
                    <a:pt x="0" y="4135374"/>
                  </a:lnTo>
                  <a:close/>
                </a:path>
                <a:path w="4135755" h="8270875">
                  <a:moveTo>
                    <a:pt x="4135440" y="8007378"/>
                  </a:move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825174" y="6886600"/>
              <a:ext cx="6800850" cy="3400425"/>
            </a:xfrm>
            <a:custGeom>
              <a:avLst/>
              <a:gdLst/>
              <a:ahLst/>
              <a:cxnLst/>
              <a:rect l="l" t="t" r="r" b="b"/>
              <a:pathLst>
                <a:path w="6800850" h="3400425">
                  <a:moveTo>
                    <a:pt x="0" y="3400399"/>
                  </a:moveTo>
                  <a:lnTo>
                    <a:pt x="3400399" y="0"/>
                  </a:lnTo>
                  <a:lnTo>
                    <a:pt x="6800798" y="3400399"/>
                  </a:lnTo>
                  <a:lnTo>
                    <a:pt x="6528986" y="3400399"/>
                  </a:lnTo>
                  <a:lnTo>
                    <a:pt x="3400399" y="271811"/>
                  </a:lnTo>
                  <a:lnTo>
                    <a:pt x="271811" y="3400399"/>
                  </a:lnTo>
                  <a:lnTo>
                    <a:pt x="0" y="3400399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6611" y="3450485"/>
            <a:ext cx="10184765" cy="12369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950" spc="765">
                <a:solidFill>
                  <a:srgbClr val="5270FF"/>
                </a:solidFill>
              </a:rPr>
              <a:t>SMART</a:t>
            </a:r>
            <a:r>
              <a:rPr dirty="0" sz="7950" spc="540">
                <a:solidFill>
                  <a:srgbClr val="5270FF"/>
                </a:solidFill>
              </a:rPr>
              <a:t> </a:t>
            </a:r>
            <a:r>
              <a:rPr dirty="0" sz="7950" spc="805">
                <a:solidFill>
                  <a:srgbClr val="5270FF"/>
                </a:solidFill>
              </a:rPr>
              <a:t>BANDAGE</a:t>
            </a:r>
            <a:endParaRPr sz="795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09550" rIns="0" bIns="0" rtlCol="0" vert="horz">
            <a:spAutoFit/>
          </a:bodyPr>
          <a:lstStyle/>
          <a:p>
            <a:pPr marL="12700" marR="5080">
              <a:lnSpc>
                <a:spcPts val="10050"/>
              </a:lnSpc>
              <a:spcBef>
                <a:spcPts val="1650"/>
              </a:spcBef>
            </a:pPr>
            <a:r>
              <a:rPr dirty="0" spc="120"/>
              <a:t>WITH</a:t>
            </a:r>
            <a:r>
              <a:rPr dirty="0" spc="-290"/>
              <a:t> </a:t>
            </a:r>
            <a:r>
              <a:rPr dirty="0" spc="335"/>
              <a:t>BATTERYLESS </a:t>
            </a:r>
            <a:r>
              <a:rPr dirty="0" spc="-2795"/>
              <a:t> </a:t>
            </a:r>
            <a:r>
              <a:rPr dirty="0" spc="590"/>
              <a:t>NFC</a:t>
            </a:r>
            <a:r>
              <a:rPr dirty="0" spc="-229"/>
              <a:t> </a:t>
            </a:r>
            <a:r>
              <a:rPr dirty="0" spc="625"/>
              <a:t>TAG</a:t>
            </a:r>
          </a:p>
          <a:p>
            <a:pPr marL="38100">
              <a:lnSpc>
                <a:spcPct val="100000"/>
              </a:lnSpc>
              <a:spcBef>
                <a:spcPts val="360"/>
              </a:spcBef>
            </a:pPr>
            <a:r>
              <a:rPr dirty="0" sz="3000" spc="320">
                <a:solidFill>
                  <a:srgbClr val="000000"/>
                </a:solidFill>
              </a:rPr>
              <a:t>U</a:t>
            </a:r>
            <a:r>
              <a:rPr dirty="0" sz="3000" spc="50">
                <a:solidFill>
                  <a:srgbClr val="000000"/>
                </a:solidFill>
              </a:rPr>
              <a:t>S</a:t>
            </a:r>
            <a:r>
              <a:rPr dirty="0" sz="3000" spc="-245">
                <a:solidFill>
                  <a:srgbClr val="000000"/>
                </a:solidFill>
              </a:rPr>
              <a:t>I</a:t>
            </a:r>
            <a:r>
              <a:rPr dirty="0" sz="3000" spc="305">
                <a:solidFill>
                  <a:srgbClr val="000000"/>
                </a:solidFill>
              </a:rPr>
              <a:t>N</a:t>
            </a:r>
            <a:r>
              <a:rPr dirty="0" sz="3000" spc="-65">
                <a:solidFill>
                  <a:srgbClr val="000000"/>
                </a:solidFill>
              </a:rPr>
              <a:t>G</a:t>
            </a:r>
            <a:r>
              <a:rPr dirty="0" sz="3000" spc="430">
                <a:solidFill>
                  <a:srgbClr val="000000"/>
                </a:solidFill>
              </a:rPr>
              <a:t> </a:t>
            </a:r>
            <a:r>
              <a:rPr dirty="0" sz="3000" spc="-245">
                <a:solidFill>
                  <a:srgbClr val="000000"/>
                </a:solidFill>
              </a:rPr>
              <a:t>I</a:t>
            </a:r>
            <a:r>
              <a:rPr dirty="0" sz="3000" spc="420">
                <a:solidFill>
                  <a:srgbClr val="000000"/>
                </a:solidFill>
              </a:rPr>
              <a:t>O</a:t>
            </a:r>
            <a:r>
              <a:rPr dirty="0" sz="3000" spc="-25">
                <a:solidFill>
                  <a:srgbClr val="000000"/>
                </a:solidFill>
              </a:rPr>
              <a:t>T</a:t>
            </a:r>
            <a:r>
              <a:rPr dirty="0" sz="3000" spc="430">
                <a:solidFill>
                  <a:srgbClr val="000000"/>
                </a:solidFill>
              </a:rPr>
              <a:t> </a:t>
            </a:r>
            <a:r>
              <a:rPr dirty="0" sz="3000" spc="-530">
                <a:solidFill>
                  <a:srgbClr val="000000"/>
                </a:solidFill>
              </a:rPr>
              <a:t>(</a:t>
            </a:r>
            <a:r>
              <a:rPr dirty="0" sz="3000" spc="-580">
                <a:solidFill>
                  <a:srgbClr val="000000"/>
                </a:solidFill>
              </a:rPr>
              <a:t> </a:t>
            </a:r>
            <a:r>
              <a:rPr dirty="0" sz="3000" spc="-245">
                <a:solidFill>
                  <a:srgbClr val="000000"/>
                </a:solidFill>
              </a:rPr>
              <a:t>I</a:t>
            </a:r>
            <a:r>
              <a:rPr dirty="0" sz="3000" spc="80">
                <a:solidFill>
                  <a:srgbClr val="000000"/>
                </a:solidFill>
              </a:rPr>
              <a:t>n</a:t>
            </a:r>
            <a:r>
              <a:rPr dirty="0" sz="3000" spc="185">
                <a:solidFill>
                  <a:srgbClr val="000000"/>
                </a:solidFill>
              </a:rPr>
              <a:t>t</a:t>
            </a:r>
            <a:r>
              <a:rPr dirty="0" sz="3000" spc="125">
                <a:solidFill>
                  <a:srgbClr val="000000"/>
                </a:solidFill>
              </a:rPr>
              <a:t>e</a:t>
            </a:r>
            <a:r>
              <a:rPr dirty="0" sz="3000" spc="130">
                <a:solidFill>
                  <a:srgbClr val="000000"/>
                </a:solidFill>
              </a:rPr>
              <a:t>r</a:t>
            </a:r>
            <a:r>
              <a:rPr dirty="0" sz="3000" spc="80">
                <a:solidFill>
                  <a:srgbClr val="000000"/>
                </a:solidFill>
              </a:rPr>
              <a:t>n</a:t>
            </a:r>
            <a:r>
              <a:rPr dirty="0" sz="3000" spc="125">
                <a:solidFill>
                  <a:srgbClr val="000000"/>
                </a:solidFill>
              </a:rPr>
              <a:t>e</a:t>
            </a:r>
            <a:r>
              <a:rPr dirty="0" sz="3000" spc="-114">
                <a:solidFill>
                  <a:srgbClr val="000000"/>
                </a:solidFill>
              </a:rPr>
              <a:t>t</a:t>
            </a:r>
            <a:r>
              <a:rPr dirty="0" sz="3000" spc="430">
                <a:solidFill>
                  <a:srgbClr val="000000"/>
                </a:solidFill>
              </a:rPr>
              <a:t> </a:t>
            </a:r>
            <a:r>
              <a:rPr dirty="0" sz="3000" spc="420">
                <a:solidFill>
                  <a:srgbClr val="000000"/>
                </a:solidFill>
              </a:rPr>
              <a:t>O</a:t>
            </a:r>
            <a:r>
              <a:rPr dirty="0" sz="3000" spc="-65">
                <a:solidFill>
                  <a:srgbClr val="000000"/>
                </a:solidFill>
              </a:rPr>
              <a:t>f</a:t>
            </a:r>
            <a:r>
              <a:rPr dirty="0" sz="3000" spc="430">
                <a:solidFill>
                  <a:srgbClr val="000000"/>
                </a:solidFill>
              </a:rPr>
              <a:t> </a:t>
            </a:r>
            <a:r>
              <a:rPr dirty="0" sz="3000" spc="275">
                <a:solidFill>
                  <a:srgbClr val="000000"/>
                </a:solidFill>
              </a:rPr>
              <a:t>T</a:t>
            </a:r>
            <a:r>
              <a:rPr dirty="0" sz="3000" spc="80">
                <a:solidFill>
                  <a:srgbClr val="000000"/>
                </a:solidFill>
              </a:rPr>
              <a:t>h</a:t>
            </a:r>
            <a:r>
              <a:rPr dirty="0" sz="3000" spc="170">
                <a:solidFill>
                  <a:srgbClr val="000000"/>
                </a:solidFill>
              </a:rPr>
              <a:t>i</a:t>
            </a:r>
            <a:r>
              <a:rPr dirty="0" sz="3000" spc="80">
                <a:solidFill>
                  <a:srgbClr val="000000"/>
                </a:solidFill>
              </a:rPr>
              <a:t>n</a:t>
            </a:r>
            <a:r>
              <a:rPr dirty="0" sz="3000" spc="5">
                <a:solidFill>
                  <a:srgbClr val="000000"/>
                </a:solidFill>
              </a:rPr>
              <a:t>g</a:t>
            </a:r>
            <a:r>
              <a:rPr dirty="0" sz="3000" spc="80">
                <a:solidFill>
                  <a:srgbClr val="000000"/>
                </a:solidFill>
              </a:rPr>
              <a:t>s</a:t>
            </a:r>
            <a:r>
              <a:rPr dirty="0" sz="3000" spc="-530">
                <a:solidFill>
                  <a:srgbClr val="000000"/>
                </a:solidFill>
              </a:rPr>
              <a:t>)</a:t>
            </a:r>
            <a:endParaRPr sz="3000"/>
          </a:p>
        </p:txBody>
      </p:sp>
      <p:grpSp>
        <p:nvGrpSpPr>
          <p:cNvPr id="8" name="object 8"/>
          <p:cNvGrpSpPr/>
          <p:nvPr/>
        </p:nvGrpSpPr>
        <p:grpSpPr>
          <a:xfrm>
            <a:off x="0" y="156"/>
            <a:ext cx="8858250" cy="10287000"/>
            <a:chOff x="0" y="156"/>
            <a:chExt cx="8858250" cy="10287000"/>
          </a:xfrm>
        </p:grpSpPr>
        <p:sp>
          <p:nvSpPr>
            <p:cNvPr id="9" name="object 9"/>
            <p:cNvSpPr/>
            <p:nvPr/>
          </p:nvSpPr>
          <p:spPr>
            <a:xfrm>
              <a:off x="0" y="1006688"/>
              <a:ext cx="8858250" cy="2101850"/>
            </a:xfrm>
            <a:custGeom>
              <a:avLst/>
              <a:gdLst/>
              <a:ahLst/>
              <a:cxnLst/>
              <a:rect l="l" t="t" r="r" b="b"/>
              <a:pathLst>
                <a:path w="8858250" h="2101850">
                  <a:moveTo>
                    <a:pt x="8655070" y="2101426"/>
                  </a:moveTo>
                  <a:lnTo>
                    <a:pt x="8608681" y="2096057"/>
                  </a:lnTo>
                  <a:lnTo>
                    <a:pt x="8566062" y="2080771"/>
                  </a:lnTo>
                  <a:lnTo>
                    <a:pt x="8528442" y="2056796"/>
                  </a:lnTo>
                  <a:lnTo>
                    <a:pt x="8497046" y="2025359"/>
                  </a:lnTo>
                  <a:lnTo>
                    <a:pt x="8473102" y="1987689"/>
                  </a:lnTo>
                  <a:lnTo>
                    <a:pt x="8457836" y="1945015"/>
                  </a:lnTo>
                  <a:lnTo>
                    <a:pt x="8452475" y="1898565"/>
                  </a:lnTo>
                  <a:lnTo>
                    <a:pt x="8455802" y="1861017"/>
                  </a:lnTo>
                  <a:lnTo>
                    <a:pt x="8465461" y="1826394"/>
                  </a:lnTo>
                  <a:lnTo>
                    <a:pt x="8480964" y="1794697"/>
                  </a:lnTo>
                  <a:lnTo>
                    <a:pt x="8501824" y="1765926"/>
                  </a:lnTo>
                  <a:lnTo>
                    <a:pt x="7081057" y="67620"/>
                  </a:lnTo>
                  <a:lnTo>
                    <a:pt x="0" y="67620"/>
                  </a:lnTo>
                  <a:lnTo>
                    <a:pt x="0" y="0"/>
                  </a:lnTo>
                  <a:lnTo>
                    <a:pt x="7109628" y="0"/>
                  </a:lnTo>
                  <a:lnTo>
                    <a:pt x="8548578" y="1724313"/>
                  </a:lnTo>
                  <a:lnTo>
                    <a:pt x="8752504" y="1724313"/>
                  </a:lnTo>
                  <a:lnTo>
                    <a:pt x="8808868" y="1770680"/>
                  </a:lnTo>
                  <a:lnTo>
                    <a:pt x="8833736" y="1808304"/>
                  </a:lnTo>
                  <a:lnTo>
                    <a:pt x="8850381" y="1851296"/>
                  </a:lnTo>
                  <a:lnTo>
                    <a:pt x="8857665" y="1898565"/>
                  </a:lnTo>
                  <a:lnTo>
                    <a:pt x="8852304" y="1945015"/>
                  </a:lnTo>
                  <a:lnTo>
                    <a:pt x="8837038" y="1987689"/>
                  </a:lnTo>
                  <a:lnTo>
                    <a:pt x="8813093" y="2025359"/>
                  </a:lnTo>
                  <a:lnTo>
                    <a:pt x="8781697" y="2056796"/>
                  </a:lnTo>
                  <a:lnTo>
                    <a:pt x="8744077" y="2080771"/>
                  </a:lnTo>
                  <a:lnTo>
                    <a:pt x="8701459" y="2096057"/>
                  </a:lnTo>
                  <a:lnTo>
                    <a:pt x="8655070" y="2101426"/>
                  </a:lnTo>
                  <a:close/>
                </a:path>
                <a:path w="8858250" h="2101850">
                  <a:moveTo>
                    <a:pt x="8752504" y="1724313"/>
                  </a:moveTo>
                  <a:lnTo>
                    <a:pt x="8548578" y="1724313"/>
                  </a:lnTo>
                  <a:lnTo>
                    <a:pt x="8571346" y="1712163"/>
                  </a:lnTo>
                  <a:lnTo>
                    <a:pt x="8596305" y="1703182"/>
                  </a:lnTo>
                  <a:lnTo>
                    <a:pt x="8622725" y="1697615"/>
                  </a:lnTo>
                  <a:lnTo>
                    <a:pt x="8649875" y="1695705"/>
                  </a:lnTo>
                  <a:lnTo>
                    <a:pt x="8696280" y="1700937"/>
                  </a:lnTo>
                  <a:lnTo>
                    <a:pt x="8739004" y="1715904"/>
                  </a:lnTo>
                  <a:lnTo>
                    <a:pt x="8752504" y="1724313"/>
                  </a:lnTo>
                  <a:close/>
                </a:path>
              </a:pathLst>
            </a:custGeom>
            <a:solidFill>
              <a:srgbClr val="000000">
                <a:alpha val="6862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156"/>
              <a:ext cx="542925" cy="10287000"/>
            </a:xfrm>
            <a:custGeom>
              <a:avLst/>
              <a:gdLst/>
              <a:ahLst/>
              <a:cxnLst/>
              <a:rect l="l" t="t" r="r" b="b"/>
              <a:pathLst>
                <a:path w="542925" h="10287000">
                  <a:moveTo>
                    <a:pt x="542924" y="10286688"/>
                  </a:moveTo>
                  <a:lnTo>
                    <a:pt x="0" y="10286688"/>
                  </a:lnTo>
                  <a:lnTo>
                    <a:pt x="0" y="0"/>
                  </a:lnTo>
                  <a:lnTo>
                    <a:pt x="542924" y="0"/>
                  </a:lnTo>
                  <a:lnTo>
                    <a:pt x="542924" y="10286688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74215" y="0"/>
            <a:ext cx="3914140" cy="4265930"/>
          </a:xfrm>
          <a:custGeom>
            <a:avLst/>
            <a:gdLst/>
            <a:ahLst/>
            <a:cxnLst/>
            <a:rect l="l" t="t" r="r" b="b"/>
            <a:pathLst>
              <a:path w="3914140" h="4265930">
                <a:moveTo>
                  <a:pt x="2885994" y="4265628"/>
                </a:moveTo>
                <a:lnTo>
                  <a:pt x="2837867" y="4265234"/>
                </a:lnTo>
                <a:lnTo>
                  <a:pt x="2789850" y="4264055"/>
                </a:lnTo>
                <a:lnTo>
                  <a:pt x="2742030" y="4262097"/>
                </a:lnTo>
                <a:lnTo>
                  <a:pt x="2694414" y="4259366"/>
                </a:lnTo>
                <a:lnTo>
                  <a:pt x="2647006" y="4255868"/>
                </a:lnTo>
                <a:lnTo>
                  <a:pt x="2599814" y="4251611"/>
                </a:lnTo>
                <a:lnTo>
                  <a:pt x="2552844" y="4246599"/>
                </a:lnTo>
                <a:lnTo>
                  <a:pt x="2506101" y="4240838"/>
                </a:lnTo>
                <a:lnTo>
                  <a:pt x="2459591" y="4234336"/>
                </a:lnTo>
                <a:lnTo>
                  <a:pt x="2413322" y="4227098"/>
                </a:lnTo>
                <a:lnTo>
                  <a:pt x="2367299" y="4219130"/>
                </a:lnTo>
                <a:lnTo>
                  <a:pt x="2321528" y="4210438"/>
                </a:lnTo>
                <a:lnTo>
                  <a:pt x="2276015" y="4201029"/>
                </a:lnTo>
                <a:lnTo>
                  <a:pt x="2230766" y="4190909"/>
                </a:lnTo>
                <a:lnTo>
                  <a:pt x="2185788" y="4180083"/>
                </a:lnTo>
                <a:lnTo>
                  <a:pt x="2141087" y="4168558"/>
                </a:lnTo>
                <a:lnTo>
                  <a:pt x="2096668" y="4156340"/>
                </a:lnTo>
                <a:lnTo>
                  <a:pt x="2052538" y="4143435"/>
                </a:lnTo>
                <a:lnTo>
                  <a:pt x="2008703" y="4129849"/>
                </a:lnTo>
                <a:lnTo>
                  <a:pt x="1965169" y="4115589"/>
                </a:lnTo>
                <a:lnTo>
                  <a:pt x="1921943" y="4100660"/>
                </a:lnTo>
                <a:lnTo>
                  <a:pt x="1879029" y="4085068"/>
                </a:lnTo>
                <a:lnTo>
                  <a:pt x="1836436" y="4068821"/>
                </a:lnTo>
                <a:lnTo>
                  <a:pt x="1794168" y="4051923"/>
                </a:lnTo>
                <a:lnTo>
                  <a:pt x="1752231" y="4034381"/>
                </a:lnTo>
                <a:lnTo>
                  <a:pt x="1710633" y="4016201"/>
                </a:lnTo>
                <a:lnTo>
                  <a:pt x="1669378" y="3997390"/>
                </a:lnTo>
                <a:lnTo>
                  <a:pt x="1628474" y="3977952"/>
                </a:lnTo>
                <a:lnTo>
                  <a:pt x="1587925" y="3957895"/>
                </a:lnTo>
                <a:lnTo>
                  <a:pt x="1547739" y="3937225"/>
                </a:lnTo>
                <a:lnTo>
                  <a:pt x="1507922" y="3915947"/>
                </a:lnTo>
                <a:lnTo>
                  <a:pt x="1468479" y="3894069"/>
                </a:lnTo>
                <a:lnTo>
                  <a:pt x="1429417" y="3871595"/>
                </a:lnTo>
                <a:lnTo>
                  <a:pt x="1390742" y="3848532"/>
                </a:lnTo>
                <a:lnTo>
                  <a:pt x="1352460" y="3824886"/>
                </a:lnTo>
                <a:lnTo>
                  <a:pt x="1314576" y="3800664"/>
                </a:lnTo>
                <a:lnTo>
                  <a:pt x="1277098" y="3775871"/>
                </a:lnTo>
                <a:lnTo>
                  <a:pt x="1240032" y="3750514"/>
                </a:lnTo>
                <a:lnTo>
                  <a:pt x="1203383" y="3724598"/>
                </a:lnTo>
                <a:lnTo>
                  <a:pt x="1167157" y="3698131"/>
                </a:lnTo>
                <a:lnTo>
                  <a:pt x="1131361" y="3671117"/>
                </a:lnTo>
                <a:lnTo>
                  <a:pt x="1096001" y="3643563"/>
                </a:lnTo>
                <a:lnTo>
                  <a:pt x="1061083" y="3615475"/>
                </a:lnTo>
                <a:lnTo>
                  <a:pt x="1026613" y="3586860"/>
                </a:lnTo>
                <a:lnTo>
                  <a:pt x="992597" y="3557723"/>
                </a:lnTo>
                <a:lnTo>
                  <a:pt x="959042" y="3528071"/>
                </a:lnTo>
                <a:lnTo>
                  <a:pt x="925953" y="3497909"/>
                </a:lnTo>
                <a:lnTo>
                  <a:pt x="893336" y="3467244"/>
                </a:lnTo>
                <a:lnTo>
                  <a:pt x="861199" y="3436082"/>
                </a:lnTo>
                <a:lnTo>
                  <a:pt x="829546" y="3404429"/>
                </a:lnTo>
                <a:lnTo>
                  <a:pt x="798384" y="3372292"/>
                </a:lnTo>
                <a:lnTo>
                  <a:pt x="767719" y="3339675"/>
                </a:lnTo>
                <a:lnTo>
                  <a:pt x="737557" y="3306586"/>
                </a:lnTo>
                <a:lnTo>
                  <a:pt x="707905" y="3273031"/>
                </a:lnTo>
                <a:lnTo>
                  <a:pt x="678768" y="3239015"/>
                </a:lnTo>
                <a:lnTo>
                  <a:pt x="650153" y="3204545"/>
                </a:lnTo>
                <a:lnTo>
                  <a:pt x="622065" y="3169627"/>
                </a:lnTo>
                <a:lnTo>
                  <a:pt x="594511" y="3134267"/>
                </a:lnTo>
                <a:lnTo>
                  <a:pt x="567498" y="3098471"/>
                </a:lnTo>
                <a:lnTo>
                  <a:pt x="541030" y="3062246"/>
                </a:lnTo>
                <a:lnTo>
                  <a:pt x="515114" y="3025596"/>
                </a:lnTo>
                <a:lnTo>
                  <a:pt x="489757" y="2988530"/>
                </a:lnTo>
                <a:lnTo>
                  <a:pt x="464964" y="2951052"/>
                </a:lnTo>
                <a:lnTo>
                  <a:pt x="440742" y="2913169"/>
                </a:lnTo>
                <a:lnTo>
                  <a:pt x="417096" y="2874886"/>
                </a:lnTo>
                <a:lnTo>
                  <a:pt x="394033" y="2836211"/>
                </a:lnTo>
                <a:lnTo>
                  <a:pt x="371559" y="2797149"/>
                </a:lnTo>
                <a:lnTo>
                  <a:pt x="349681" y="2757706"/>
                </a:lnTo>
                <a:lnTo>
                  <a:pt x="328403" y="2717889"/>
                </a:lnTo>
                <a:lnTo>
                  <a:pt x="307733" y="2677703"/>
                </a:lnTo>
                <a:lnTo>
                  <a:pt x="287676" y="2637155"/>
                </a:lnTo>
                <a:lnTo>
                  <a:pt x="268239" y="2596250"/>
                </a:lnTo>
                <a:lnTo>
                  <a:pt x="249427" y="2554996"/>
                </a:lnTo>
                <a:lnTo>
                  <a:pt x="231247" y="2513397"/>
                </a:lnTo>
                <a:lnTo>
                  <a:pt x="213705" y="2471461"/>
                </a:lnTo>
                <a:lnTo>
                  <a:pt x="196807" y="2429192"/>
                </a:lnTo>
                <a:lnTo>
                  <a:pt x="180560" y="2386599"/>
                </a:lnTo>
                <a:lnTo>
                  <a:pt x="164968" y="2343686"/>
                </a:lnTo>
                <a:lnTo>
                  <a:pt x="150039" y="2300459"/>
                </a:lnTo>
                <a:lnTo>
                  <a:pt x="135779" y="2256925"/>
                </a:lnTo>
                <a:lnTo>
                  <a:pt x="122193" y="2213090"/>
                </a:lnTo>
                <a:lnTo>
                  <a:pt x="109288" y="2168960"/>
                </a:lnTo>
                <a:lnTo>
                  <a:pt x="97070" y="2124542"/>
                </a:lnTo>
                <a:lnTo>
                  <a:pt x="85545" y="2079840"/>
                </a:lnTo>
                <a:lnTo>
                  <a:pt x="74719" y="2034862"/>
                </a:lnTo>
                <a:lnTo>
                  <a:pt x="64599" y="1989613"/>
                </a:lnTo>
                <a:lnTo>
                  <a:pt x="55190" y="1944100"/>
                </a:lnTo>
                <a:lnTo>
                  <a:pt x="46498" y="1898329"/>
                </a:lnTo>
                <a:lnTo>
                  <a:pt x="38530" y="1852306"/>
                </a:lnTo>
                <a:lnTo>
                  <a:pt x="31292" y="1806037"/>
                </a:lnTo>
                <a:lnTo>
                  <a:pt x="24790" y="1759527"/>
                </a:lnTo>
                <a:lnTo>
                  <a:pt x="19030" y="1712785"/>
                </a:lnTo>
                <a:lnTo>
                  <a:pt x="14017" y="1665814"/>
                </a:lnTo>
                <a:lnTo>
                  <a:pt x="9760" y="1618622"/>
                </a:lnTo>
                <a:lnTo>
                  <a:pt x="6262" y="1571215"/>
                </a:lnTo>
                <a:lnTo>
                  <a:pt x="3532" y="1523598"/>
                </a:lnTo>
                <a:lnTo>
                  <a:pt x="1573" y="1475778"/>
                </a:lnTo>
                <a:lnTo>
                  <a:pt x="394" y="1427761"/>
                </a:lnTo>
                <a:lnTo>
                  <a:pt x="0" y="1379554"/>
                </a:lnTo>
                <a:lnTo>
                  <a:pt x="394" y="1331346"/>
                </a:lnTo>
                <a:lnTo>
                  <a:pt x="1573" y="1283329"/>
                </a:lnTo>
                <a:lnTo>
                  <a:pt x="3532" y="1235509"/>
                </a:lnTo>
                <a:lnTo>
                  <a:pt x="6262" y="1187893"/>
                </a:lnTo>
                <a:lnTo>
                  <a:pt x="9760" y="1140485"/>
                </a:lnTo>
                <a:lnTo>
                  <a:pt x="14017" y="1093293"/>
                </a:lnTo>
                <a:lnTo>
                  <a:pt x="19030" y="1046323"/>
                </a:lnTo>
                <a:lnTo>
                  <a:pt x="24790" y="999580"/>
                </a:lnTo>
                <a:lnTo>
                  <a:pt x="31292" y="953071"/>
                </a:lnTo>
                <a:lnTo>
                  <a:pt x="38530" y="906801"/>
                </a:lnTo>
                <a:lnTo>
                  <a:pt x="46498" y="860778"/>
                </a:lnTo>
                <a:lnTo>
                  <a:pt x="55190" y="815007"/>
                </a:lnTo>
                <a:lnTo>
                  <a:pt x="64599" y="769494"/>
                </a:lnTo>
                <a:lnTo>
                  <a:pt x="74719" y="724245"/>
                </a:lnTo>
                <a:lnTo>
                  <a:pt x="85545" y="679267"/>
                </a:lnTo>
                <a:lnTo>
                  <a:pt x="97070" y="634566"/>
                </a:lnTo>
                <a:lnTo>
                  <a:pt x="109288" y="590147"/>
                </a:lnTo>
                <a:lnTo>
                  <a:pt x="122193" y="546017"/>
                </a:lnTo>
                <a:lnTo>
                  <a:pt x="135779" y="502182"/>
                </a:lnTo>
                <a:lnTo>
                  <a:pt x="150039" y="458648"/>
                </a:lnTo>
                <a:lnTo>
                  <a:pt x="164968" y="415422"/>
                </a:lnTo>
                <a:lnTo>
                  <a:pt x="180560" y="372509"/>
                </a:lnTo>
                <a:lnTo>
                  <a:pt x="196807" y="329915"/>
                </a:lnTo>
                <a:lnTo>
                  <a:pt x="213705" y="287647"/>
                </a:lnTo>
                <a:lnTo>
                  <a:pt x="231247" y="245710"/>
                </a:lnTo>
                <a:lnTo>
                  <a:pt x="249427" y="204112"/>
                </a:lnTo>
                <a:lnTo>
                  <a:pt x="268239" y="162857"/>
                </a:lnTo>
                <a:lnTo>
                  <a:pt x="287676" y="121953"/>
                </a:lnTo>
                <a:lnTo>
                  <a:pt x="307733" y="81405"/>
                </a:lnTo>
                <a:lnTo>
                  <a:pt x="328403" y="41219"/>
                </a:lnTo>
                <a:lnTo>
                  <a:pt x="349681" y="1401"/>
                </a:lnTo>
                <a:lnTo>
                  <a:pt x="350458" y="0"/>
                </a:lnTo>
                <a:lnTo>
                  <a:pt x="3913783" y="0"/>
                </a:lnTo>
                <a:lnTo>
                  <a:pt x="3913783" y="4077186"/>
                </a:lnTo>
                <a:lnTo>
                  <a:pt x="3893120" y="4085068"/>
                </a:lnTo>
                <a:lnTo>
                  <a:pt x="3850206" y="4100660"/>
                </a:lnTo>
                <a:lnTo>
                  <a:pt x="3806980" y="4115589"/>
                </a:lnTo>
                <a:lnTo>
                  <a:pt x="3763446" y="4129849"/>
                </a:lnTo>
                <a:lnTo>
                  <a:pt x="3719611" y="4143435"/>
                </a:lnTo>
                <a:lnTo>
                  <a:pt x="3675481" y="4156340"/>
                </a:lnTo>
                <a:lnTo>
                  <a:pt x="3631062" y="4168558"/>
                </a:lnTo>
                <a:lnTo>
                  <a:pt x="3586361" y="4180083"/>
                </a:lnTo>
                <a:lnTo>
                  <a:pt x="3541383" y="4190909"/>
                </a:lnTo>
                <a:lnTo>
                  <a:pt x="3496134" y="4201029"/>
                </a:lnTo>
                <a:lnTo>
                  <a:pt x="3450621" y="4210438"/>
                </a:lnTo>
                <a:lnTo>
                  <a:pt x="3404850" y="4219130"/>
                </a:lnTo>
                <a:lnTo>
                  <a:pt x="3358827" y="4227098"/>
                </a:lnTo>
                <a:lnTo>
                  <a:pt x="3312558" y="4234336"/>
                </a:lnTo>
                <a:lnTo>
                  <a:pt x="3266048" y="4240838"/>
                </a:lnTo>
                <a:lnTo>
                  <a:pt x="3219305" y="4246599"/>
                </a:lnTo>
                <a:lnTo>
                  <a:pt x="3172335" y="4251611"/>
                </a:lnTo>
                <a:lnTo>
                  <a:pt x="3125143" y="4255868"/>
                </a:lnTo>
                <a:lnTo>
                  <a:pt x="3077735" y="4259366"/>
                </a:lnTo>
                <a:lnTo>
                  <a:pt x="3030119" y="4262097"/>
                </a:lnTo>
                <a:lnTo>
                  <a:pt x="2982299" y="4264055"/>
                </a:lnTo>
                <a:lnTo>
                  <a:pt x="2934282" y="4265234"/>
                </a:lnTo>
                <a:lnTo>
                  <a:pt x="2885994" y="426562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0748" y="8441623"/>
            <a:ext cx="1638300" cy="1628775"/>
          </a:xfrm>
          <a:custGeom>
            <a:avLst/>
            <a:gdLst/>
            <a:ahLst/>
            <a:cxnLst/>
            <a:rect l="l" t="t" r="r" b="b"/>
            <a:pathLst>
              <a:path w="1638300" h="1628775">
                <a:moveTo>
                  <a:pt x="1638238" y="1628774"/>
                </a:moveTo>
                <a:lnTo>
                  <a:pt x="0" y="1628774"/>
                </a:lnTo>
                <a:lnTo>
                  <a:pt x="0" y="0"/>
                </a:lnTo>
                <a:lnTo>
                  <a:pt x="1638238" y="1628774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7830" y="210717"/>
            <a:ext cx="1628775" cy="1638300"/>
          </a:xfrm>
          <a:custGeom>
            <a:avLst/>
            <a:gdLst/>
            <a:ahLst/>
            <a:cxnLst/>
            <a:rect l="l" t="t" r="r" b="b"/>
            <a:pathLst>
              <a:path w="1628775" h="1638300">
                <a:moveTo>
                  <a:pt x="0" y="1638238"/>
                </a:moveTo>
                <a:lnTo>
                  <a:pt x="0" y="0"/>
                </a:lnTo>
                <a:lnTo>
                  <a:pt x="1628774" y="0"/>
                </a:lnTo>
                <a:lnTo>
                  <a:pt x="0" y="163823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9793" y="620180"/>
            <a:ext cx="638365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335">
                <a:solidFill>
                  <a:srgbClr val="2A4A9D"/>
                </a:solidFill>
                <a:latin typeface="Arial"/>
                <a:cs typeface="Arial"/>
              </a:rPr>
              <a:t>INTRODUCTION</a:t>
            </a:r>
            <a:endParaRPr sz="6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0894" y="2829405"/>
            <a:ext cx="110731" cy="1107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25023" y="2536031"/>
            <a:ext cx="13407390" cy="567309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3403600" algn="l"/>
                <a:tab pos="5815965" algn="l"/>
                <a:tab pos="7913370" algn="l"/>
                <a:tab pos="9167495" algn="l"/>
                <a:tab pos="11774170" algn="l"/>
              </a:tabLst>
            </a:pPr>
            <a:r>
              <a:rPr dirty="0" sz="2800" spc="250">
                <a:latin typeface="Arial MT"/>
                <a:cs typeface="Arial MT"/>
              </a:rPr>
              <a:t>SENSOR-</a:t>
            </a:r>
            <a:r>
              <a:rPr dirty="0" sz="2800" spc="-495">
                <a:latin typeface="Arial MT"/>
                <a:cs typeface="Arial MT"/>
              </a:rPr>
              <a:t> </a:t>
            </a:r>
            <a:r>
              <a:rPr dirty="0" sz="2800" spc="235">
                <a:latin typeface="Arial MT"/>
                <a:cs typeface="Arial MT"/>
              </a:rPr>
              <a:t>LADEN	</a:t>
            </a:r>
            <a:r>
              <a:rPr dirty="0" sz="2800" spc="254">
                <a:latin typeface="Arial MT"/>
                <a:cs typeface="Arial MT"/>
              </a:rPr>
              <a:t>WEARABLE	</a:t>
            </a:r>
            <a:r>
              <a:rPr dirty="0" sz="2800" spc="250">
                <a:latin typeface="Arial MT"/>
                <a:cs typeface="Arial MT"/>
              </a:rPr>
              <a:t>SYSTEMS	</a:t>
            </a:r>
            <a:r>
              <a:rPr dirty="0" sz="2800" spc="220">
                <a:latin typeface="Arial MT"/>
                <a:cs typeface="Arial MT"/>
              </a:rPr>
              <a:t>HAVE	</a:t>
            </a:r>
            <a:r>
              <a:rPr dirty="0" sz="2800" spc="260">
                <a:latin typeface="Arial MT"/>
                <a:cs typeface="Arial MT"/>
              </a:rPr>
              <a:t>ATTRACTED	</a:t>
            </a:r>
            <a:r>
              <a:rPr dirty="0" sz="2800" spc="225">
                <a:latin typeface="Arial MT"/>
                <a:cs typeface="Arial MT"/>
              </a:rPr>
              <a:t>HUGE</a:t>
            </a:r>
            <a:endParaRPr sz="2800">
              <a:latin typeface="Arial MT"/>
              <a:cs typeface="Arial MT"/>
            </a:endParaRPr>
          </a:p>
          <a:p>
            <a:pPr marL="12700" marR="5080">
              <a:lnSpc>
                <a:spcPct val="120300"/>
              </a:lnSpc>
              <a:tabLst>
                <a:tab pos="2205355" algn="l"/>
                <a:tab pos="2770505" algn="l"/>
                <a:tab pos="4592955" algn="l"/>
                <a:tab pos="6122035" algn="l"/>
                <a:tab pos="8219440" algn="l"/>
                <a:tab pos="8924290" algn="l"/>
                <a:tab pos="9883140" algn="l"/>
                <a:tab pos="12331065" algn="l"/>
              </a:tabLst>
            </a:pPr>
            <a:r>
              <a:rPr dirty="0" sz="2800" spc="290">
                <a:latin typeface="Arial MT"/>
                <a:cs typeface="Arial MT"/>
              </a:rPr>
              <a:t>INTERES</a:t>
            </a:r>
            <a:r>
              <a:rPr dirty="0" sz="2800" spc="10">
                <a:latin typeface="Arial MT"/>
                <a:cs typeface="Arial MT"/>
              </a:rPr>
              <a:t>T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285">
                <a:latin typeface="Arial MT"/>
                <a:cs typeface="Arial MT"/>
              </a:rPr>
              <a:t>I</a:t>
            </a:r>
            <a:r>
              <a:rPr dirty="0" sz="2800" spc="15">
                <a:latin typeface="Arial MT"/>
                <a:cs typeface="Arial MT"/>
              </a:rPr>
              <a:t>N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290">
                <a:latin typeface="Arial MT"/>
                <a:cs typeface="Arial MT"/>
              </a:rPr>
              <a:t>RECEN</a:t>
            </a:r>
            <a:r>
              <a:rPr dirty="0" sz="2800" spc="10">
                <a:latin typeface="Arial MT"/>
                <a:cs typeface="Arial MT"/>
              </a:rPr>
              <a:t>T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290">
                <a:latin typeface="Arial MT"/>
                <a:cs typeface="Arial MT"/>
              </a:rPr>
              <a:t>YEAR</a:t>
            </a:r>
            <a:r>
              <a:rPr dirty="0" sz="2800" spc="10">
                <a:latin typeface="Arial MT"/>
                <a:cs typeface="Arial MT"/>
              </a:rPr>
              <a:t>S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290">
                <a:latin typeface="Arial MT"/>
                <a:cs typeface="Arial MT"/>
              </a:rPr>
              <a:t>BECAUS</a:t>
            </a:r>
            <a:r>
              <a:rPr dirty="0" sz="2800" spc="10">
                <a:latin typeface="Arial MT"/>
                <a:cs typeface="Arial MT"/>
              </a:rPr>
              <a:t>E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295">
                <a:latin typeface="Arial MT"/>
                <a:cs typeface="Arial MT"/>
              </a:rPr>
              <a:t>O</a:t>
            </a:r>
            <a:r>
              <a:rPr dirty="0" sz="2800" spc="10">
                <a:latin typeface="Arial MT"/>
                <a:cs typeface="Arial MT"/>
              </a:rPr>
              <a:t>F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290">
                <a:latin typeface="Arial MT"/>
                <a:cs typeface="Arial MT"/>
              </a:rPr>
              <a:t>TH</a:t>
            </a:r>
            <a:r>
              <a:rPr dirty="0" sz="2800" spc="10">
                <a:latin typeface="Arial MT"/>
                <a:cs typeface="Arial MT"/>
              </a:rPr>
              <a:t>E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290">
                <a:latin typeface="Arial MT"/>
                <a:cs typeface="Arial MT"/>
              </a:rPr>
              <a:t>POTENTIA</a:t>
            </a:r>
            <a:r>
              <a:rPr dirty="0" sz="2800" spc="10">
                <a:latin typeface="Arial MT"/>
                <a:cs typeface="Arial MT"/>
              </a:rPr>
              <a:t>L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290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Y  </a:t>
            </a:r>
            <a:r>
              <a:rPr dirty="0" sz="2800" spc="220">
                <a:latin typeface="Arial MT"/>
                <a:cs typeface="Arial MT"/>
              </a:rPr>
              <a:t>HOLD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Arial MT"/>
              <a:cs typeface="Arial MT"/>
            </a:endParaRPr>
          </a:p>
          <a:p>
            <a:pPr marL="12700" marR="1767839">
              <a:lnSpc>
                <a:spcPct val="120300"/>
              </a:lnSpc>
              <a:tabLst>
                <a:tab pos="971550" algn="l"/>
                <a:tab pos="2010410" algn="l"/>
                <a:tab pos="2539365" algn="l"/>
                <a:tab pos="4676775" algn="l"/>
                <a:tab pos="4792980" algn="l"/>
                <a:tab pos="5222240" algn="l"/>
                <a:tab pos="5632450" algn="l"/>
                <a:tab pos="5752465" algn="l"/>
                <a:tab pos="6042660" algn="l"/>
                <a:tab pos="7710805" algn="l"/>
                <a:tab pos="9139555" algn="l"/>
                <a:tab pos="10118090" algn="l"/>
                <a:tab pos="10746740" algn="l"/>
                <a:tab pos="11097260" algn="l"/>
              </a:tabLst>
            </a:pPr>
            <a:r>
              <a:rPr dirty="0" sz="2800" spc="290">
                <a:latin typeface="Arial MT"/>
                <a:cs typeface="Arial MT"/>
              </a:rPr>
              <a:t>TH</a:t>
            </a:r>
            <a:r>
              <a:rPr dirty="0" sz="2800" spc="10">
                <a:latin typeface="Arial MT"/>
                <a:cs typeface="Arial MT"/>
              </a:rPr>
              <a:t>E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295">
                <a:latin typeface="Arial MT"/>
                <a:cs typeface="Arial MT"/>
              </a:rPr>
              <a:t>SMAR</a:t>
            </a:r>
            <a:r>
              <a:rPr dirty="0" sz="2800" spc="10">
                <a:latin typeface="Arial MT"/>
                <a:cs typeface="Arial MT"/>
              </a:rPr>
              <a:t>T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290">
                <a:latin typeface="Arial MT"/>
                <a:cs typeface="Arial MT"/>
              </a:rPr>
              <a:t>BANDAG</a:t>
            </a:r>
            <a:r>
              <a:rPr dirty="0" sz="2800" spc="10">
                <a:latin typeface="Arial MT"/>
                <a:cs typeface="Arial MT"/>
              </a:rPr>
              <a:t>E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285">
                <a:latin typeface="Arial MT"/>
                <a:cs typeface="Arial MT"/>
              </a:rPr>
              <a:t>I</a:t>
            </a:r>
            <a:r>
              <a:rPr dirty="0" sz="2800" spc="10">
                <a:latin typeface="Arial MT"/>
                <a:cs typeface="Arial MT"/>
              </a:rPr>
              <a:t>S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10">
                <a:latin typeface="Arial MT"/>
                <a:cs typeface="Arial MT"/>
              </a:rPr>
              <a:t>A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10">
                <a:latin typeface="Arial MT"/>
                <a:cs typeface="Arial MT"/>
              </a:rPr>
              <a:t>A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290">
                <a:latin typeface="Arial MT"/>
                <a:cs typeface="Arial MT"/>
              </a:rPr>
              <a:t>BATTERYLES</a:t>
            </a:r>
            <a:r>
              <a:rPr dirty="0" sz="2800" spc="10">
                <a:latin typeface="Arial MT"/>
                <a:cs typeface="Arial MT"/>
              </a:rPr>
              <a:t>S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290">
                <a:latin typeface="Arial MT"/>
                <a:cs typeface="Arial MT"/>
              </a:rPr>
              <a:t>NF</a:t>
            </a:r>
            <a:r>
              <a:rPr dirty="0" sz="2800" spc="15">
                <a:latin typeface="Arial MT"/>
                <a:cs typeface="Arial MT"/>
              </a:rPr>
              <a:t>C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290">
                <a:latin typeface="Arial MT"/>
                <a:cs typeface="Arial MT"/>
              </a:rPr>
              <a:t>TA</a:t>
            </a:r>
            <a:r>
              <a:rPr dirty="0" sz="2800" spc="15">
                <a:latin typeface="Arial MT"/>
                <a:cs typeface="Arial MT"/>
              </a:rPr>
              <a:t>G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290">
                <a:latin typeface="Arial MT"/>
                <a:cs typeface="Arial MT"/>
              </a:rPr>
              <a:t>T</a:t>
            </a:r>
            <a:r>
              <a:rPr dirty="0" sz="2800" spc="5">
                <a:latin typeface="Arial MT"/>
                <a:cs typeface="Arial MT"/>
              </a:rPr>
              <a:t>O  </a:t>
            </a:r>
            <a:r>
              <a:rPr dirty="0" sz="2800" spc="250">
                <a:latin typeface="Arial MT"/>
                <a:cs typeface="Arial MT"/>
              </a:rPr>
              <a:t>PROVIDE	</a:t>
            </a:r>
            <a:r>
              <a:rPr dirty="0" sz="2800" spc="265">
                <a:latin typeface="Arial MT"/>
                <a:cs typeface="Arial MT"/>
              </a:rPr>
              <a:t>WIRELESSLY		</a:t>
            </a:r>
            <a:r>
              <a:rPr dirty="0" sz="2800" spc="200">
                <a:latin typeface="Arial MT"/>
                <a:cs typeface="Arial MT"/>
              </a:rPr>
              <a:t>THE		</a:t>
            </a:r>
            <a:r>
              <a:rPr dirty="0" sz="2800" spc="250">
                <a:latin typeface="Arial MT"/>
                <a:cs typeface="Arial MT"/>
              </a:rPr>
              <a:t>CRUCIAL	</a:t>
            </a:r>
            <a:r>
              <a:rPr dirty="0" sz="2800" spc="265">
                <a:latin typeface="Arial MT"/>
                <a:cs typeface="Arial MT"/>
              </a:rPr>
              <a:t>INFORMATION	</a:t>
            </a:r>
            <a:r>
              <a:rPr dirty="0" sz="2800" spc="150">
                <a:latin typeface="Arial MT"/>
                <a:cs typeface="Arial MT"/>
              </a:rPr>
              <a:t>IN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3185160" algn="l"/>
                <a:tab pos="4478655" algn="l"/>
                <a:tab pos="5163185" algn="l"/>
                <a:tab pos="5867400" algn="l"/>
                <a:tab pos="7574280" algn="l"/>
              </a:tabLst>
            </a:pPr>
            <a:r>
              <a:rPr dirty="0" sz="2800" spc="265">
                <a:latin typeface="Arial MT"/>
                <a:cs typeface="Arial MT"/>
              </a:rPr>
              <a:t>APPLICATIONS	</a:t>
            </a:r>
            <a:r>
              <a:rPr dirty="0" sz="2800" spc="220">
                <a:latin typeface="Arial MT"/>
                <a:cs typeface="Arial MT"/>
              </a:rPr>
              <a:t>SUCH	</a:t>
            </a:r>
            <a:r>
              <a:rPr dirty="0" sz="2800" spc="150">
                <a:latin typeface="Arial MT"/>
                <a:cs typeface="Arial MT"/>
              </a:rPr>
              <a:t>AS	OF	</a:t>
            </a:r>
            <a:r>
              <a:rPr dirty="0" sz="2800" spc="240">
                <a:latin typeface="Arial MT"/>
                <a:cs typeface="Arial MT"/>
              </a:rPr>
              <a:t>WOUND	</a:t>
            </a:r>
            <a:r>
              <a:rPr dirty="0" sz="2800" spc="265">
                <a:latin typeface="Arial MT"/>
                <a:cs typeface="Arial MT"/>
              </a:rPr>
              <a:t>ASSESSMENT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245870" algn="l"/>
                <a:tab pos="2225675" algn="l"/>
                <a:tab pos="3754120" algn="l"/>
                <a:tab pos="4498340" algn="l"/>
                <a:tab pos="7319645" algn="l"/>
                <a:tab pos="10416540" algn="l"/>
                <a:tab pos="11710035" algn="l"/>
              </a:tabLst>
            </a:pPr>
            <a:r>
              <a:rPr dirty="0" sz="2800" spc="220">
                <a:latin typeface="Arial MT"/>
                <a:cs typeface="Arial MT"/>
              </a:rPr>
              <a:t>THEY	</a:t>
            </a:r>
            <a:r>
              <a:rPr dirty="0" sz="2800" spc="200">
                <a:latin typeface="Arial MT"/>
                <a:cs typeface="Arial MT"/>
              </a:rPr>
              <a:t>ARE	</a:t>
            </a:r>
            <a:r>
              <a:rPr dirty="0" sz="2800" spc="235">
                <a:latin typeface="Arial MT"/>
                <a:cs typeface="Arial MT"/>
              </a:rPr>
              <a:t>BASED	</a:t>
            </a:r>
            <a:r>
              <a:rPr dirty="0" sz="2800" spc="155">
                <a:latin typeface="Arial MT"/>
                <a:cs typeface="Arial MT"/>
              </a:rPr>
              <a:t>ON	</a:t>
            </a:r>
            <a:r>
              <a:rPr dirty="0" sz="2800" spc="265">
                <a:latin typeface="Arial MT"/>
                <a:cs typeface="Arial MT"/>
              </a:rPr>
              <a:t>MONITORING	PARAMETERS,	</a:t>
            </a:r>
            <a:r>
              <a:rPr dirty="0" sz="2800" spc="220">
                <a:latin typeface="Arial MT"/>
                <a:cs typeface="Arial MT"/>
              </a:rPr>
              <a:t>SUCH	</a:t>
            </a:r>
            <a:r>
              <a:rPr dirty="0" sz="2800" spc="150">
                <a:latin typeface="Arial MT"/>
                <a:cs typeface="Arial MT"/>
              </a:rPr>
              <a:t>AS</a:t>
            </a:r>
            <a:endParaRPr sz="2800">
              <a:latin typeface="Arial MT"/>
              <a:cs typeface="Arial MT"/>
            </a:endParaRPr>
          </a:p>
          <a:p>
            <a:pPr marL="12700" marR="733425">
              <a:lnSpc>
                <a:spcPct val="120300"/>
              </a:lnSpc>
              <a:tabLst>
                <a:tab pos="2404745" algn="l"/>
                <a:tab pos="3403600" algn="l"/>
                <a:tab pos="4088129" algn="l"/>
                <a:tab pos="5202555" algn="l"/>
                <a:tab pos="5241925" algn="l"/>
                <a:tab pos="6201410" algn="l"/>
                <a:tab pos="6511925" algn="l"/>
                <a:tab pos="8684260" algn="l"/>
                <a:tab pos="10702290" algn="l"/>
              </a:tabLst>
            </a:pPr>
            <a:r>
              <a:rPr dirty="0" sz="2800" spc="290">
                <a:latin typeface="Arial MT"/>
                <a:cs typeface="Arial MT"/>
              </a:rPr>
              <a:t>PH</a:t>
            </a:r>
            <a:r>
              <a:rPr dirty="0" sz="2800" spc="5">
                <a:latin typeface="Arial MT"/>
                <a:cs typeface="Arial MT"/>
              </a:rPr>
              <a:t>,</a:t>
            </a:r>
            <a:r>
              <a:rPr dirty="0" sz="2800" spc="-500">
                <a:latin typeface="Arial MT"/>
                <a:cs typeface="Arial MT"/>
              </a:rPr>
              <a:t> </a:t>
            </a:r>
            <a:r>
              <a:rPr dirty="0" sz="2800" spc="290">
                <a:latin typeface="Arial MT"/>
                <a:cs typeface="Arial MT"/>
              </a:rPr>
              <a:t>TEMPERATURE</a:t>
            </a:r>
            <a:r>
              <a:rPr dirty="0" sz="2800" spc="5">
                <a:latin typeface="Arial MT"/>
                <a:cs typeface="Arial MT"/>
              </a:rPr>
              <a:t>,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290">
                <a:latin typeface="Arial MT"/>
                <a:cs typeface="Arial MT"/>
              </a:rPr>
              <a:t>URI</a:t>
            </a:r>
            <a:r>
              <a:rPr dirty="0" sz="2800" spc="15">
                <a:latin typeface="Arial MT"/>
                <a:cs typeface="Arial MT"/>
              </a:rPr>
              <a:t>C</a:t>
            </a:r>
            <a:r>
              <a:rPr dirty="0" sz="2800">
                <a:latin typeface="Arial MT"/>
                <a:cs typeface="Arial MT"/>
              </a:rPr>
              <a:t>		</a:t>
            </a:r>
            <a:r>
              <a:rPr dirty="0" sz="2800" spc="290">
                <a:latin typeface="Arial MT"/>
                <a:cs typeface="Arial MT"/>
              </a:rPr>
              <a:t>ACID</a:t>
            </a:r>
            <a:r>
              <a:rPr dirty="0" sz="2800" spc="5">
                <a:latin typeface="Arial MT"/>
                <a:cs typeface="Arial MT"/>
              </a:rPr>
              <a:t>,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290">
                <a:latin typeface="Arial MT"/>
                <a:cs typeface="Arial MT"/>
              </a:rPr>
              <a:t>MOISTUR</a:t>
            </a:r>
            <a:r>
              <a:rPr dirty="0" sz="2800" spc="5">
                <a:latin typeface="Arial MT"/>
                <a:cs typeface="Arial MT"/>
              </a:rPr>
              <a:t>,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295">
                <a:latin typeface="Arial MT"/>
                <a:cs typeface="Arial MT"/>
              </a:rPr>
              <a:t>OXYGEN</a:t>
            </a:r>
            <a:r>
              <a:rPr dirty="0" sz="2800" spc="5">
                <a:latin typeface="Arial MT"/>
                <a:cs typeface="Arial MT"/>
              </a:rPr>
              <a:t>,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290">
                <a:latin typeface="Arial MT"/>
                <a:cs typeface="Arial MT"/>
              </a:rPr>
              <a:t>LACTATE</a:t>
            </a:r>
            <a:r>
              <a:rPr dirty="0" sz="2800" spc="5">
                <a:latin typeface="Arial MT"/>
                <a:cs typeface="Arial MT"/>
              </a:rPr>
              <a:t>,  </a:t>
            </a:r>
            <a:r>
              <a:rPr dirty="0" sz="2800" spc="254">
                <a:latin typeface="Arial MT"/>
                <a:cs typeface="Arial MT"/>
              </a:rPr>
              <a:t>PRESSURE	</a:t>
            </a:r>
            <a:r>
              <a:rPr dirty="0" sz="2800" spc="200">
                <a:latin typeface="Arial MT"/>
                <a:cs typeface="Arial MT"/>
              </a:rPr>
              <a:t>AND	</a:t>
            </a:r>
            <a:r>
              <a:rPr dirty="0" sz="2800" spc="250">
                <a:latin typeface="Arial MT"/>
                <a:cs typeface="Arial MT"/>
              </a:rPr>
              <a:t>STRAIN,	</a:t>
            </a:r>
            <a:r>
              <a:rPr dirty="0" sz="2800" spc="200">
                <a:latin typeface="Arial MT"/>
                <a:cs typeface="Arial MT"/>
              </a:rPr>
              <a:t>AND	</a:t>
            </a:r>
            <a:r>
              <a:rPr dirty="0" sz="2800" spc="250">
                <a:latin typeface="Arial MT"/>
                <a:cs typeface="Arial MT"/>
              </a:rPr>
              <a:t>OTHERS.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0894" y="4882971"/>
            <a:ext cx="110731" cy="11073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0894" y="6936537"/>
            <a:ext cx="110731" cy="1107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67472" y="3"/>
            <a:ext cx="3321050" cy="3367404"/>
          </a:xfrm>
          <a:custGeom>
            <a:avLst/>
            <a:gdLst/>
            <a:ahLst/>
            <a:cxnLst/>
            <a:rect l="l" t="t" r="r" b="b"/>
            <a:pathLst>
              <a:path w="3321050" h="3367404">
                <a:moveTo>
                  <a:pt x="2886073" y="3367122"/>
                </a:moveTo>
                <a:lnTo>
                  <a:pt x="2837865" y="3366728"/>
                </a:lnTo>
                <a:lnTo>
                  <a:pt x="2789848" y="3365549"/>
                </a:lnTo>
                <a:lnTo>
                  <a:pt x="2742029" y="3363590"/>
                </a:lnTo>
                <a:lnTo>
                  <a:pt x="2694412" y="3360860"/>
                </a:lnTo>
                <a:lnTo>
                  <a:pt x="2647005" y="3357362"/>
                </a:lnTo>
                <a:lnTo>
                  <a:pt x="2599813" y="3353105"/>
                </a:lnTo>
                <a:lnTo>
                  <a:pt x="2552842" y="3348092"/>
                </a:lnTo>
                <a:lnTo>
                  <a:pt x="2506099" y="3342332"/>
                </a:lnTo>
                <a:lnTo>
                  <a:pt x="2459590" y="3335830"/>
                </a:lnTo>
                <a:lnTo>
                  <a:pt x="2413321" y="3328592"/>
                </a:lnTo>
                <a:lnTo>
                  <a:pt x="2367297" y="3320624"/>
                </a:lnTo>
                <a:lnTo>
                  <a:pt x="2321526" y="3311932"/>
                </a:lnTo>
                <a:lnTo>
                  <a:pt x="2276013" y="3302523"/>
                </a:lnTo>
                <a:lnTo>
                  <a:pt x="2230765" y="3292403"/>
                </a:lnTo>
                <a:lnTo>
                  <a:pt x="2185786" y="3281577"/>
                </a:lnTo>
                <a:lnTo>
                  <a:pt x="2141085" y="3270052"/>
                </a:lnTo>
                <a:lnTo>
                  <a:pt x="2096666" y="3257834"/>
                </a:lnTo>
                <a:lnTo>
                  <a:pt x="2052536" y="3244929"/>
                </a:lnTo>
                <a:lnTo>
                  <a:pt x="2008701" y="3231343"/>
                </a:lnTo>
                <a:lnTo>
                  <a:pt x="1965168" y="3217083"/>
                </a:lnTo>
                <a:lnTo>
                  <a:pt x="1921941" y="3202154"/>
                </a:lnTo>
                <a:lnTo>
                  <a:pt x="1879028" y="3186562"/>
                </a:lnTo>
                <a:lnTo>
                  <a:pt x="1836434" y="3170315"/>
                </a:lnTo>
                <a:lnTo>
                  <a:pt x="1794166" y="3153417"/>
                </a:lnTo>
                <a:lnTo>
                  <a:pt x="1752230" y="3135875"/>
                </a:lnTo>
                <a:lnTo>
                  <a:pt x="1710631" y="3117695"/>
                </a:lnTo>
                <a:lnTo>
                  <a:pt x="1669377" y="3098883"/>
                </a:lnTo>
                <a:lnTo>
                  <a:pt x="1628472" y="3079446"/>
                </a:lnTo>
                <a:lnTo>
                  <a:pt x="1587924" y="3059389"/>
                </a:lnTo>
                <a:lnTo>
                  <a:pt x="1547738" y="3038719"/>
                </a:lnTo>
                <a:lnTo>
                  <a:pt x="1507921" y="3017441"/>
                </a:lnTo>
                <a:lnTo>
                  <a:pt x="1468478" y="2995563"/>
                </a:lnTo>
                <a:lnTo>
                  <a:pt x="1429416" y="2973089"/>
                </a:lnTo>
                <a:lnTo>
                  <a:pt x="1390740" y="2950026"/>
                </a:lnTo>
                <a:lnTo>
                  <a:pt x="1352458" y="2926380"/>
                </a:lnTo>
                <a:lnTo>
                  <a:pt x="1314575" y="2902158"/>
                </a:lnTo>
                <a:lnTo>
                  <a:pt x="1277097" y="2877365"/>
                </a:lnTo>
                <a:lnTo>
                  <a:pt x="1240030" y="2852008"/>
                </a:lnTo>
                <a:lnTo>
                  <a:pt x="1203381" y="2826092"/>
                </a:lnTo>
                <a:lnTo>
                  <a:pt x="1167156" y="2799624"/>
                </a:lnTo>
                <a:lnTo>
                  <a:pt x="1131360" y="2772611"/>
                </a:lnTo>
                <a:lnTo>
                  <a:pt x="1096000" y="2745057"/>
                </a:lnTo>
                <a:lnTo>
                  <a:pt x="1061082" y="2716969"/>
                </a:lnTo>
                <a:lnTo>
                  <a:pt x="1026612" y="2688354"/>
                </a:lnTo>
                <a:lnTo>
                  <a:pt x="992596" y="2659217"/>
                </a:lnTo>
                <a:lnTo>
                  <a:pt x="959040" y="2629565"/>
                </a:lnTo>
                <a:lnTo>
                  <a:pt x="925951" y="2599403"/>
                </a:lnTo>
                <a:lnTo>
                  <a:pt x="893335" y="2568738"/>
                </a:lnTo>
                <a:lnTo>
                  <a:pt x="861197" y="2537576"/>
                </a:lnTo>
                <a:lnTo>
                  <a:pt x="829544" y="2505923"/>
                </a:lnTo>
                <a:lnTo>
                  <a:pt x="798382" y="2473786"/>
                </a:lnTo>
                <a:lnTo>
                  <a:pt x="767717" y="2441169"/>
                </a:lnTo>
                <a:lnTo>
                  <a:pt x="737556" y="2408080"/>
                </a:lnTo>
                <a:lnTo>
                  <a:pt x="707903" y="2374525"/>
                </a:lnTo>
                <a:lnTo>
                  <a:pt x="678767" y="2340509"/>
                </a:lnTo>
                <a:lnTo>
                  <a:pt x="650151" y="2306039"/>
                </a:lnTo>
                <a:lnTo>
                  <a:pt x="622064" y="2271121"/>
                </a:lnTo>
                <a:lnTo>
                  <a:pt x="594510" y="2235761"/>
                </a:lnTo>
                <a:lnTo>
                  <a:pt x="567496" y="2199965"/>
                </a:lnTo>
                <a:lnTo>
                  <a:pt x="541028" y="2163739"/>
                </a:lnTo>
                <a:lnTo>
                  <a:pt x="515113" y="2127090"/>
                </a:lnTo>
                <a:lnTo>
                  <a:pt x="489755" y="2090024"/>
                </a:lnTo>
                <a:lnTo>
                  <a:pt x="464962" y="2052546"/>
                </a:lnTo>
                <a:lnTo>
                  <a:pt x="440740" y="2014662"/>
                </a:lnTo>
                <a:lnTo>
                  <a:pt x="417095" y="1976380"/>
                </a:lnTo>
                <a:lnTo>
                  <a:pt x="394032" y="1937705"/>
                </a:lnTo>
                <a:lnTo>
                  <a:pt x="371558" y="1898643"/>
                </a:lnTo>
                <a:lnTo>
                  <a:pt x="349679" y="1859200"/>
                </a:lnTo>
                <a:lnTo>
                  <a:pt x="328402" y="1819383"/>
                </a:lnTo>
                <a:lnTo>
                  <a:pt x="307731" y="1779197"/>
                </a:lnTo>
                <a:lnTo>
                  <a:pt x="287674" y="1738648"/>
                </a:lnTo>
                <a:lnTo>
                  <a:pt x="268237" y="1697744"/>
                </a:lnTo>
                <a:lnTo>
                  <a:pt x="249425" y="1656489"/>
                </a:lnTo>
                <a:lnTo>
                  <a:pt x="231246" y="1614891"/>
                </a:lnTo>
                <a:lnTo>
                  <a:pt x="213704" y="1572954"/>
                </a:lnTo>
                <a:lnTo>
                  <a:pt x="196806" y="1530686"/>
                </a:lnTo>
                <a:lnTo>
                  <a:pt x="180558" y="1488093"/>
                </a:lnTo>
                <a:lnTo>
                  <a:pt x="164967" y="1445179"/>
                </a:lnTo>
                <a:lnTo>
                  <a:pt x="150038" y="1401953"/>
                </a:lnTo>
                <a:lnTo>
                  <a:pt x="135777" y="1358419"/>
                </a:lnTo>
                <a:lnTo>
                  <a:pt x="122192" y="1314584"/>
                </a:lnTo>
                <a:lnTo>
                  <a:pt x="109287" y="1270454"/>
                </a:lnTo>
                <a:lnTo>
                  <a:pt x="97069" y="1226036"/>
                </a:lnTo>
                <a:lnTo>
                  <a:pt x="85544" y="1181334"/>
                </a:lnTo>
                <a:lnTo>
                  <a:pt x="74718" y="1136356"/>
                </a:lnTo>
                <a:lnTo>
                  <a:pt x="64597" y="1091107"/>
                </a:lnTo>
                <a:lnTo>
                  <a:pt x="55188" y="1045594"/>
                </a:lnTo>
                <a:lnTo>
                  <a:pt x="46496" y="999823"/>
                </a:lnTo>
                <a:lnTo>
                  <a:pt x="38529" y="953800"/>
                </a:lnTo>
                <a:lnTo>
                  <a:pt x="31290" y="907531"/>
                </a:lnTo>
                <a:lnTo>
                  <a:pt x="24788" y="861021"/>
                </a:lnTo>
                <a:lnTo>
                  <a:pt x="19028" y="814278"/>
                </a:lnTo>
                <a:lnTo>
                  <a:pt x="14016" y="767308"/>
                </a:lnTo>
                <a:lnTo>
                  <a:pt x="9758" y="720116"/>
                </a:lnTo>
                <a:lnTo>
                  <a:pt x="6261" y="672708"/>
                </a:lnTo>
                <a:lnTo>
                  <a:pt x="3530" y="625092"/>
                </a:lnTo>
                <a:lnTo>
                  <a:pt x="1572" y="577272"/>
                </a:lnTo>
                <a:lnTo>
                  <a:pt x="392" y="529255"/>
                </a:lnTo>
                <a:lnTo>
                  <a:pt x="0" y="480859"/>
                </a:lnTo>
                <a:lnTo>
                  <a:pt x="392" y="432840"/>
                </a:lnTo>
                <a:lnTo>
                  <a:pt x="1572" y="384823"/>
                </a:lnTo>
                <a:lnTo>
                  <a:pt x="3530" y="337003"/>
                </a:lnTo>
                <a:lnTo>
                  <a:pt x="6261" y="289387"/>
                </a:lnTo>
                <a:lnTo>
                  <a:pt x="9758" y="241979"/>
                </a:lnTo>
                <a:lnTo>
                  <a:pt x="14016" y="194787"/>
                </a:lnTo>
                <a:lnTo>
                  <a:pt x="19028" y="147817"/>
                </a:lnTo>
                <a:lnTo>
                  <a:pt x="24788" y="101074"/>
                </a:lnTo>
                <a:lnTo>
                  <a:pt x="31290" y="54564"/>
                </a:lnTo>
                <a:lnTo>
                  <a:pt x="38529" y="8295"/>
                </a:lnTo>
                <a:lnTo>
                  <a:pt x="39965" y="0"/>
                </a:lnTo>
                <a:lnTo>
                  <a:pt x="3320528" y="0"/>
                </a:lnTo>
                <a:lnTo>
                  <a:pt x="3320528" y="3334583"/>
                </a:lnTo>
                <a:lnTo>
                  <a:pt x="3312556" y="3335830"/>
                </a:lnTo>
                <a:lnTo>
                  <a:pt x="3266047" y="3342332"/>
                </a:lnTo>
                <a:lnTo>
                  <a:pt x="3219304" y="3348092"/>
                </a:lnTo>
                <a:lnTo>
                  <a:pt x="3172333" y="3353105"/>
                </a:lnTo>
                <a:lnTo>
                  <a:pt x="3125141" y="3357362"/>
                </a:lnTo>
                <a:lnTo>
                  <a:pt x="3077734" y="3360860"/>
                </a:lnTo>
                <a:lnTo>
                  <a:pt x="3030117" y="3363590"/>
                </a:lnTo>
                <a:lnTo>
                  <a:pt x="2982297" y="3365549"/>
                </a:lnTo>
                <a:lnTo>
                  <a:pt x="2934281" y="3366728"/>
                </a:lnTo>
                <a:lnTo>
                  <a:pt x="2886073" y="3367122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0748" y="8441628"/>
            <a:ext cx="1638300" cy="1628775"/>
          </a:xfrm>
          <a:custGeom>
            <a:avLst/>
            <a:gdLst/>
            <a:ahLst/>
            <a:cxnLst/>
            <a:rect l="l" t="t" r="r" b="b"/>
            <a:pathLst>
              <a:path w="1638300" h="1628775">
                <a:moveTo>
                  <a:pt x="1638238" y="1628774"/>
                </a:moveTo>
                <a:lnTo>
                  <a:pt x="0" y="1628774"/>
                </a:lnTo>
                <a:lnTo>
                  <a:pt x="0" y="0"/>
                </a:lnTo>
                <a:lnTo>
                  <a:pt x="1638238" y="1628774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7830" y="210723"/>
            <a:ext cx="1628775" cy="1638300"/>
          </a:xfrm>
          <a:custGeom>
            <a:avLst/>
            <a:gdLst/>
            <a:ahLst/>
            <a:cxnLst/>
            <a:rect l="l" t="t" r="r" b="b"/>
            <a:pathLst>
              <a:path w="1628775" h="1638300">
                <a:moveTo>
                  <a:pt x="0" y="1638238"/>
                </a:moveTo>
                <a:lnTo>
                  <a:pt x="0" y="0"/>
                </a:lnTo>
                <a:lnTo>
                  <a:pt x="1628774" y="0"/>
                </a:lnTo>
                <a:lnTo>
                  <a:pt x="0" y="163823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83202" y="429262"/>
            <a:ext cx="831024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5">
                <a:solidFill>
                  <a:srgbClr val="2A4A9D"/>
                </a:solidFill>
                <a:latin typeface="Arial"/>
                <a:cs typeface="Arial"/>
              </a:rPr>
              <a:t>LITERATURE</a:t>
            </a:r>
            <a:r>
              <a:rPr dirty="0" sz="6000" spc="-10">
                <a:solidFill>
                  <a:srgbClr val="2A4A9D"/>
                </a:solidFill>
                <a:latin typeface="Arial"/>
                <a:cs typeface="Arial"/>
              </a:rPr>
              <a:t> </a:t>
            </a:r>
            <a:r>
              <a:rPr dirty="0" sz="6000" spc="125">
                <a:solidFill>
                  <a:srgbClr val="2A4A9D"/>
                </a:solidFill>
                <a:latin typeface="Arial"/>
                <a:cs typeface="Arial"/>
              </a:rPr>
              <a:t>SURVEY</a:t>
            </a:r>
            <a:endParaRPr sz="6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3509" y="2838072"/>
            <a:ext cx="15676880" cy="5969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95"/>
              </a:spcBef>
              <a:tabLst>
                <a:tab pos="937260" algn="l"/>
                <a:tab pos="2541270" algn="l"/>
                <a:tab pos="2767330" algn="l"/>
                <a:tab pos="3465829" algn="l"/>
                <a:tab pos="3937000" algn="l"/>
                <a:tab pos="5372735" algn="l"/>
                <a:tab pos="5825490" algn="l"/>
                <a:tab pos="6047740" algn="l"/>
                <a:tab pos="6504940" algn="l"/>
                <a:tab pos="7429500" algn="l"/>
                <a:tab pos="8069580" algn="l"/>
                <a:tab pos="9412605" algn="l"/>
                <a:tab pos="9938385" algn="l"/>
                <a:tab pos="10617835" algn="l"/>
                <a:tab pos="12697460" algn="l"/>
                <a:tab pos="13622019" algn="l"/>
                <a:tab pos="15149194" algn="l"/>
              </a:tabLst>
            </a:pPr>
            <a:r>
              <a:rPr dirty="0" sz="2700" spc="280" b="1">
                <a:latin typeface="Arial"/>
                <a:cs typeface="Arial"/>
              </a:rPr>
              <a:t>OBJECTIV</a:t>
            </a:r>
            <a:r>
              <a:rPr dirty="0" sz="2700" spc="10" b="1">
                <a:latin typeface="Arial"/>
                <a:cs typeface="Arial"/>
              </a:rPr>
              <a:t>E</a:t>
            </a:r>
            <a:r>
              <a:rPr dirty="0" sz="2700" spc="-480" b="1">
                <a:latin typeface="Arial"/>
                <a:cs typeface="Arial"/>
              </a:rPr>
              <a:t> </a:t>
            </a:r>
            <a:r>
              <a:rPr dirty="0" sz="2700" spc="5">
                <a:latin typeface="Arial MT"/>
                <a:cs typeface="Arial MT"/>
              </a:rPr>
              <a:t>: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280">
                <a:latin typeface="Arial MT"/>
                <a:cs typeface="Arial MT"/>
              </a:rPr>
              <a:t>TH</a:t>
            </a:r>
            <a:r>
              <a:rPr dirty="0" sz="2700" spc="10">
                <a:latin typeface="Arial MT"/>
                <a:cs typeface="Arial MT"/>
              </a:rPr>
              <a:t>E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280">
                <a:latin typeface="Arial MT"/>
                <a:cs typeface="Arial MT"/>
              </a:rPr>
              <a:t>OBJECTIV</a:t>
            </a:r>
            <a:r>
              <a:rPr dirty="0" sz="2700" spc="10">
                <a:latin typeface="Arial MT"/>
                <a:cs typeface="Arial MT"/>
              </a:rPr>
              <a:t>E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280">
                <a:latin typeface="Arial MT"/>
                <a:cs typeface="Arial MT"/>
              </a:rPr>
              <a:t>O</a:t>
            </a:r>
            <a:r>
              <a:rPr dirty="0" sz="2700" spc="10">
                <a:latin typeface="Arial MT"/>
                <a:cs typeface="Arial MT"/>
              </a:rPr>
              <a:t>F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280">
                <a:latin typeface="Arial MT"/>
                <a:cs typeface="Arial MT"/>
              </a:rPr>
              <a:t>TH</a:t>
            </a:r>
            <a:r>
              <a:rPr dirty="0" sz="2700" spc="10">
                <a:latin typeface="Arial MT"/>
                <a:cs typeface="Arial MT"/>
              </a:rPr>
              <a:t>E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280">
                <a:latin typeface="Arial MT"/>
                <a:cs typeface="Arial MT"/>
              </a:rPr>
              <a:t>PROJEC</a:t>
            </a:r>
            <a:r>
              <a:rPr dirty="0" sz="2700" spc="10">
                <a:latin typeface="Arial MT"/>
                <a:cs typeface="Arial MT"/>
              </a:rPr>
              <a:t>T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275">
                <a:latin typeface="Arial MT"/>
                <a:cs typeface="Arial MT"/>
              </a:rPr>
              <a:t>I</a:t>
            </a:r>
            <a:r>
              <a:rPr dirty="0" sz="2700" spc="10">
                <a:latin typeface="Arial MT"/>
                <a:cs typeface="Arial MT"/>
              </a:rPr>
              <a:t>S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280">
                <a:latin typeface="Arial MT"/>
                <a:cs typeface="Arial MT"/>
              </a:rPr>
              <a:t>T</a:t>
            </a:r>
            <a:r>
              <a:rPr dirty="0" sz="2700" spc="10">
                <a:latin typeface="Arial MT"/>
                <a:cs typeface="Arial MT"/>
              </a:rPr>
              <a:t>O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280">
                <a:latin typeface="Arial MT"/>
                <a:cs typeface="Arial MT"/>
              </a:rPr>
              <a:t>MEASUR</a:t>
            </a:r>
            <a:r>
              <a:rPr dirty="0" sz="2700" spc="10">
                <a:latin typeface="Arial MT"/>
                <a:cs typeface="Arial MT"/>
              </a:rPr>
              <a:t>E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280">
                <a:latin typeface="Arial MT"/>
                <a:cs typeface="Arial MT"/>
              </a:rPr>
              <a:t>TH</a:t>
            </a:r>
            <a:r>
              <a:rPr dirty="0" sz="2700" spc="10">
                <a:latin typeface="Arial MT"/>
                <a:cs typeface="Arial MT"/>
              </a:rPr>
              <a:t>E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280">
                <a:latin typeface="Arial MT"/>
                <a:cs typeface="Arial MT"/>
              </a:rPr>
              <a:t>VITAL</a:t>
            </a:r>
            <a:r>
              <a:rPr dirty="0" sz="2700" spc="10">
                <a:latin typeface="Arial MT"/>
                <a:cs typeface="Arial MT"/>
              </a:rPr>
              <a:t>S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280">
                <a:latin typeface="Arial MT"/>
                <a:cs typeface="Arial MT"/>
              </a:rPr>
              <a:t>O</a:t>
            </a:r>
            <a:r>
              <a:rPr dirty="0" sz="2700" spc="5">
                <a:latin typeface="Arial MT"/>
                <a:cs typeface="Arial MT"/>
              </a:rPr>
              <a:t>F  </a:t>
            </a:r>
            <a:r>
              <a:rPr dirty="0" sz="2700" spc="190">
                <a:latin typeface="Arial MT"/>
                <a:cs typeface="Arial MT"/>
              </a:rPr>
              <a:t>THE	</a:t>
            </a:r>
            <a:r>
              <a:rPr dirty="0" sz="2700" spc="240">
                <a:latin typeface="Arial MT"/>
                <a:cs typeface="Arial MT"/>
              </a:rPr>
              <a:t>PATIENT	</a:t>
            </a:r>
            <a:r>
              <a:rPr dirty="0" sz="2700" spc="210">
                <a:latin typeface="Arial MT"/>
                <a:cs typeface="Arial MT"/>
              </a:rPr>
              <a:t>THAT	</a:t>
            </a:r>
            <a:r>
              <a:rPr dirty="0" sz="2700" spc="225">
                <a:latin typeface="Arial MT"/>
                <a:cs typeface="Arial MT"/>
              </a:rPr>
              <a:t>HELPS	</a:t>
            </a:r>
            <a:r>
              <a:rPr dirty="0" sz="2700" spc="140">
                <a:latin typeface="Arial MT"/>
                <a:cs typeface="Arial MT"/>
              </a:rPr>
              <a:t>IN		</a:t>
            </a:r>
            <a:r>
              <a:rPr dirty="0" sz="2700" spc="240">
                <a:latin typeface="Arial MT"/>
                <a:cs typeface="Arial MT"/>
              </a:rPr>
              <a:t>FURTHER	</a:t>
            </a:r>
            <a:r>
              <a:rPr dirty="0" sz="2700" spc="254">
                <a:latin typeface="Arial MT"/>
                <a:cs typeface="Arial MT"/>
              </a:rPr>
              <a:t>TREATMENTS</a:t>
            </a: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Arial MT"/>
              <a:cs typeface="Arial MT"/>
            </a:endParaRPr>
          </a:p>
          <a:p>
            <a:pPr marL="12700" marR="430530">
              <a:lnSpc>
                <a:spcPct val="120400"/>
              </a:lnSpc>
              <a:tabLst>
                <a:tab pos="2506345" algn="l"/>
                <a:tab pos="2825115" algn="l"/>
                <a:tab pos="3430904" algn="l"/>
                <a:tab pos="3749675" algn="l"/>
                <a:tab pos="4942840" algn="l"/>
                <a:tab pos="5637530" algn="l"/>
                <a:tab pos="7003415" algn="l"/>
                <a:tab pos="7529195" algn="l"/>
                <a:tab pos="7924165" algn="l"/>
                <a:tab pos="8564880" algn="l"/>
                <a:tab pos="9109710" algn="l"/>
                <a:tab pos="10909935" algn="l"/>
                <a:tab pos="11853545" algn="l"/>
                <a:tab pos="12168505" algn="l"/>
                <a:tab pos="12797155" algn="l"/>
                <a:tab pos="13415010" algn="l"/>
                <a:tab pos="13476605" algn="l"/>
                <a:tab pos="14075410" algn="l"/>
              </a:tabLst>
            </a:pPr>
            <a:r>
              <a:rPr dirty="0" sz="2700" spc="280" b="1">
                <a:latin typeface="Arial"/>
                <a:cs typeface="Arial"/>
              </a:rPr>
              <a:t>MEASURE</a:t>
            </a:r>
            <a:r>
              <a:rPr dirty="0" sz="2700" spc="10" b="1">
                <a:latin typeface="Arial"/>
                <a:cs typeface="Arial"/>
              </a:rPr>
              <a:t>S</a:t>
            </a:r>
            <a:r>
              <a:rPr dirty="0" sz="2700" spc="-480" b="1">
                <a:latin typeface="Arial"/>
                <a:cs typeface="Arial"/>
              </a:rPr>
              <a:t> </a:t>
            </a:r>
            <a:r>
              <a:rPr dirty="0" sz="2700" spc="5">
                <a:latin typeface="Arial MT"/>
                <a:cs typeface="Arial MT"/>
              </a:rPr>
              <a:t>: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280">
                <a:latin typeface="Arial MT"/>
                <a:cs typeface="Arial MT"/>
              </a:rPr>
              <a:t>TH</a:t>
            </a:r>
            <a:r>
              <a:rPr dirty="0" sz="2700" spc="10">
                <a:latin typeface="Arial MT"/>
                <a:cs typeface="Arial MT"/>
              </a:rPr>
              <a:t>E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280">
                <a:latin typeface="Arial MT"/>
                <a:cs typeface="Arial MT"/>
              </a:rPr>
              <a:t>SMAR</a:t>
            </a:r>
            <a:r>
              <a:rPr dirty="0" sz="2700" spc="10">
                <a:latin typeface="Arial MT"/>
                <a:cs typeface="Arial MT"/>
              </a:rPr>
              <a:t>T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280">
                <a:latin typeface="Arial MT"/>
                <a:cs typeface="Arial MT"/>
              </a:rPr>
              <a:t>BANDAG</a:t>
            </a:r>
            <a:r>
              <a:rPr dirty="0" sz="2700" spc="10">
                <a:latin typeface="Arial MT"/>
                <a:cs typeface="Arial MT"/>
              </a:rPr>
              <a:t>E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275">
                <a:latin typeface="Arial MT"/>
                <a:cs typeface="Arial MT"/>
              </a:rPr>
              <a:t>I</a:t>
            </a:r>
            <a:r>
              <a:rPr dirty="0" sz="2700" spc="10">
                <a:latin typeface="Arial MT"/>
                <a:cs typeface="Arial MT"/>
              </a:rPr>
              <a:t>S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10">
                <a:latin typeface="Arial MT"/>
                <a:cs typeface="Arial MT"/>
              </a:rPr>
              <a:t>A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280">
                <a:latin typeface="Arial MT"/>
                <a:cs typeface="Arial MT"/>
              </a:rPr>
              <a:t>BATTERYLES</a:t>
            </a:r>
            <a:r>
              <a:rPr dirty="0" sz="2700" spc="10">
                <a:latin typeface="Arial MT"/>
                <a:cs typeface="Arial MT"/>
              </a:rPr>
              <a:t>S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280">
                <a:latin typeface="Arial MT"/>
                <a:cs typeface="Arial MT"/>
              </a:rPr>
              <a:t>NF</a:t>
            </a:r>
            <a:r>
              <a:rPr dirty="0" sz="2700" spc="10">
                <a:latin typeface="Arial MT"/>
                <a:cs typeface="Arial MT"/>
              </a:rPr>
              <a:t>C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280">
                <a:latin typeface="Arial MT"/>
                <a:cs typeface="Arial MT"/>
              </a:rPr>
              <a:t>TA</a:t>
            </a:r>
            <a:r>
              <a:rPr dirty="0" sz="2700" spc="10">
                <a:latin typeface="Arial MT"/>
                <a:cs typeface="Arial MT"/>
              </a:rPr>
              <a:t>G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280">
                <a:latin typeface="Arial MT"/>
                <a:cs typeface="Arial MT"/>
              </a:rPr>
              <a:t>T</a:t>
            </a:r>
            <a:r>
              <a:rPr dirty="0" sz="2700" spc="10">
                <a:latin typeface="Arial MT"/>
                <a:cs typeface="Arial MT"/>
              </a:rPr>
              <a:t>O</a:t>
            </a:r>
            <a:r>
              <a:rPr dirty="0" sz="2700">
                <a:latin typeface="Arial MT"/>
                <a:cs typeface="Arial MT"/>
              </a:rPr>
              <a:t>		</a:t>
            </a:r>
            <a:r>
              <a:rPr dirty="0" sz="2700" spc="280">
                <a:latin typeface="Arial MT"/>
                <a:cs typeface="Arial MT"/>
              </a:rPr>
              <a:t>PROVID</a:t>
            </a:r>
            <a:r>
              <a:rPr dirty="0" sz="2700" spc="5">
                <a:latin typeface="Arial MT"/>
                <a:cs typeface="Arial MT"/>
              </a:rPr>
              <a:t>E  </a:t>
            </a:r>
            <a:r>
              <a:rPr dirty="0" sz="2700" spc="254">
                <a:latin typeface="Arial MT"/>
                <a:cs typeface="Arial MT"/>
              </a:rPr>
              <a:t>WIRELESSLY,	</a:t>
            </a:r>
            <a:r>
              <a:rPr dirty="0" sz="2700" spc="190">
                <a:latin typeface="Arial MT"/>
                <a:cs typeface="Arial MT"/>
              </a:rPr>
              <a:t>THE	</a:t>
            </a:r>
            <a:r>
              <a:rPr dirty="0" sz="2700" spc="240">
                <a:latin typeface="Arial MT"/>
                <a:cs typeface="Arial MT"/>
              </a:rPr>
              <a:t>CRUCIAL	</a:t>
            </a:r>
            <a:r>
              <a:rPr dirty="0" sz="2700" spc="254">
                <a:latin typeface="Arial MT"/>
                <a:cs typeface="Arial MT"/>
              </a:rPr>
              <a:t>INFORMATION	</a:t>
            </a:r>
            <a:r>
              <a:rPr dirty="0" sz="2700" spc="140">
                <a:latin typeface="Arial MT"/>
                <a:cs typeface="Arial MT"/>
              </a:rPr>
              <a:t>IN	</a:t>
            </a:r>
            <a:r>
              <a:rPr dirty="0" sz="2700" spc="254">
                <a:latin typeface="Arial MT"/>
                <a:cs typeface="Arial MT"/>
              </a:rPr>
              <a:t>APPLICATIONS	</a:t>
            </a:r>
            <a:r>
              <a:rPr dirty="0" sz="2700" spc="215">
                <a:latin typeface="Arial MT"/>
                <a:cs typeface="Arial MT"/>
              </a:rPr>
              <a:t>SUCH	</a:t>
            </a:r>
            <a:r>
              <a:rPr dirty="0" sz="2700" spc="145">
                <a:latin typeface="Arial MT"/>
                <a:cs typeface="Arial MT"/>
              </a:rPr>
              <a:t>AS	OF</a:t>
            </a:r>
            <a:endParaRPr sz="2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1657985" algn="l"/>
              </a:tabLst>
            </a:pPr>
            <a:r>
              <a:rPr dirty="0" sz="2700" spc="229">
                <a:latin typeface="Arial MT"/>
                <a:cs typeface="Arial MT"/>
              </a:rPr>
              <a:t>WOUND	</a:t>
            </a:r>
            <a:r>
              <a:rPr dirty="0" sz="2700" spc="254">
                <a:latin typeface="Arial MT"/>
                <a:cs typeface="Arial MT"/>
              </a:rPr>
              <a:t>ASSESSMENT</a:t>
            </a: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2298700" algn="l"/>
                <a:tab pos="3353435" algn="l"/>
                <a:tab pos="4297680" algn="l"/>
                <a:tab pos="5260340" algn="l"/>
                <a:tab pos="5920740" algn="l"/>
                <a:tab pos="7148830" algn="l"/>
                <a:tab pos="7693659" algn="l"/>
                <a:tab pos="10072370" algn="l"/>
              </a:tabLst>
            </a:pPr>
            <a:r>
              <a:rPr dirty="0" sz="2700" spc="245" b="1">
                <a:latin typeface="Arial"/>
                <a:cs typeface="Arial"/>
              </a:rPr>
              <a:t>OUTCOME:	</a:t>
            </a:r>
            <a:r>
              <a:rPr dirty="0" sz="2700" spc="210">
                <a:latin typeface="Arial MT"/>
                <a:cs typeface="Arial MT"/>
              </a:rPr>
              <a:t>THIS	</a:t>
            </a:r>
            <a:r>
              <a:rPr dirty="0" sz="2700" spc="190">
                <a:latin typeface="Arial MT"/>
                <a:cs typeface="Arial MT"/>
              </a:rPr>
              <a:t>TAG	CAN	</a:t>
            </a:r>
            <a:r>
              <a:rPr dirty="0" sz="2700" spc="145">
                <a:latin typeface="Arial MT"/>
                <a:cs typeface="Arial MT"/>
              </a:rPr>
              <a:t>BE	</a:t>
            </a:r>
            <a:r>
              <a:rPr dirty="0" sz="2700" spc="215">
                <a:latin typeface="Arial MT"/>
                <a:cs typeface="Arial MT"/>
              </a:rPr>
              <a:t>USED	</a:t>
            </a:r>
            <a:r>
              <a:rPr dirty="0" sz="2700" spc="140">
                <a:latin typeface="Arial MT"/>
                <a:cs typeface="Arial MT"/>
              </a:rPr>
              <a:t>IN	</a:t>
            </a:r>
            <a:r>
              <a:rPr dirty="0" sz="2700" spc="250">
                <a:latin typeface="Arial MT"/>
                <a:cs typeface="Arial MT"/>
              </a:rPr>
              <a:t>DIFFERENT	</a:t>
            </a:r>
            <a:r>
              <a:rPr dirty="0" sz="2700" spc="254">
                <a:latin typeface="Arial MT"/>
                <a:cs typeface="Arial MT"/>
              </a:rPr>
              <a:t>HEALTHCARE</a:t>
            </a:r>
            <a:endParaRPr sz="2700">
              <a:latin typeface="Arial MT"/>
              <a:cs typeface="Arial MT"/>
            </a:endParaRPr>
          </a:p>
          <a:p>
            <a:pPr marL="12700" marR="1361440">
              <a:lnSpc>
                <a:spcPct val="120400"/>
              </a:lnSpc>
              <a:tabLst>
                <a:tab pos="2005964" algn="l"/>
                <a:tab pos="2997835" algn="l"/>
                <a:tab pos="3364229" algn="l"/>
                <a:tab pos="4326890" algn="l"/>
                <a:tab pos="5261610" algn="l"/>
                <a:tab pos="6508750" algn="l"/>
                <a:tab pos="7009765" algn="l"/>
                <a:tab pos="7169150" algn="l"/>
                <a:tab pos="8945245" algn="l"/>
                <a:tab pos="9729470" algn="l"/>
                <a:tab pos="9908540" algn="l"/>
                <a:tab pos="10408920" algn="l"/>
                <a:tab pos="12038330" algn="l"/>
                <a:tab pos="13754100" algn="l"/>
              </a:tabLst>
            </a:pPr>
            <a:r>
              <a:rPr dirty="0" sz="2700" spc="280">
                <a:latin typeface="Arial MT"/>
                <a:cs typeface="Arial MT"/>
              </a:rPr>
              <a:t>APPLIC</a:t>
            </a:r>
            <a:r>
              <a:rPr dirty="0" sz="2700" spc="10">
                <a:latin typeface="Arial MT"/>
                <a:cs typeface="Arial MT"/>
              </a:rPr>
              <a:t>A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280">
                <a:latin typeface="Arial MT"/>
                <a:cs typeface="Arial MT"/>
              </a:rPr>
              <a:t>TION</a:t>
            </a:r>
            <a:r>
              <a:rPr dirty="0" sz="2700" spc="10">
                <a:latin typeface="Arial MT"/>
                <a:cs typeface="Arial MT"/>
              </a:rPr>
              <a:t>S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280">
                <a:latin typeface="Arial MT"/>
                <a:cs typeface="Arial MT"/>
              </a:rPr>
              <a:t>FO</a:t>
            </a:r>
            <a:r>
              <a:rPr dirty="0" sz="2700" spc="10">
                <a:latin typeface="Arial MT"/>
                <a:cs typeface="Arial MT"/>
              </a:rPr>
              <a:t>R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280">
                <a:latin typeface="Arial MT"/>
                <a:cs typeface="Arial MT"/>
              </a:rPr>
              <a:t>WIRELESSL</a:t>
            </a:r>
            <a:r>
              <a:rPr dirty="0" sz="2700" spc="10">
                <a:latin typeface="Arial MT"/>
                <a:cs typeface="Arial MT"/>
              </a:rPr>
              <a:t>Y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280">
                <a:latin typeface="Arial MT"/>
                <a:cs typeface="Arial MT"/>
              </a:rPr>
              <a:t>MONITORIN</a:t>
            </a:r>
            <a:r>
              <a:rPr dirty="0" sz="2700" spc="10">
                <a:latin typeface="Arial MT"/>
                <a:cs typeface="Arial MT"/>
              </a:rPr>
              <a:t>G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280">
                <a:latin typeface="Arial MT"/>
                <a:cs typeface="Arial MT"/>
              </a:rPr>
              <a:t>O</a:t>
            </a:r>
            <a:r>
              <a:rPr dirty="0" sz="2700" spc="10">
                <a:latin typeface="Arial MT"/>
                <a:cs typeface="Arial MT"/>
              </a:rPr>
              <a:t>F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280">
                <a:latin typeface="Arial MT"/>
                <a:cs typeface="Arial MT"/>
              </a:rPr>
              <a:t>WOUN</a:t>
            </a:r>
            <a:r>
              <a:rPr dirty="0" sz="2700" spc="10">
                <a:latin typeface="Arial MT"/>
                <a:cs typeface="Arial MT"/>
              </a:rPr>
              <a:t>D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-635">
                <a:latin typeface="Arial MT"/>
                <a:cs typeface="Arial MT"/>
              </a:rPr>
              <a:t> </a:t>
            </a:r>
            <a:r>
              <a:rPr dirty="0" sz="2700" spc="280">
                <a:latin typeface="Arial MT"/>
                <a:cs typeface="Arial MT"/>
              </a:rPr>
              <a:t>STATU</a:t>
            </a:r>
            <a:r>
              <a:rPr dirty="0" sz="2700" spc="10">
                <a:latin typeface="Arial MT"/>
                <a:cs typeface="Arial MT"/>
              </a:rPr>
              <a:t>S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280">
                <a:latin typeface="Arial MT"/>
                <a:cs typeface="Arial MT"/>
              </a:rPr>
              <a:t>O</a:t>
            </a:r>
            <a:r>
              <a:rPr dirty="0" sz="2700" spc="5">
                <a:latin typeface="Arial MT"/>
                <a:cs typeface="Arial MT"/>
              </a:rPr>
              <a:t>R  </a:t>
            </a:r>
            <a:r>
              <a:rPr dirty="0" sz="2700" spc="254">
                <a:latin typeface="Arial MT"/>
                <a:cs typeface="Arial MT"/>
              </a:rPr>
              <a:t>RESPIRATORY	</a:t>
            </a:r>
            <a:r>
              <a:rPr dirty="0" sz="2700" spc="250">
                <a:latin typeface="Arial MT"/>
                <a:cs typeface="Arial MT"/>
              </a:rPr>
              <a:t>DISEASES,	</a:t>
            </a:r>
            <a:r>
              <a:rPr dirty="0" sz="2700" spc="215">
                <a:latin typeface="Arial MT"/>
                <a:cs typeface="Arial MT"/>
              </a:rPr>
              <a:t>SUCH	</a:t>
            </a:r>
            <a:r>
              <a:rPr dirty="0" sz="2700" spc="145">
                <a:latin typeface="Arial MT"/>
                <a:cs typeface="Arial MT"/>
              </a:rPr>
              <a:t>AS		</a:t>
            </a:r>
            <a:r>
              <a:rPr dirty="0" sz="2700" spc="235">
                <a:latin typeface="Arial MT"/>
                <a:cs typeface="Arial MT"/>
              </a:rPr>
              <a:t>ASTHMA	</a:t>
            </a:r>
            <a:r>
              <a:rPr dirty="0" sz="2700" spc="190">
                <a:latin typeface="Arial MT"/>
                <a:cs typeface="Arial MT"/>
              </a:rPr>
              <a:t>AND	</a:t>
            </a:r>
            <a:r>
              <a:rPr dirty="0" sz="2700" spc="235">
                <a:latin typeface="Arial MT"/>
                <a:cs typeface="Arial MT"/>
              </a:rPr>
              <a:t>COVID-</a:t>
            </a:r>
            <a:r>
              <a:rPr dirty="0" sz="2700" spc="-480">
                <a:latin typeface="Arial MT"/>
                <a:cs typeface="Arial MT"/>
              </a:rPr>
              <a:t> </a:t>
            </a:r>
            <a:r>
              <a:rPr dirty="0" sz="2700" spc="145">
                <a:latin typeface="Arial MT"/>
                <a:cs typeface="Arial MT"/>
              </a:rPr>
              <a:t>19</a:t>
            </a:r>
            <a:r>
              <a:rPr dirty="0" sz="2700" spc="-475">
                <a:latin typeface="Arial MT"/>
                <a:cs typeface="Arial MT"/>
              </a:rPr>
              <a:t> </a:t>
            </a:r>
            <a:r>
              <a:rPr dirty="0" sz="2700" spc="5">
                <a:latin typeface="Arial MT"/>
                <a:cs typeface="Arial MT"/>
              </a:rPr>
              <a:t>,	</a:t>
            </a:r>
            <a:r>
              <a:rPr dirty="0" sz="2700" spc="225">
                <a:latin typeface="Arial MT"/>
                <a:cs typeface="Arial MT"/>
              </a:rPr>
              <a:t>WHERE</a:t>
            </a:r>
            <a:endParaRPr sz="2700">
              <a:latin typeface="Arial MT"/>
              <a:cs typeface="Arial MT"/>
            </a:endParaRPr>
          </a:p>
          <a:p>
            <a:pPr marL="12700" marR="1247775">
              <a:lnSpc>
                <a:spcPct val="120400"/>
              </a:lnSpc>
              <a:tabLst>
                <a:tab pos="2732405" algn="l"/>
                <a:tab pos="3131820" algn="l"/>
                <a:tab pos="3522979" algn="l"/>
                <a:tab pos="5192395" algn="l"/>
                <a:tab pos="5718175" algn="l"/>
                <a:tab pos="5848350" algn="l"/>
                <a:tab pos="7452359" algn="l"/>
                <a:tab pos="8691245" algn="l"/>
                <a:tab pos="11677015" algn="l"/>
                <a:tab pos="13622019" algn="l"/>
              </a:tabLst>
            </a:pPr>
            <a:r>
              <a:rPr dirty="0" sz="2700" spc="280">
                <a:latin typeface="Arial MT"/>
                <a:cs typeface="Arial MT"/>
              </a:rPr>
              <a:t>MONITORIN</a:t>
            </a:r>
            <a:r>
              <a:rPr dirty="0" sz="2700" spc="10">
                <a:latin typeface="Arial MT"/>
                <a:cs typeface="Arial MT"/>
              </a:rPr>
              <a:t>G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275">
                <a:latin typeface="Arial MT"/>
                <a:cs typeface="Arial MT"/>
              </a:rPr>
              <a:t>VI</a:t>
            </a:r>
            <a:r>
              <a:rPr dirty="0" sz="2700" spc="10">
                <a:latin typeface="Arial MT"/>
                <a:cs typeface="Arial MT"/>
              </a:rPr>
              <a:t>A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280">
                <a:latin typeface="Arial MT"/>
                <a:cs typeface="Arial MT"/>
              </a:rPr>
              <a:t>WEARABL</a:t>
            </a:r>
            <a:r>
              <a:rPr dirty="0" sz="2700" spc="10">
                <a:latin typeface="Arial MT"/>
                <a:cs typeface="Arial MT"/>
              </a:rPr>
              <a:t>E</a:t>
            </a:r>
            <a:r>
              <a:rPr dirty="0" sz="2700">
                <a:latin typeface="Arial MT"/>
                <a:cs typeface="Arial MT"/>
              </a:rPr>
              <a:t>		</a:t>
            </a:r>
            <a:r>
              <a:rPr dirty="0" sz="2700" spc="280">
                <a:latin typeface="Arial MT"/>
                <a:cs typeface="Arial MT"/>
              </a:rPr>
              <a:t>STRAI</a:t>
            </a:r>
            <a:r>
              <a:rPr dirty="0" sz="2700" spc="10">
                <a:latin typeface="Arial MT"/>
                <a:cs typeface="Arial MT"/>
              </a:rPr>
              <a:t>N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5">
                <a:latin typeface="Arial MT"/>
                <a:cs typeface="Arial MT"/>
              </a:rPr>
              <a:t>(</a:t>
            </a:r>
            <a:r>
              <a:rPr dirty="0" sz="2700" spc="-480">
                <a:latin typeface="Arial MT"/>
                <a:cs typeface="Arial MT"/>
              </a:rPr>
              <a:t> </a:t>
            </a:r>
            <a:r>
              <a:rPr dirty="0" sz="2700" spc="280">
                <a:latin typeface="Arial MT"/>
                <a:cs typeface="Arial MT"/>
              </a:rPr>
              <a:t>E</a:t>
            </a:r>
            <a:r>
              <a:rPr dirty="0" sz="2700" spc="5">
                <a:latin typeface="Arial MT"/>
                <a:cs typeface="Arial MT"/>
              </a:rPr>
              <a:t>.</a:t>
            </a:r>
            <a:r>
              <a:rPr dirty="0" sz="2700" spc="-480">
                <a:latin typeface="Arial MT"/>
                <a:cs typeface="Arial MT"/>
              </a:rPr>
              <a:t> </a:t>
            </a:r>
            <a:r>
              <a:rPr dirty="0" sz="2700" spc="275">
                <a:latin typeface="Arial MT"/>
                <a:cs typeface="Arial MT"/>
              </a:rPr>
              <a:t>G.</a:t>
            </a:r>
            <a:r>
              <a:rPr dirty="0" sz="2700" spc="5">
                <a:latin typeface="Arial MT"/>
                <a:cs typeface="Arial MT"/>
              </a:rPr>
              <a:t>,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280">
                <a:latin typeface="Arial MT"/>
                <a:cs typeface="Arial MT"/>
              </a:rPr>
              <a:t>RESPIRATOR</a:t>
            </a:r>
            <a:r>
              <a:rPr dirty="0" sz="2700" spc="10">
                <a:latin typeface="Arial MT"/>
                <a:cs typeface="Arial MT"/>
              </a:rPr>
              <a:t>Y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280">
                <a:latin typeface="Arial MT"/>
                <a:cs typeface="Arial MT"/>
              </a:rPr>
              <a:t>VOLUME</a:t>
            </a:r>
            <a:r>
              <a:rPr dirty="0" sz="2700" spc="5">
                <a:latin typeface="Arial MT"/>
                <a:cs typeface="Arial MT"/>
              </a:rPr>
              <a:t>)</a:t>
            </a: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280">
                <a:latin typeface="Arial MT"/>
                <a:cs typeface="Arial MT"/>
              </a:rPr>
              <a:t>AN</a:t>
            </a:r>
            <a:r>
              <a:rPr dirty="0" sz="2700" spc="5">
                <a:latin typeface="Arial MT"/>
                <a:cs typeface="Arial MT"/>
              </a:rPr>
              <a:t>D  </a:t>
            </a:r>
            <a:r>
              <a:rPr dirty="0" sz="2700" spc="254">
                <a:latin typeface="Arial MT"/>
                <a:cs typeface="Arial MT"/>
              </a:rPr>
              <a:t>TEMPERATURE	</a:t>
            </a:r>
            <a:r>
              <a:rPr dirty="0" sz="2700" spc="240">
                <a:latin typeface="Arial MT"/>
                <a:cs typeface="Arial MT"/>
              </a:rPr>
              <a:t>SENSORS	</a:t>
            </a:r>
            <a:r>
              <a:rPr dirty="0" sz="2700" spc="140">
                <a:latin typeface="Arial MT"/>
                <a:cs typeface="Arial MT"/>
              </a:rPr>
              <a:t>IS	</a:t>
            </a:r>
            <a:r>
              <a:rPr dirty="0" sz="2700" spc="250">
                <a:latin typeface="Arial MT"/>
                <a:cs typeface="Arial MT"/>
              </a:rPr>
              <a:t>CRITICAL.</a:t>
            </a:r>
            <a:endParaRPr sz="2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766" y="5483549"/>
            <a:ext cx="151019" cy="1510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81424" y="5145575"/>
            <a:ext cx="7458709" cy="262763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3650" spc="355">
                <a:latin typeface="Tahoma"/>
                <a:cs typeface="Tahoma"/>
              </a:rPr>
              <a:t>STRAIN</a:t>
            </a:r>
            <a:r>
              <a:rPr dirty="0" sz="3650" spc="475">
                <a:latin typeface="Tahoma"/>
                <a:cs typeface="Tahoma"/>
              </a:rPr>
              <a:t> </a:t>
            </a:r>
            <a:r>
              <a:rPr dirty="0" sz="3650" spc="420">
                <a:latin typeface="Tahoma"/>
                <a:cs typeface="Tahoma"/>
              </a:rPr>
              <a:t>SENSOR</a:t>
            </a:r>
            <a:endParaRPr sz="3650">
              <a:latin typeface="Tahoma"/>
              <a:cs typeface="Tahoma"/>
            </a:endParaRPr>
          </a:p>
          <a:p>
            <a:pPr marL="12700" marR="1435100">
              <a:lnSpc>
                <a:spcPts val="5120"/>
              </a:lnSpc>
              <a:spcBef>
                <a:spcPts val="295"/>
              </a:spcBef>
            </a:pPr>
            <a:r>
              <a:rPr dirty="0" sz="3650" spc="480">
                <a:latin typeface="Tahoma"/>
                <a:cs typeface="Tahoma"/>
              </a:rPr>
              <a:t>TEMPERATURE </a:t>
            </a:r>
            <a:r>
              <a:rPr dirty="0" sz="3650" spc="420">
                <a:latin typeface="Tahoma"/>
                <a:cs typeface="Tahoma"/>
              </a:rPr>
              <a:t>SENSOR </a:t>
            </a:r>
            <a:r>
              <a:rPr dirty="0" sz="3650" spc="-1130">
                <a:latin typeface="Tahoma"/>
                <a:cs typeface="Tahoma"/>
              </a:rPr>
              <a:t> </a:t>
            </a:r>
            <a:r>
              <a:rPr dirty="0" sz="3650" spc="500">
                <a:latin typeface="Tahoma"/>
                <a:cs typeface="Tahoma"/>
              </a:rPr>
              <a:t>NFC</a:t>
            </a:r>
            <a:r>
              <a:rPr dirty="0" sz="3650" spc="520">
                <a:latin typeface="Tahoma"/>
                <a:cs typeface="Tahoma"/>
              </a:rPr>
              <a:t> </a:t>
            </a:r>
            <a:r>
              <a:rPr dirty="0" sz="3650" spc="425">
                <a:latin typeface="Tahoma"/>
                <a:cs typeface="Tahoma"/>
              </a:rPr>
              <a:t>TAG</a:t>
            </a:r>
            <a:endParaRPr sz="3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3650" spc="500">
                <a:latin typeface="Tahoma"/>
                <a:cs typeface="Tahoma"/>
              </a:rPr>
              <a:t>NFC</a:t>
            </a:r>
            <a:r>
              <a:rPr dirty="0" sz="3650" spc="505">
                <a:latin typeface="Tahoma"/>
                <a:cs typeface="Tahoma"/>
              </a:rPr>
              <a:t> ENABLED</a:t>
            </a:r>
            <a:r>
              <a:rPr dirty="0" sz="3650" spc="509">
                <a:latin typeface="Tahoma"/>
                <a:cs typeface="Tahoma"/>
              </a:rPr>
              <a:t> </a:t>
            </a:r>
            <a:r>
              <a:rPr dirty="0" sz="3650" spc="540">
                <a:latin typeface="Tahoma"/>
                <a:cs typeface="Tahoma"/>
              </a:rPr>
              <a:t>SMARTPHONE</a:t>
            </a:r>
            <a:endParaRPr sz="36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766" y="6134095"/>
            <a:ext cx="151019" cy="1510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766" y="6784642"/>
            <a:ext cx="151019" cy="1510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766" y="7435188"/>
            <a:ext cx="151019" cy="1510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5667" y="6145978"/>
            <a:ext cx="152400" cy="1523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833996" y="5897058"/>
            <a:ext cx="6716395" cy="583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650" spc="390">
                <a:latin typeface="Tahoma"/>
                <a:cs typeface="Tahoma"/>
              </a:rPr>
              <a:t>J</a:t>
            </a:r>
            <a:r>
              <a:rPr dirty="0" sz="3650" spc="650">
                <a:latin typeface="Tahoma"/>
                <a:cs typeface="Tahoma"/>
              </a:rPr>
              <a:t>A</a:t>
            </a:r>
            <a:r>
              <a:rPr dirty="0" sz="3650" spc="660">
                <a:latin typeface="Tahoma"/>
                <a:cs typeface="Tahoma"/>
              </a:rPr>
              <a:t>V</a:t>
            </a:r>
            <a:r>
              <a:rPr dirty="0" sz="3650" spc="285">
                <a:latin typeface="Tahoma"/>
                <a:cs typeface="Tahoma"/>
              </a:rPr>
              <a:t>A</a:t>
            </a:r>
            <a:r>
              <a:rPr dirty="0" sz="3650" spc="525">
                <a:latin typeface="Tahoma"/>
                <a:cs typeface="Tahoma"/>
              </a:rPr>
              <a:t> </a:t>
            </a:r>
            <a:r>
              <a:rPr dirty="0" sz="3650" spc="-420">
                <a:latin typeface="Tahoma"/>
                <a:cs typeface="Tahoma"/>
              </a:rPr>
              <a:t>(</a:t>
            </a:r>
            <a:r>
              <a:rPr dirty="0" sz="3650" spc="-775">
                <a:latin typeface="Tahoma"/>
                <a:cs typeface="Tahoma"/>
              </a:rPr>
              <a:t> </a:t>
            </a:r>
            <a:r>
              <a:rPr dirty="0" sz="3650" spc="530">
                <a:latin typeface="Tahoma"/>
                <a:cs typeface="Tahoma"/>
              </a:rPr>
              <a:t>F</a:t>
            </a:r>
            <a:r>
              <a:rPr dirty="0" sz="3650" spc="710">
                <a:latin typeface="Tahoma"/>
                <a:cs typeface="Tahoma"/>
              </a:rPr>
              <a:t>O</a:t>
            </a:r>
            <a:r>
              <a:rPr dirty="0" sz="3650" spc="25">
                <a:latin typeface="Tahoma"/>
                <a:cs typeface="Tahoma"/>
              </a:rPr>
              <a:t>R</a:t>
            </a:r>
            <a:r>
              <a:rPr dirty="0" sz="3650" spc="525">
                <a:latin typeface="Tahoma"/>
                <a:cs typeface="Tahoma"/>
              </a:rPr>
              <a:t> </a:t>
            </a:r>
            <a:r>
              <a:rPr dirty="0" sz="3650" spc="650">
                <a:latin typeface="Tahoma"/>
                <a:cs typeface="Tahoma"/>
              </a:rPr>
              <a:t>A</a:t>
            </a:r>
            <a:r>
              <a:rPr dirty="0" sz="3650" spc="720">
                <a:latin typeface="Tahoma"/>
                <a:cs typeface="Tahoma"/>
              </a:rPr>
              <a:t>N</a:t>
            </a:r>
            <a:r>
              <a:rPr dirty="0" sz="3650" spc="670">
                <a:latin typeface="Tahoma"/>
                <a:cs typeface="Tahoma"/>
              </a:rPr>
              <a:t>D</a:t>
            </a:r>
            <a:r>
              <a:rPr dirty="0" sz="3650" spc="390">
                <a:latin typeface="Tahoma"/>
                <a:cs typeface="Tahoma"/>
              </a:rPr>
              <a:t>R</a:t>
            </a:r>
            <a:r>
              <a:rPr dirty="0" sz="3650" spc="710">
                <a:latin typeface="Tahoma"/>
                <a:cs typeface="Tahoma"/>
              </a:rPr>
              <a:t>O</a:t>
            </a:r>
            <a:r>
              <a:rPr dirty="0" sz="3650" spc="25">
                <a:latin typeface="Tahoma"/>
                <a:cs typeface="Tahoma"/>
              </a:rPr>
              <a:t>I</a:t>
            </a:r>
            <a:r>
              <a:rPr dirty="0" sz="3650" spc="305">
                <a:latin typeface="Tahoma"/>
                <a:cs typeface="Tahoma"/>
              </a:rPr>
              <a:t>D</a:t>
            </a:r>
            <a:r>
              <a:rPr dirty="0" sz="3650" spc="525">
                <a:latin typeface="Tahoma"/>
                <a:cs typeface="Tahoma"/>
              </a:rPr>
              <a:t> </a:t>
            </a:r>
            <a:r>
              <a:rPr dirty="0" sz="3650" spc="650">
                <a:latin typeface="Tahoma"/>
                <a:cs typeface="Tahoma"/>
              </a:rPr>
              <a:t>A</a:t>
            </a:r>
            <a:r>
              <a:rPr dirty="0" sz="3650" spc="550">
                <a:latin typeface="Tahoma"/>
                <a:cs typeface="Tahoma"/>
              </a:rPr>
              <a:t>PP</a:t>
            </a:r>
            <a:r>
              <a:rPr dirty="0" sz="3650" spc="-420">
                <a:latin typeface="Tahoma"/>
                <a:cs typeface="Tahoma"/>
              </a:rPr>
              <a:t>)</a:t>
            </a:r>
            <a:endParaRPr sz="36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" y="0"/>
            <a:ext cx="18288000" cy="2466975"/>
          </a:xfrm>
          <a:custGeom>
            <a:avLst/>
            <a:gdLst/>
            <a:ahLst/>
            <a:cxnLst/>
            <a:rect l="l" t="t" r="r" b="b"/>
            <a:pathLst>
              <a:path w="18288000" h="2466975">
                <a:moveTo>
                  <a:pt x="18287831" y="2466975"/>
                </a:moveTo>
                <a:lnTo>
                  <a:pt x="0" y="2466975"/>
                </a:lnTo>
                <a:lnTo>
                  <a:pt x="0" y="0"/>
                </a:lnTo>
                <a:lnTo>
                  <a:pt x="18287831" y="0"/>
                </a:lnTo>
                <a:lnTo>
                  <a:pt x="18287831" y="2466975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8943230" y="3277788"/>
            <a:ext cx="77470" cy="5829935"/>
            <a:chOff x="8943230" y="3277788"/>
            <a:chExt cx="77470" cy="5829935"/>
          </a:xfrm>
        </p:grpSpPr>
        <p:sp>
          <p:nvSpPr>
            <p:cNvPr id="11" name="object 11"/>
            <p:cNvSpPr/>
            <p:nvPr/>
          </p:nvSpPr>
          <p:spPr>
            <a:xfrm>
              <a:off x="8979309" y="3277788"/>
              <a:ext cx="0" cy="5829935"/>
            </a:xfrm>
            <a:custGeom>
              <a:avLst/>
              <a:gdLst/>
              <a:ahLst/>
              <a:cxnLst/>
              <a:rect l="l" t="t" r="r" b="b"/>
              <a:pathLst>
                <a:path w="0" h="5829934">
                  <a:moveTo>
                    <a:pt x="0" y="5829346"/>
                  </a:moveTo>
                  <a:lnTo>
                    <a:pt x="0" y="0"/>
                  </a:lnTo>
                </a:path>
              </a:pathLst>
            </a:custGeom>
            <a:ln w="28571">
              <a:solidFill>
                <a:srgbClr val="2A4A9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981782" y="5089999"/>
              <a:ext cx="0" cy="2200910"/>
            </a:xfrm>
            <a:custGeom>
              <a:avLst/>
              <a:gdLst/>
              <a:ahLst/>
              <a:cxnLst/>
              <a:rect l="l" t="t" r="r" b="b"/>
              <a:pathLst>
                <a:path w="0" h="2200909">
                  <a:moveTo>
                    <a:pt x="0" y="2200404"/>
                  </a:moveTo>
                  <a:lnTo>
                    <a:pt x="0" y="0"/>
                  </a:lnTo>
                </a:path>
              </a:pathLst>
            </a:custGeom>
            <a:ln w="76329">
              <a:solidFill>
                <a:srgbClr val="2A4A9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99190" algn="l"/>
              </a:tabLst>
            </a:pPr>
            <a:r>
              <a:rPr dirty="0" spc="275"/>
              <a:t>HARDWARE</a:t>
            </a:r>
            <a:r>
              <a:rPr dirty="0" spc="-120"/>
              <a:t> </a:t>
            </a:r>
            <a:r>
              <a:rPr dirty="0" spc="335"/>
              <a:t>AND</a:t>
            </a:r>
            <a:r>
              <a:rPr dirty="0" spc="-114"/>
              <a:t> </a:t>
            </a:r>
            <a:r>
              <a:rPr dirty="0" spc="275"/>
              <a:t>SOFTWARE	</a:t>
            </a:r>
            <a:r>
              <a:rPr dirty="0" spc="65"/>
              <a:t>REQUIREMENTS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7290" y="1357"/>
            <a:ext cx="447675" cy="10284460"/>
          </a:xfrm>
          <a:custGeom>
            <a:avLst/>
            <a:gdLst/>
            <a:ahLst/>
            <a:cxnLst/>
            <a:rect l="l" t="t" r="r" b="b"/>
            <a:pathLst>
              <a:path w="447675" h="10284460">
                <a:moveTo>
                  <a:pt x="447674" y="10284286"/>
                </a:moveTo>
                <a:lnTo>
                  <a:pt x="0" y="10284286"/>
                </a:lnTo>
                <a:lnTo>
                  <a:pt x="0" y="0"/>
                </a:lnTo>
                <a:lnTo>
                  <a:pt x="447674" y="0"/>
                </a:lnTo>
                <a:lnTo>
                  <a:pt x="447674" y="10284286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2245" y="6909235"/>
            <a:ext cx="6226175" cy="3378200"/>
          </a:xfrm>
          <a:custGeom>
            <a:avLst/>
            <a:gdLst/>
            <a:ahLst/>
            <a:cxnLst/>
            <a:rect l="l" t="t" r="r" b="b"/>
            <a:pathLst>
              <a:path w="6226175" h="3378200">
                <a:moveTo>
                  <a:pt x="0" y="3377764"/>
                </a:moveTo>
                <a:lnTo>
                  <a:pt x="3377765" y="0"/>
                </a:lnTo>
                <a:lnTo>
                  <a:pt x="6225753" y="2847988"/>
                </a:lnTo>
                <a:lnTo>
                  <a:pt x="6225753" y="3119799"/>
                </a:lnTo>
                <a:lnTo>
                  <a:pt x="3377765" y="271811"/>
                </a:lnTo>
                <a:lnTo>
                  <a:pt x="271811" y="3377764"/>
                </a:lnTo>
                <a:lnTo>
                  <a:pt x="0" y="3377764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904239" y="0"/>
            <a:ext cx="6384290" cy="3536315"/>
          </a:xfrm>
          <a:custGeom>
            <a:avLst/>
            <a:gdLst/>
            <a:ahLst/>
            <a:cxnLst/>
            <a:rect l="l" t="t" r="r" b="b"/>
            <a:pathLst>
              <a:path w="6384290" h="3536315">
                <a:moveTo>
                  <a:pt x="0" y="0"/>
                </a:moveTo>
                <a:lnTo>
                  <a:pt x="277594" y="0"/>
                </a:lnTo>
                <a:lnTo>
                  <a:pt x="3535772" y="3258177"/>
                </a:lnTo>
                <a:lnTo>
                  <a:pt x="6383760" y="410189"/>
                </a:lnTo>
                <a:lnTo>
                  <a:pt x="6383760" y="687784"/>
                </a:lnTo>
                <a:lnTo>
                  <a:pt x="3535772" y="3535772"/>
                </a:lnTo>
                <a:lnTo>
                  <a:pt x="0" y="0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19938" y="574559"/>
            <a:ext cx="7953375" cy="1628139"/>
          </a:xfrm>
          <a:custGeom>
            <a:avLst/>
            <a:gdLst/>
            <a:ahLst/>
            <a:cxnLst/>
            <a:rect l="l" t="t" r="r" b="b"/>
            <a:pathLst>
              <a:path w="7953375" h="1628139">
                <a:moveTo>
                  <a:pt x="7952833" y="813509"/>
                </a:moveTo>
                <a:lnTo>
                  <a:pt x="7950689" y="869488"/>
                </a:lnTo>
                <a:lnTo>
                  <a:pt x="7944537" y="925256"/>
                </a:lnTo>
                <a:lnTo>
                  <a:pt x="7934799" y="980181"/>
                </a:lnTo>
                <a:lnTo>
                  <a:pt x="7921897" y="1033630"/>
                </a:lnTo>
                <a:lnTo>
                  <a:pt x="7906253" y="1084971"/>
                </a:lnTo>
                <a:lnTo>
                  <a:pt x="7889297" y="1129158"/>
                </a:lnTo>
                <a:lnTo>
                  <a:pt x="7869867" y="1172052"/>
                </a:lnTo>
                <a:lnTo>
                  <a:pt x="7848034" y="1213568"/>
                </a:lnTo>
                <a:lnTo>
                  <a:pt x="7823871" y="1253621"/>
                </a:lnTo>
                <a:lnTo>
                  <a:pt x="7797450" y="1292125"/>
                </a:lnTo>
                <a:lnTo>
                  <a:pt x="7768843" y="1328995"/>
                </a:lnTo>
                <a:lnTo>
                  <a:pt x="7738123" y="1364145"/>
                </a:lnTo>
                <a:lnTo>
                  <a:pt x="7705362" y="1397491"/>
                </a:lnTo>
                <a:lnTo>
                  <a:pt x="7670631" y="1428946"/>
                </a:lnTo>
                <a:lnTo>
                  <a:pt x="7634004" y="1458426"/>
                </a:lnTo>
                <a:lnTo>
                  <a:pt x="7595553" y="1485845"/>
                </a:lnTo>
                <a:lnTo>
                  <a:pt x="7555349" y="1511117"/>
                </a:lnTo>
                <a:lnTo>
                  <a:pt x="7513465" y="1534158"/>
                </a:lnTo>
                <a:lnTo>
                  <a:pt x="7469974" y="1554881"/>
                </a:lnTo>
                <a:lnTo>
                  <a:pt x="7424947" y="1573202"/>
                </a:lnTo>
                <a:lnTo>
                  <a:pt x="7378457" y="1589036"/>
                </a:lnTo>
                <a:lnTo>
                  <a:pt x="7330576" y="1602296"/>
                </a:lnTo>
                <a:lnTo>
                  <a:pt x="7281377" y="1612897"/>
                </a:lnTo>
                <a:lnTo>
                  <a:pt x="7230930" y="1620755"/>
                </a:lnTo>
                <a:lnTo>
                  <a:pt x="7179310" y="1625783"/>
                </a:lnTo>
                <a:lnTo>
                  <a:pt x="7126588" y="1627896"/>
                </a:lnTo>
                <a:lnTo>
                  <a:pt x="0" y="1627896"/>
                </a:lnTo>
                <a:lnTo>
                  <a:pt x="0" y="0"/>
                </a:lnTo>
                <a:lnTo>
                  <a:pt x="7132057" y="0"/>
                </a:lnTo>
                <a:lnTo>
                  <a:pt x="7183795" y="2136"/>
                </a:lnTo>
                <a:lnTo>
                  <a:pt x="7234527" y="7227"/>
                </a:lnTo>
                <a:lnTo>
                  <a:pt x="7284177" y="15183"/>
                </a:lnTo>
                <a:lnTo>
                  <a:pt x="7332671" y="25909"/>
                </a:lnTo>
                <a:lnTo>
                  <a:pt x="7379931" y="39315"/>
                </a:lnTo>
                <a:lnTo>
                  <a:pt x="7425885" y="55308"/>
                </a:lnTo>
                <a:lnTo>
                  <a:pt x="7470455" y="73795"/>
                </a:lnTo>
                <a:lnTo>
                  <a:pt x="7513568" y="94685"/>
                </a:lnTo>
                <a:lnTo>
                  <a:pt x="7555147" y="117885"/>
                </a:lnTo>
                <a:lnTo>
                  <a:pt x="7595119" y="143303"/>
                </a:lnTo>
                <a:lnTo>
                  <a:pt x="7633406" y="170847"/>
                </a:lnTo>
                <a:lnTo>
                  <a:pt x="7669934" y="200425"/>
                </a:lnTo>
                <a:lnTo>
                  <a:pt x="7704629" y="231944"/>
                </a:lnTo>
                <a:lnTo>
                  <a:pt x="7737414" y="265312"/>
                </a:lnTo>
                <a:lnTo>
                  <a:pt x="7768215" y="300438"/>
                </a:lnTo>
                <a:lnTo>
                  <a:pt x="7796956" y="337228"/>
                </a:lnTo>
                <a:lnTo>
                  <a:pt x="7823562" y="375591"/>
                </a:lnTo>
                <a:lnTo>
                  <a:pt x="7847958" y="415434"/>
                </a:lnTo>
                <a:lnTo>
                  <a:pt x="7870068" y="456666"/>
                </a:lnTo>
                <a:lnTo>
                  <a:pt x="7889818" y="499193"/>
                </a:lnTo>
                <a:lnTo>
                  <a:pt x="7907132" y="542925"/>
                </a:lnTo>
                <a:lnTo>
                  <a:pt x="7908010" y="544682"/>
                </a:lnTo>
                <a:lnTo>
                  <a:pt x="7908010" y="546439"/>
                </a:lnTo>
                <a:lnTo>
                  <a:pt x="7908889" y="548196"/>
                </a:lnTo>
                <a:lnTo>
                  <a:pt x="7924259" y="598559"/>
                </a:lnTo>
                <a:lnTo>
                  <a:pt x="7936507" y="650441"/>
                </a:lnTo>
                <a:lnTo>
                  <a:pt x="7945465" y="703672"/>
                </a:lnTo>
                <a:lnTo>
                  <a:pt x="7950963" y="758084"/>
                </a:lnTo>
                <a:lnTo>
                  <a:pt x="7952833" y="813509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8137" y="808529"/>
            <a:ext cx="465074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600">
                <a:latin typeface="Trebuchet MS"/>
                <a:cs typeface="Trebuchet MS"/>
              </a:rPr>
              <a:t>R</a:t>
            </a:r>
            <a:r>
              <a:rPr dirty="0" sz="6000" spc="170">
                <a:latin typeface="Trebuchet MS"/>
                <a:cs typeface="Trebuchet MS"/>
              </a:rPr>
              <a:t>E</a:t>
            </a:r>
            <a:r>
              <a:rPr dirty="0" sz="6000" spc="165">
                <a:latin typeface="Trebuchet MS"/>
                <a:cs typeface="Trebuchet MS"/>
              </a:rPr>
              <a:t>F</a:t>
            </a:r>
            <a:r>
              <a:rPr dirty="0" sz="6000" spc="600">
                <a:latin typeface="Trebuchet MS"/>
                <a:cs typeface="Trebuchet MS"/>
              </a:rPr>
              <a:t>R</a:t>
            </a:r>
            <a:r>
              <a:rPr dirty="0" sz="6000" spc="170">
                <a:latin typeface="Trebuchet MS"/>
                <a:cs typeface="Trebuchet MS"/>
              </a:rPr>
              <a:t>E</a:t>
            </a:r>
            <a:r>
              <a:rPr dirty="0" sz="6000" spc="885">
                <a:latin typeface="Trebuchet MS"/>
                <a:cs typeface="Trebuchet MS"/>
              </a:rPr>
              <a:t>N</a:t>
            </a:r>
            <a:r>
              <a:rPr dirty="0" sz="6000" spc="1175">
                <a:latin typeface="Trebuchet MS"/>
                <a:cs typeface="Trebuchet MS"/>
              </a:rPr>
              <a:t>C</a:t>
            </a:r>
            <a:r>
              <a:rPr dirty="0" sz="6000" spc="170">
                <a:latin typeface="Trebuchet MS"/>
                <a:cs typeface="Trebuchet MS"/>
              </a:rPr>
              <a:t>E</a:t>
            </a:r>
            <a:r>
              <a:rPr dirty="0" sz="6000" spc="650">
                <a:latin typeface="Trebuchet MS"/>
                <a:cs typeface="Trebuchet MS"/>
              </a:rPr>
              <a:t>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2353" y="2676592"/>
            <a:ext cx="12240895" cy="66871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</a:pPr>
            <a:r>
              <a:rPr dirty="0" sz="4050" spc="5" b="1">
                <a:solidFill>
                  <a:srgbClr val="2A4A9D"/>
                </a:solidFill>
                <a:latin typeface="Times New Roman"/>
                <a:cs typeface="Times New Roman"/>
              </a:rPr>
              <a:t>Smart</a:t>
            </a:r>
            <a:r>
              <a:rPr dirty="0" sz="4050" spc="-5" b="1">
                <a:solidFill>
                  <a:srgbClr val="2A4A9D"/>
                </a:solidFill>
                <a:latin typeface="Times New Roman"/>
                <a:cs typeface="Times New Roman"/>
              </a:rPr>
              <a:t> </a:t>
            </a:r>
            <a:r>
              <a:rPr dirty="0" sz="4050" spc="5" b="1">
                <a:solidFill>
                  <a:srgbClr val="2A4A9D"/>
                </a:solidFill>
                <a:latin typeface="Times New Roman"/>
                <a:cs typeface="Times New Roman"/>
              </a:rPr>
              <a:t>Bandage</a:t>
            </a:r>
            <a:r>
              <a:rPr dirty="0" sz="4050" b="1">
                <a:solidFill>
                  <a:srgbClr val="2A4A9D"/>
                </a:solidFill>
                <a:latin typeface="Times New Roman"/>
                <a:cs typeface="Times New Roman"/>
              </a:rPr>
              <a:t> </a:t>
            </a:r>
            <a:r>
              <a:rPr dirty="0" sz="4050" spc="5" b="1">
                <a:solidFill>
                  <a:srgbClr val="2A4A9D"/>
                </a:solidFill>
                <a:latin typeface="Times New Roman"/>
                <a:cs typeface="Times New Roman"/>
              </a:rPr>
              <a:t>With</a:t>
            </a:r>
            <a:r>
              <a:rPr dirty="0" sz="4050" b="1">
                <a:solidFill>
                  <a:srgbClr val="2A4A9D"/>
                </a:solidFill>
                <a:latin typeface="Times New Roman"/>
                <a:cs typeface="Times New Roman"/>
              </a:rPr>
              <a:t> </a:t>
            </a:r>
            <a:r>
              <a:rPr dirty="0" sz="4050" spc="5" b="1">
                <a:solidFill>
                  <a:srgbClr val="2A4A9D"/>
                </a:solidFill>
                <a:latin typeface="Times New Roman"/>
                <a:cs typeface="Times New Roman"/>
              </a:rPr>
              <a:t>Wireless</a:t>
            </a:r>
            <a:r>
              <a:rPr dirty="0" sz="4050" b="1">
                <a:solidFill>
                  <a:srgbClr val="2A4A9D"/>
                </a:solidFill>
                <a:latin typeface="Times New Roman"/>
                <a:cs typeface="Times New Roman"/>
              </a:rPr>
              <a:t> </a:t>
            </a:r>
            <a:r>
              <a:rPr dirty="0" sz="4050" spc="5" b="1">
                <a:solidFill>
                  <a:srgbClr val="2A4A9D"/>
                </a:solidFill>
                <a:latin typeface="Times New Roman"/>
                <a:cs typeface="Times New Roman"/>
              </a:rPr>
              <a:t>Strain</a:t>
            </a:r>
            <a:r>
              <a:rPr dirty="0" sz="4050" b="1">
                <a:solidFill>
                  <a:srgbClr val="2A4A9D"/>
                </a:solidFill>
                <a:latin typeface="Times New Roman"/>
                <a:cs typeface="Times New Roman"/>
              </a:rPr>
              <a:t> </a:t>
            </a:r>
            <a:r>
              <a:rPr dirty="0" sz="4050" spc="5" b="1">
                <a:solidFill>
                  <a:srgbClr val="2A4A9D"/>
                </a:solidFill>
                <a:latin typeface="Times New Roman"/>
                <a:cs typeface="Times New Roman"/>
              </a:rPr>
              <a:t>and</a:t>
            </a:r>
            <a:r>
              <a:rPr dirty="0" sz="4050" b="1">
                <a:solidFill>
                  <a:srgbClr val="2A4A9D"/>
                </a:solidFill>
                <a:latin typeface="Times New Roman"/>
                <a:cs typeface="Times New Roman"/>
              </a:rPr>
              <a:t> </a:t>
            </a:r>
            <a:r>
              <a:rPr dirty="0" sz="4050" spc="5" b="1">
                <a:solidFill>
                  <a:srgbClr val="2A4A9D"/>
                </a:solidFill>
                <a:latin typeface="Times New Roman"/>
                <a:cs typeface="Times New Roman"/>
              </a:rPr>
              <a:t>Temperature </a:t>
            </a:r>
            <a:r>
              <a:rPr dirty="0" sz="4050" spc="-994" b="1">
                <a:solidFill>
                  <a:srgbClr val="2A4A9D"/>
                </a:solidFill>
                <a:latin typeface="Times New Roman"/>
                <a:cs typeface="Times New Roman"/>
              </a:rPr>
              <a:t> </a:t>
            </a:r>
            <a:r>
              <a:rPr dirty="0" sz="4050" spc="5" b="1">
                <a:solidFill>
                  <a:srgbClr val="2A4A9D"/>
                </a:solidFill>
                <a:latin typeface="Times New Roman"/>
                <a:cs typeface="Times New Roman"/>
              </a:rPr>
              <a:t>Sensors</a:t>
            </a:r>
            <a:r>
              <a:rPr dirty="0" sz="4050" spc="-5" b="1">
                <a:solidFill>
                  <a:srgbClr val="2A4A9D"/>
                </a:solidFill>
                <a:latin typeface="Times New Roman"/>
                <a:cs typeface="Times New Roman"/>
              </a:rPr>
              <a:t> </a:t>
            </a:r>
            <a:r>
              <a:rPr dirty="0" sz="4050" spc="5" b="1">
                <a:solidFill>
                  <a:srgbClr val="2A4A9D"/>
                </a:solidFill>
                <a:latin typeface="Times New Roman"/>
                <a:cs typeface="Times New Roman"/>
              </a:rPr>
              <a:t>and</a:t>
            </a:r>
            <a:r>
              <a:rPr dirty="0" sz="4050" b="1">
                <a:solidFill>
                  <a:srgbClr val="2A4A9D"/>
                </a:solidFill>
                <a:latin typeface="Times New Roman"/>
                <a:cs typeface="Times New Roman"/>
              </a:rPr>
              <a:t> </a:t>
            </a:r>
            <a:r>
              <a:rPr dirty="0" sz="4050" spc="5" b="1">
                <a:solidFill>
                  <a:srgbClr val="2A4A9D"/>
                </a:solidFill>
                <a:latin typeface="Times New Roman"/>
                <a:cs typeface="Times New Roman"/>
              </a:rPr>
              <a:t>Batteryless</a:t>
            </a:r>
            <a:r>
              <a:rPr dirty="0" sz="4050" b="1">
                <a:solidFill>
                  <a:srgbClr val="2A4A9D"/>
                </a:solidFill>
                <a:latin typeface="Times New Roman"/>
                <a:cs typeface="Times New Roman"/>
              </a:rPr>
              <a:t> </a:t>
            </a:r>
            <a:r>
              <a:rPr dirty="0" sz="4050" spc="5" b="1">
                <a:solidFill>
                  <a:srgbClr val="2A4A9D"/>
                </a:solidFill>
                <a:latin typeface="Times New Roman"/>
                <a:cs typeface="Times New Roman"/>
              </a:rPr>
              <a:t>NFC</a:t>
            </a:r>
            <a:r>
              <a:rPr dirty="0" sz="4050" b="1">
                <a:solidFill>
                  <a:srgbClr val="2A4A9D"/>
                </a:solidFill>
                <a:latin typeface="Times New Roman"/>
                <a:cs typeface="Times New Roman"/>
              </a:rPr>
              <a:t> </a:t>
            </a:r>
            <a:r>
              <a:rPr dirty="0" sz="4050" spc="5" b="1">
                <a:solidFill>
                  <a:srgbClr val="2A4A9D"/>
                </a:solidFill>
                <a:latin typeface="Times New Roman"/>
                <a:cs typeface="Times New Roman"/>
              </a:rPr>
              <a:t>Tag</a:t>
            </a:r>
            <a:endParaRPr sz="4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dirty="0" sz="3100" spc="100" b="1">
                <a:solidFill>
                  <a:srgbClr val="2A4A9D"/>
                </a:solidFill>
                <a:latin typeface="Tahoma"/>
                <a:cs typeface="Tahoma"/>
              </a:rPr>
              <a:t>Published</a:t>
            </a:r>
            <a:r>
              <a:rPr dirty="0" sz="3100" spc="45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-20" b="1">
                <a:solidFill>
                  <a:srgbClr val="2A4A9D"/>
                </a:solidFill>
                <a:latin typeface="Tahoma"/>
                <a:cs typeface="Tahoma"/>
              </a:rPr>
              <a:t>in</a:t>
            </a:r>
            <a:r>
              <a:rPr dirty="0" sz="3100" spc="455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b="1">
                <a:solidFill>
                  <a:srgbClr val="2A4A9D"/>
                </a:solidFill>
                <a:latin typeface="Tahoma"/>
                <a:cs typeface="Tahoma"/>
              </a:rPr>
              <a:t>IEEE</a:t>
            </a:r>
            <a:r>
              <a:rPr dirty="0" sz="3100" spc="455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140" b="1">
                <a:solidFill>
                  <a:srgbClr val="2A4A9D"/>
                </a:solidFill>
                <a:latin typeface="Tahoma"/>
                <a:cs typeface="Tahoma"/>
              </a:rPr>
              <a:t>INTERNET</a:t>
            </a:r>
            <a:r>
              <a:rPr dirty="0" sz="3100" spc="455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200" b="1">
                <a:solidFill>
                  <a:srgbClr val="2A4A9D"/>
                </a:solidFill>
                <a:latin typeface="Tahoma"/>
                <a:cs typeface="Tahoma"/>
              </a:rPr>
              <a:t>OF</a:t>
            </a:r>
            <a:r>
              <a:rPr dirty="0" sz="3100" spc="45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120" b="1">
                <a:solidFill>
                  <a:srgbClr val="2A4A9D"/>
                </a:solidFill>
                <a:latin typeface="Tahoma"/>
                <a:cs typeface="Tahoma"/>
              </a:rPr>
              <a:t>THINGS</a:t>
            </a:r>
            <a:endParaRPr sz="3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  <a:tabLst>
                <a:tab pos="2388870" algn="l"/>
                <a:tab pos="3579495" algn="l"/>
                <a:tab pos="4114800" algn="l"/>
                <a:tab pos="5087620" algn="l"/>
                <a:tab pos="5622925" algn="l"/>
                <a:tab pos="8235950" algn="l"/>
              </a:tabLst>
            </a:pPr>
            <a:r>
              <a:rPr dirty="0" sz="3100" spc="200" b="1">
                <a:solidFill>
                  <a:srgbClr val="2A4A9D"/>
                </a:solidFill>
                <a:latin typeface="Tahoma"/>
                <a:cs typeface="Tahoma"/>
              </a:rPr>
              <a:t>JOURNAL,	</a:t>
            </a:r>
            <a:r>
              <a:rPr dirty="0" sz="3100" spc="195" b="1">
                <a:solidFill>
                  <a:srgbClr val="2A4A9D"/>
                </a:solidFill>
                <a:latin typeface="Tahoma"/>
                <a:cs typeface="Tahoma"/>
              </a:rPr>
              <a:t>VOL.	</a:t>
            </a:r>
            <a:r>
              <a:rPr dirty="0" sz="3100" spc="-170" b="1">
                <a:solidFill>
                  <a:srgbClr val="2A4A9D"/>
                </a:solidFill>
                <a:latin typeface="Tahoma"/>
                <a:cs typeface="Tahoma"/>
              </a:rPr>
              <a:t>8</a:t>
            </a:r>
            <a:r>
              <a:rPr dirty="0" sz="3100" spc="-60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-235" b="1">
                <a:solidFill>
                  <a:srgbClr val="2A4A9D"/>
                </a:solidFill>
                <a:latin typeface="Tahoma"/>
                <a:cs typeface="Tahoma"/>
              </a:rPr>
              <a:t>,	</a:t>
            </a:r>
            <a:r>
              <a:rPr dirty="0" sz="3100" spc="180" b="1">
                <a:solidFill>
                  <a:srgbClr val="2A4A9D"/>
                </a:solidFill>
                <a:latin typeface="Tahoma"/>
                <a:cs typeface="Tahoma"/>
              </a:rPr>
              <a:t>NO.	</a:t>
            </a:r>
            <a:r>
              <a:rPr dirty="0" sz="3100" spc="-170" b="1">
                <a:solidFill>
                  <a:srgbClr val="2A4A9D"/>
                </a:solidFill>
                <a:latin typeface="Tahoma"/>
                <a:cs typeface="Tahoma"/>
              </a:rPr>
              <a:t>6</a:t>
            </a:r>
            <a:r>
              <a:rPr dirty="0" sz="3100" spc="-60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-235" b="1">
                <a:solidFill>
                  <a:srgbClr val="2A4A9D"/>
                </a:solidFill>
                <a:latin typeface="Tahoma"/>
                <a:cs typeface="Tahoma"/>
              </a:rPr>
              <a:t>,	</a:t>
            </a:r>
            <a:r>
              <a:rPr dirty="0" sz="3100" spc="254" b="1">
                <a:solidFill>
                  <a:srgbClr val="2A4A9D"/>
                </a:solidFill>
                <a:latin typeface="Tahoma"/>
                <a:cs typeface="Tahoma"/>
              </a:rPr>
              <a:t>MARCH</a:t>
            </a:r>
            <a:r>
              <a:rPr dirty="0" sz="3100" spc="459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-15" b="1">
                <a:solidFill>
                  <a:srgbClr val="2A4A9D"/>
                </a:solidFill>
                <a:latin typeface="Tahoma"/>
                <a:cs typeface="Tahoma"/>
              </a:rPr>
              <a:t>15</a:t>
            </a:r>
            <a:r>
              <a:rPr dirty="0" sz="3100" spc="-595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-235" b="1">
                <a:solidFill>
                  <a:srgbClr val="2A4A9D"/>
                </a:solidFill>
                <a:latin typeface="Tahoma"/>
                <a:cs typeface="Tahoma"/>
              </a:rPr>
              <a:t>,	</a:t>
            </a:r>
            <a:r>
              <a:rPr dirty="0" sz="3100" spc="60" b="1">
                <a:solidFill>
                  <a:srgbClr val="2A4A9D"/>
                </a:solidFill>
                <a:latin typeface="Tahoma"/>
                <a:cs typeface="Tahoma"/>
              </a:rPr>
              <a:t>2021</a:t>
            </a:r>
            <a:endParaRPr sz="3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737235" algn="l"/>
                <a:tab pos="1839595" algn="l"/>
                <a:tab pos="2452370" algn="l"/>
                <a:tab pos="3510279" algn="l"/>
                <a:tab pos="4117340" algn="l"/>
                <a:tab pos="5664200" algn="l"/>
                <a:tab pos="6245225" algn="l"/>
                <a:tab pos="7681595" algn="l"/>
              </a:tabLst>
            </a:pPr>
            <a:r>
              <a:rPr dirty="0" sz="3100" spc="90" b="1">
                <a:solidFill>
                  <a:srgbClr val="2A4A9D"/>
                </a:solidFill>
                <a:latin typeface="Tahoma"/>
                <a:cs typeface="Tahoma"/>
              </a:rPr>
              <a:t>W.	</a:t>
            </a:r>
            <a:r>
              <a:rPr dirty="0" sz="3100" spc="65" b="1">
                <a:solidFill>
                  <a:srgbClr val="2A4A9D"/>
                </a:solidFill>
                <a:latin typeface="Tahoma"/>
                <a:cs typeface="Tahoma"/>
              </a:rPr>
              <a:t>Gao,	</a:t>
            </a:r>
            <a:r>
              <a:rPr dirty="0" sz="3100" spc="60" b="1">
                <a:solidFill>
                  <a:srgbClr val="2A4A9D"/>
                </a:solidFill>
                <a:latin typeface="Tahoma"/>
                <a:cs typeface="Tahoma"/>
              </a:rPr>
              <a:t>H.	</a:t>
            </a:r>
            <a:r>
              <a:rPr dirty="0" sz="3100" spc="114" b="1">
                <a:solidFill>
                  <a:srgbClr val="2A4A9D"/>
                </a:solidFill>
                <a:latin typeface="Tahoma"/>
                <a:cs typeface="Tahoma"/>
              </a:rPr>
              <a:t>Ota,	</a:t>
            </a:r>
            <a:r>
              <a:rPr dirty="0" sz="3100" spc="50" b="1">
                <a:solidFill>
                  <a:srgbClr val="2A4A9D"/>
                </a:solidFill>
                <a:latin typeface="Tahoma"/>
                <a:cs typeface="Tahoma"/>
              </a:rPr>
              <a:t>D.	</a:t>
            </a:r>
            <a:r>
              <a:rPr dirty="0" sz="3100" spc="114" b="1">
                <a:solidFill>
                  <a:srgbClr val="2A4A9D"/>
                </a:solidFill>
                <a:latin typeface="Tahoma"/>
                <a:cs typeface="Tahoma"/>
              </a:rPr>
              <a:t>Kiriya,	</a:t>
            </a:r>
            <a:r>
              <a:rPr dirty="0" sz="3100" spc="40" b="1">
                <a:solidFill>
                  <a:srgbClr val="2A4A9D"/>
                </a:solidFill>
                <a:latin typeface="Tahoma"/>
                <a:cs typeface="Tahoma"/>
              </a:rPr>
              <a:t>K.	</a:t>
            </a:r>
            <a:r>
              <a:rPr dirty="0" sz="3100" spc="95" b="1">
                <a:solidFill>
                  <a:srgbClr val="2A4A9D"/>
                </a:solidFill>
                <a:latin typeface="Tahoma"/>
                <a:cs typeface="Tahoma"/>
              </a:rPr>
              <a:t>Takei,	</a:t>
            </a:r>
            <a:r>
              <a:rPr dirty="0" sz="3100" spc="-15" b="1">
                <a:solidFill>
                  <a:srgbClr val="2A4A9D"/>
                </a:solidFill>
                <a:latin typeface="Tahoma"/>
                <a:cs typeface="Tahoma"/>
              </a:rPr>
              <a:t>and</a:t>
            </a:r>
            <a:r>
              <a:rPr dirty="0" sz="3100" spc="40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70" b="1">
                <a:solidFill>
                  <a:srgbClr val="2A4A9D"/>
                </a:solidFill>
                <a:latin typeface="Tahoma"/>
                <a:cs typeface="Tahoma"/>
              </a:rPr>
              <a:t>A.</a:t>
            </a:r>
            <a:endParaRPr sz="3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  <a:tabLst>
                <a:tab pos="1483360" algn="l"/>
                <a:tab pos="4648835" algn="l"/>
                <a:tab pos="6279515" algn="l"/>
              </a:tabLst>
            </a:pPr>
            <a:r>
              <a:rPr dirty="0" sz="3100" spc="65" b="1">
                <a:solidFill>
                  <a:srgbClr val="2A4A9D"/>
                </a:solidFill>
                <a:latin typeface="Tahoma"/>
                <a:cs typeface="Tahoma"/>
              </a:rPr>
              <a:t>Javey,	</a:t>
            </a:r>
            <a:r>
              <a:rPr dirty="0" sz="3100" spc="-290" b="1">
                <a:solidFill>
                  <a:srgbClr val="2A4A9D"/>
                </a:solidFill>
                <a:latin typeface="Tahoma"/>
                <a:cs typeface="Tahoma"/>
              </a:rPr>
              <a:t>“</a:t>
            </a:r>
            <a:r>
              <a:rPr dirty="0" sz="3100" spc="-60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120" b="1">
                <a:solidFill>
                  <a:srgbClr val="2A4A9D"/>
                </a:solidFill>
                <a:latin typeface="Tahoma"/>
                <a:cs typeface="Tahoma"/>
              </a:rPr>
              <a:t>Flexible</a:t>
            </a:r>
            <a:r>
              <a:rPr dirty="0" sz="3100" spc="465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75" b="1">
                <a:solidFill>
                  <a:srgbClr val="2A4A9D"/>
                </a:solidFill>
                <a:latin typeface="Tahoma"/>
                <a:cs typeface="Tahoma"/>
              </a:rPr>
              <a:t>elec	</a:t>
            </a:r>
            <a:r>
              <a:rPr dirty="0" sz="3100" spc="110" b="1">
                <a:solidFill>
                  <a:srgbClr val="2A4A9D"/>
                </a:solidFill>
                <a:latin typeface="Tahoma"/>
                <a:cs typeface="Tahoma"/>
              </a:rPr>
              <a:t>tronics	</a:t>
            </a:r>
            <a:r>
              <a:rPr dirty="0" sz="3100" spc="80" b="1">
                <a:solidFill>
                  <a:srgbClr val="2A4A9D"/>
                </a:solidFill>
                <a:latin typeface="Tahoma"/>
                <a:cs typeface="Tahoma"/>
              </a:rPr>
              <a:t>toward</a:t>
            </a:r>
            <a:endParaRPr sz="3100">
              <a:latin typeface="Tahoma"/>
              <a:cs typeface="Tahoma"/>
            </a:endParaRPr>
          </a:p>
          <a:p>
            <a:pPr marL="12700" marR="2601595">
              <a:lnSpc>
                <a:spcPct val="116900"/>
              </a:lnSpc>
              <a:spcBef>
                <a:spcPts val="5"/>
              </a:spcBef>
              <a:tabLst>
                <a:tab pos="816610" algn="l"/>
                <a:tab pos="1615440" algn="l"/>
                <a:tab pos="2150745" algn="l"/>
                <a:tab pos="2948940" algn="l"/>
                <a:tab pos="4149090" algn="l"/>
                <a:tab pos="5097780" algn="l"/>
                <a:tab pos="6260465" algn="l"/>
                <a:tab pos="7715884" algn="l"/>
                <a:tab pos="8878570" algn="l"/>
              </a:tabLst>
            </a:pPr>
            <a:r>
              <a:rPr dirty="0" sz="3100" spc="70" b="1">
                <a:solidFill>
                  <a:srgbClr val="2A4A9D"/>
                </a:solidFill>
                <a:latin typeface="Tahoma"/>
                <a:cs typeface="Tahoma"/>
              </a:rPr>
              <a:t>w</a:t>
            </a:r>
            <a:r>
              <a:rPr dirty="0" sz="3100" spc="135" b="1">
                <a:solidFill>
                  <a:srgbClr val="2A4A9D"/>
                </a:solidFill>
                <a:latin typeface="Tahoma"/>
                <a:cs typeface="Tahoma"/>
              </a:rPr>
              <a:t>e</a:t>
            </a:r>
            <a:r>
              <a:rPr dirty="0" sz="3100" spc="45" b="1">
                <a:solidFill>
                  <a:srgbClr val="2A4A9D"/>
                </a:solidFill>
                <a:latin typeface="Tahoma"/>
                <a:cs typeface="Tahoma"/>
              </a:rPr>
              <a:t>a</a:t>
            </a:r>
            <a:r>
              <a:rPr dirty="0" sz="3100" spc="135" b="1">
                <a:solidFill>
                  <a:srgbClr val="2A4A9D"/>
                </a:solidFill>
                <a:latin typeface="Tahoma"/>
                <a:cs typeface="Tahoma"/>
              </a:rPr>
              <a:t>r</a:t>
            </a:r>
            <a:r>
              <a:rPr dirty="0" sz="3100" spc="45" b="1">
                <a:solidFill>
                  <a:srgbClr val="2A4A9D"/>
                </a:solidFill>
                <a:latin typeface="Tahoma"/>
                <a:cs typeface="Tahoma"/>
              </a:rPr>
              <a:t>a</a:t>
            </a:r>
            <a:r>
              <a:rPr dirty="0" sz="3100" spc="125" b="1">
                <a:solidFill>
                  <a:srgbClr val="2A4A9D"/>
                </a:solidFill>
                <a:latin typeface="Tahoma"/>
                <a:cs typeface="Tahoma"/>
              </a:rPr>
              <a:t>b</a:t>
            </a:r>
            <a:r>
              <a:rPr dirty="0" sz="3100" spc="165" b="1">
                <a:solidFill>
                  <a:srgbClr val="2A4A9D"/>
                </a:solidFill>
                <a:latin typeface="Tahoma"/>
                <a:cs typeface="Tahoma"/>
              </a:rPr>
              <a:t>l</a:t>
            </a:r>
            <a:r>
              <a:rPr dirty="0" sz="3100" spc="-175" b="1">
                <a:solidFill>
                  <a:srgbClr val="2A4A9D"/>
                </a:solidFill>
                <a:latin typeface="Tahoma"/>
                <a:cs typeface="Tahoma"/>
              </a:rPr>
              <a:t>e</a:t>
            </a:r>
            <a:r>
              <a:rPr dirty="0" sz="3100" spc="45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90" b="1">
                <a:solidFill>
                  <a:srgbClr val="2A4A9D"/>
                </a:solidFill>
                <a:latin typeface="Tahoma"/>
                <a:cs typeface="Tahoma"/>
              </a:rPr>
              <a:t>s</a:t>
            </a:r>
            <a:r>
              <a:rPr dirty="0" sz="3100" spc="135" b="1">
                <a:solidFill>
                  <a:srgbClr val="2A4A9D"/>
                </a:solidFill>
                <a:latin typeface="Tahoma"/>
                <a:cs typeface="Tahoma"/>
              </a:rPr>
              <a:t>e</a:t>
            </a:r>
            <a:r>
              <a:rPr dirty="0" sz="3100" spc="90" b="1">
                <a:solidFill>
                  <a:srgbClr val="2A4A9D"/>
                </a:solidFill>
                <a:latin typeface="Tahoma"/>
                <a:cs typeface="Tahoma"/>
              </a:rPr>
              <a:t>n</a:t>
            </a:r>
            <a:r>
              <a:rPr dirty="0" sz="3100" spc="90" b="1">
                <a:solidFill>
                  <a:srgbClr val="2A4A9D"/>
                </a:solidFill>
                <a:latin typeface="Tahoma"/>
                <a:cs typeface="Tahoma"/>
              </a:rPr>
              <a:t>s</a:t>
            </a:r>
            <a:r>
              <a:rPr dirty="0" sz="3100" spc="180" b="1">
                <a:solidFill>
                  <a:srgbClr val="2A4A9D"/>
                </a:solidFill>
                <a:latin typeface="Tahoma"/>
                <a:cs typeface="Tahoma"/>
              </a:rPr>
              <a:t>i</a:t>
            </a:r>
            <a:r>
              <a:rPr dirty="0" sz="3100" spc="90" b="1">
                <a:solidFill>
                  <a:srgbClr val="2A4A9D"/>
                </a:solidFill>
                <a:latin typeface="Tahoma"/>
                <a:cs typeface="Tahoma"/>
              </a:rPr>
              <a:t>n</a:t>
            </a:r>
            <a:r>
              <a:rPr dirty="0" sz="3100" spc="10" b="1">
                <a:solidFill>
                  <a:srgbClr val="2A4A9D"/>
                </a:solidFill>
                <a:latin typeface="Tahoma"/>
                <a:cs typeface="Tahoma"/>
              </a:rPr>
              <a:t>g</a:t>
            </a:r>
            <a:r>
              <a:rPr dirty="0" sz="3100" spc="75" b="1">
                <a:solidFill>
                  <a:srgbClr val="2A4A9D"/>
                </a:solidFill>
                <a:latin typeface="Tahoma"/>
                <a:cs typeface="Tahoma"/>
              </a:rPr>
              <a:t>,</a:t>
            </a:r>
            <a:r>
              <a:rPr dirty="0" sz="3100" spc="-290" b="1">
                <a:solidFill>
                  <a:srgbClr val="2A4A9D"/>
                </a:solidFill>
                <a:latin typeface="Tahoma"/>
                <a:cs typeface="Tahoma"/>
              </a:rPr>
              <a:t>”</a:t>
            </a:r>
            <a:r>
              <a:rPr dirty="0" sz="3100" b="1">
                <a:solidFill>
                  <a:srgbClr val="2A4A9D"/>
                </a:solidFill>
                <a:latin typeface="Tahoma"/>
                <a:cs typeface="Tahoma"/>
              </a:rPr>
              <a:t>	</a:t>
            </a:r>
            <a:r>
              <a:rPr dirty="0" sz="3100" spc="370" b="1">
                <a:solidFill>
                  <a:srgbClr val="2A4A9D"/>
                </a:solidFill>
                <a:latin typeface="Tahoma"/>
                <a:cs typeface="Tahoma"/>
              </a:rPr>
              <a:t>A</a:t>
            </a:r>
            <a:r>
              <a:rPr dirty="0" sz="3100" spc="180" b="1">
                <a:solidFill>
                  <a:srgbClr val="2A4A9D"/>
                </a:solidFill>
                <a:latin typeface="Tahoma"/>
                <a:cs typeface="Tahoma"/>
              </a:rPr>
              <a:t>cc</a:t>
            </a:r>
            <a:r>
              <a:rPr dirty="0" sz="3100" spc="195" b="1">
                <a:solidFill>
                  <a:srgbClr val="2A4A9D"/>
                </a:solidFill>
                <a:latin typeface="Tahoma"/>
                <a:cs typeface="Tahoma"/>
              </a:rPr>
              <a:t>o</a:t>
            </a:r>
            <a:r>
              <a:rPr dirty="0" sz="3100" spc="85" b="1">
                <a:solidFill>
                  <a:srgbClr val="2A4A9D"/>
                </a:solidFill>
                <a:latin typeface="Tahoma"/>
                <a:cs typeface="Tahoma"/>
              </a:rPr>
              <a:t>u</a:t>
            </a:r>
            <a:r>
              <a:rPr dirty="0" sz="3100" spc="90" b="1">
                <a:solidFill>
                  <a:srgbClr val="2A4A9D"/>
                </a:solidFill>
                <a:latin typeface="Tahoma"/>
                <a:cs typeface="Tahoma"/>
              </a:rPr>
              <a:t>n</a:t>
            </a:r>
            <a:r>
              <a:rPr dirty="0" sz="3100" spc="195" b="1">
                <a:solidFill>
                  <a:srgbClr val="2A4A9D"/>
                </a:solidFill>
                <a:latin typeface="Tahoma"/>
                <a:cs typeface="Tahoma"/>
              </a:rPr>
              <a:t>t</a:t>
            </a:r>
            <a:r>
              <a:rPr dirty="0" sz="3100" spc="-220" b="1">
                <a:solidFill>
                  <a:srgbClr val="2A4A9D"/>
                </a:solidFill>
                <a:latin typeface="Tahoma"/>
                <a:cs typeface="Tahoma"/>
              </a:rPr>
              <a:t>s</a:t>
            </a:r>
            <a:r>
              <a:rPr dirty="0" sz="3100" b="1">
                <a:solidFill>
                  <a:srgbClr val="2A4A9D"/>
                </a:solidFill>
                <a:latin typeface="Tahoma"/>
                <a:cs typeface="Tahoma"/>
              </a:rPr>
              <a:t>	</a:t>
            </a:r>
            <a:r>
              <a:rPr dirty="0" sz="3100" spc="290" b="1">
                <a:solidFill>
                  <a:srgbClr val="2A4A9D"/>
                </a:solidFill>
                <a:latin typeface="Tahoma"/>
                <a:cs typeface="Tahoma"/>
              </a:rPr>
              <a:t>C</a:t>
            </a:r>
            <a:r>
              <a:rPr dirty="0" sz="3100" spc="90" b="1">
                <a:solidFill>
                  <a:srgbClr val="2A4A9D"/>
                </a:solidFill>
                <a:latin typeface="Tahoma"/>
                <a:cs typeface="Tahoma"/>
              </a:rPr>
              <a:t>h</a:t>
            </a:r>
            <a:r>
              <a:rPr dirty="0" sz="3100" spc="135" b="1">
                <a:solidFill>
                  <a:srgbClr val="2A4A9D"/>
                </a:solidFill>
                <a:latin typeface="Tahoma"/>
                <a:cs typeface="Tahoma"/>
              </a:rPr>
              <a:t>e</a:t>
            </a:r>
            <a:r>
              <a:rPr dirty="0" sz="3100" spc="-20" b="1">
                <a:solidFill>
                  <a:srgbClr val="2A4A9D"/>
                </a:solidFill>
                <a:latin typeface="Tahoma"/>
                <a:cs typeface="Tahoma"/>
              </a:rPr>
              <a:t>m</a:t>
            </a:r>
            <a:r>
              <a:rPr dirty="0" sz="3100" spc="-229" b="1">
                <a:solidFill>
                  <a:srgbClr val="2A4A9D"/>
                </a:solidFill>
                <a:latin typeface="Tahoma"/>
                <a:cs typeface="Tahoma"/>
              </a:rPr>
              <a:t>.</a:t>
            </a:r>
            <a:r>
              <a:rPr dirty="0" sz="3100" b="1">
                <a:solidFill>
                  <a:srgbClr val="2A4A9D"/>
                </a:solidFill>
                <a:latin typeface="Tahoma"/>
                <a:cs typeface="Tahoma"/>
              </a:rPr>
              <a:t>	</a:t>
            </a:r>
            <a:r>
              <a:rPr dirty="0" sz="3100" spc="80" b="1">
                <a:solidFill>
                  <a:srgbClr val="2A4A9D"/>
                </a:solidFill>
                <a:latin typeface="Tahoma"/>
                <a:cs typeface="Tahoma"/>
              </a:rPr>
              <a:t>R</a:t>
            </a:r>
            <a:r>
              <a:rPr dirty="0" sz="3100" spc="135" b="1">
                <a:solidFill>
                  <a:srgbClr val="2A4A9D"/>
                </a:solidFill>
                <a:latin typeface="Tahoma"/>
                <a:cs typeface="Tahoma"/>
              </a:rPr>
              <a:t>e</a:t>
            </a:r>
            <a:r>
              <a:rPr dirty="0" sz="3100" spc="90" b="1">
                <a:solidFill>
                  <a:srgbClr val="2A4A9D"/>
                </a:solidFill>
                <a:latin typeface="Tahoma"/>
                <a:cs typeface="Tahoma"/>
              </a:rPr>
              <a:t>s</a:t>
            </a:r>
            <a:r>
              <a:rPr dirty="0" sz="3100" spc="80" b="1">
                <a:solidFill>
                  <a:srgbClr val="2A4A9D"/>
                </a:solidFill>
                <a:latin typeface="Tahoma"/>
                <a:cs typeface="Tahoma"/>
              </a:rPr>
              <a:t>.</a:t>
            </a:r>
            <a:r>
              <a:rPr dirty="0" sz="3100" spc="-235" b="1">
                <a:solidFill>
                  <a:srgbClr val="2A4A9D"/>
                </a:solidFill>
                <a:latin typeface="Tahoma"/>
                <a:cs typeface="Tahoma"/>
              </a:rPr>
              <a:t>,</a:t>
            </a:r>
            <a:r>
              <a:rPr dirty="0" sz="3100" b="1">
                <a:solidFill>
                  <a:srgbClr val="2A4A9D"/>
                </a:solidFill>
                <a:latin typeface="Tahoma"/>
                <a:cs typeface="Tahoma"/>
              </a:rPr>
              <a:t>	</a:t>
            </a:r>
            <a:r>
              <a:rPr dirty="0" sz="3100" spc="175" b="1">
                <a:solidFill>
                  <a:srgbClr val="2A4A9D"/>
                </a:solidFill>
                <a:latin typeface="Tahoma"/>
                <a:cs typeface="Tahoma"/>
              </a:rPr>
              <a:t>v</a:t>
            </a:r>
            <a:r>
              <a:rPr dirty="0" sz="3100" spc="195" b="1">
                <a:solidFill>
                  <a:srgbClr val="2A4A9D"/>
                </a:solidFill>
                <a:latin typeface="Tahoma"/>
                <a:cs typeface="Tahoma"/>
              </a:rPr>
              <a:t>o</a:t>
            </a:r>
            <a:r>
              <a:rPr dirty="0" sz="3100" spc="165" b="1">
                <a:solidFill>
                  <a:srgbClr val="2A4A9D"/>
                </a:solidFill>
                <a:latin typeface="Tahoma"/>
                <a:cs typeface="Tahoma"/>
              </a:rPr>
              <a:t>l</a:t>
            </a:r>
            <a:r>
              <a:rPr dirty="0" sz="3100" spc="-220" b="1">
                <a:solidFill>
                  <a:srgbClr val="2A4A9D"/>
                </a:solidFill>
                <a:latin typeface="Tahoma"/>
                <a:cs typeface="Tahoma"/>
              </a:rPr>
              <a:t>.  </a:t>
            </a:r>
            <a:r>
              <a:rPr dirty="0" sz="3100" spc="140" b="1">
                <a:solidFill>
                  <a:srgbClr val="2A4A9D"/>
                </a:solidFill>
                <a:latin typeface="Tahoma"/>
                <a:cs typeface="Tahoma"/>
              </a:rPr>
              <a:t>5</a:t>
            </a:r>
            <a:r>
              <a:rPr dirty="0" sz="3100" spc="-170" b="1">
                <a:solidFill>
                  <a:srgbClr val="2A4A9D"/>
                </a:solidFill>
                <a:latin typeface="Tahoma"/>
                <a:cs typeface="Tahoma"/>
              </a:rPr>
              <a:t>2</a:t>
            </a:r>
            <a:r>
              <a:rPr dirty="0" sz="3100" spc="-60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-235" b="1">
                <a:solidFill>
                  <a:srgbClr val="2A4A9D"/>
                </a:solidFill>
                <a:latin typeface="Tahoma"/>
                <a:cs typeface="Tahoma"/>
              </a:rPr>
              <a:t>,</a:t>
            </a:r>
            <a:r>
              <a:rPr dirty="0" sz="3100" b="1">
                <a:solidFill>
                  <a:srgbClr val="2A4A9D"/>
                </a:solidFill>
                <a:latin typeface="Tahoma"/>
                <a:cs typeface="Tahoma"/>
              </a:rPr>
              <a:t>	</a:t>
            </a:r>
            <a:r>
              <a:rPr dirty="0" sz="3100" spc="90" b="1">
                <a:solidFill>
                  <a:srgbClr val="2A4A9D"/>
                </a:solidFill>
                <a:latin typeface="Tahoma"/>
                <a:cs typeface="Tahoma"/>
              </a:rPr>
              <a:t>n</a:t>
            </a:r>
            <a:r>
              <a:rPr dirty="0" sz="3100" spc="195" b="1">
                <a:solidFill>
                  <a:srgbClr val="2A4A9D"/>
                </a:solidFill>
                <a:latin typeface="Tahoma"/>
                <a:cs typeface="Tahoma"/>
              </a:rPr>
              <a:t>o</a:t>
            </a:r>
            <a:r>
              <a:rPr dirty="0" sz="3100" spc="-229" b="1">
                <a:solidFill>
                  <a:srgbClr val="2A4A9D"/>
                </a:solidFill>
                <a:latin typeface="Tahoma"/>
                <a:cs typeface="Tahoma"/>
              </a:rPr>
              <a:t>.</a:t>
            </a:r>
            <a:r>
              <a:rPr dirty="0" sz="3100" b="1">
                <a:solidFill>
                  <a:srgbClr val="2A4A9D"/>
                </a:solidFill>
                <a:latin typeface="Tahoma"/>
                <a:cs typeface="Tahoma"/>
              </a:rPr>
              <a:t>	</a:t>
            </a:r>
            <a:r>
              <a:rPr dirty="0" sz="3100" spc="-170" b="1">
                <a:solidFill>
                  <a:srgbClr val="2A4A9D"/>
                </a:solidFill>
                <a:latin typeface="Tahoma"/>
                <a:cs typeface="Tahoma"/>
              </a:rPr>
              <a:t>3</a:t>
            </a:r>
            <a:r>
              <a:rPr dirty="0" sz="3100" spc="-60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-235" b="1">
                <a:solidFill>
                  <a:srgbClr val="2A4A9D"/>
                </a:solidFill>
                <a:latin typeface="Tahoma"/>
                <a:cs typeface="Tahoma"/>
              </a:rPr>
              <a:t>,</a:t>
            </a:r>
            <a:r>
              <a:rPr dirty="0" sz="3100" b="1">
                <a:solidFill>
                  <a:srgbClr val="2A4A9D"/>
                </a:solidFill>
                <a:latin typeface="Tahoma"/>
                <a:cs typeface="Tahoma"/>
              </a:rPr>
              <a:t>	</a:t>
            </a:r>
            <a:r>
              <a:rPr dirty="0" sz="3100" spc="135" b="1">
                <a:solidFill>
                  <a:srgbClr val="2A4A9D"/>
                </a:solidFill>
                <a:latin typeface="Tahoma"/>
                <a:cs typeface="Tahoma"/>
              </a:rPr>
              <a:t>pp</a:t>
            </a:r>
            <a:r>
              <a:rPr dirty="0" sz="3100" spc="-229" b="1">
                <a:solidFill>
                  <a:srgbClr val="2A4A9D"/>
                </a:solidFill>
                <a:latin typeface="Tahoma"/>
                <a:cs typeface="Tahoma"/>
              </a:rPr>
              <a:t>.</a:t>
            </a:r>
            <a:r>
              <a:rPr dirty="0" sz="3100" b="1">
                <a:solidFill>
                  <a:srgbClr val="2A4A9D"/>
                </a:solidFill>
                <a:latin typeface="Tahoma"/>
                <a:cs typeface="Tahoma"/>
              </a:rPr>
              <a:t>	</a:t>
            </a:r>
            <a:r>
              <a:rPr dirty="0" sz="3100" spc="140" b="1">
                <a:solidFill>
                  <a:srgbClr val="2A4A9D"/>
                </a:solidFill>
                <a:latin typeface="Tahoma"/>
                <a:cs typeface="Tahoma"/>
              </a:rPr>
              <a:t>52</a:t>
            </a:r>
            <a:r>
              <a:rPr dirty="0" sz="3100" spc="-170" b="1">
                <a:solidFill>
                  <a:srgbClr val="2A4A9D"/>
                </a:solidFill>
                <a:latin typeface="Tahoma"/>
                <a:cs typeface="Tahoma"/>
              </a:rPr>
              <a:t>3</a:t>
            </a:r>
            <a:r>
              <a:rPr dirty="0" sz="3100" spc="-60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-170" b="1">
                <a:solidFill>
                  <a:srgbClr val="2A4A9D"/>
                </a:solidFill>
                <a:latin typeface="Tahoma"/>
                <a:cs typeface="Tahoma"/>
              </a:rPr>
              <a:t>–</a:t>
            </a:r>
            <a:r>
              <a:rPr dirty="0" sz="3100" spc="-60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140" b="1">
                <a:solidFill>
                  <a:srgbClr val="2A4A9D"/>
                </a:solidFill>
                <a:latin typeface="Tahoma"/>
                <a:cs typeface="Tahoma"/>
              </a:rPr>
              <a:t>53</a:t>
            </a:r>
            <a:r>
              <a:rPr dirty="0" sz="3100" spc="-170" b="1">
                <a:solidFill>
                  <a:srgbClr val="2A4A9D"/>
                </a:solidFill>
                <a:latin typeface="Tahoma"/>
                <a:cs typeface="Tahoma"/>
              </a:rPr>
              <a:t>3</a:t>
            </a:r>
            <a:r>
              <a:rPr dirty="0" sz="3100" spc="-60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-235" b="1">
                <a:solidFill>
                  <a:srgbClr val="2A4A9D"/>
                </a:solidFill>
                <a:latin typeface="Tahoma"/>
                <a:cs typeface="Tahoma"/>
              </a:rPr>
              <a:t>,</a:t>
            </a:r>
            <a:r>
              <a:rPr dirty="0" sz="3100" b="1">
                <a:solidFill>
                  <a:srgbClr val="2A4A9D"/>
                </a:solidFill>
                <a:latin typeface="Tahoma"/>
                <a:cs typeface="Tahoma"/>
              </a:rPr>
              <a:t>	</a:t>
            </a:r>
            <a:r>
              <a:rPr dirty="0" sz="3100" spc="140" b="1">
                <a:solidFill>
                  <a:srgbClr val="2A4A9D"/>
                </a:solidFill>
                <a:latin typeface="Tahoma"/>
                <a:cs typeface="Tahoma"/>
              </a:rPr>
              <a:t>201</a:t>
            </a:r>
            <a:r>
              <a:rPr dirty="0" sz="3100" spc="-170" b="1">
                <a:solidFill>
                  <a:srgbClr val="2A4A9D"/>
                </a:solidFill>
                <a:latin typeface="Tahoma"/>
                <a:cs typeface="Tahoma"/>
              </a:rPr>
              <a:t>9</a:t>
            </a:r>
            <a:r>
              <a:rPr dirty="0" sz="3100" spc="-600" b="1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dirty="0" sz="3100" spc="-229" b="1">
                <a:solidFill>
                  <a:srgbClr val="2A4A9D"/>
                </a:solidFill>
                <a:latin typeface="Tahoma"/>
                <a:cs typeface="Tahoma"/>
              </a:rPr>
              <a:t>.</a:t>
            </a:r>
            <a:endParaRPr sz="3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1148715" algn="l"/>
              </a:tabLst>
            </a:pPr>
            <a:r>
              <a:rPr dirty="0" u="heavy" sz="3100" spc="55" b="1">
                <a:solidFill>
                  <a:srgbClr val="2A4A9D"/>
                </a:solidFill>
                <a:uFill>
                  <a:solidFill>
                    <a:srgbClr val="2A4A9D"/>
                  </a:solidFill>
                </a:uFill>
                <a:latin typeface="Tahoma"/>
                <a:cs typeface="Tahoma"/>
                <a:hlinkClick r:id="rId2"/>
              </a:rPr>
              <a:t>DOI:	</a:t>
            </a:r>
            <a:r>
              <a:rPr dirty="0" u="heavy" sz="3100" spc="114" b="1">
                <a:solidFill>
                  <a:srgbClr val="2A4A9D"/>
                </a:solidFill>
                <a:uFill>
                  <a:solidFill>
                    <a:srgbClr val="2A4A9D"/>
                  </a:solidFill>
                </a:uFill>
                <a:latin typeface="Tahoma"/>
                <a:cs typeface="Tahoma"/>
                <a:hlinkClick r:id="rId2"/>
              </a:rPr>
              <a:t>10.1109/JIOT.2020.3048282</a:t>
            </a:r>
            <a:endParaRPr sz="3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A4A9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Sanskar Drolia</dc:creator>
  <cp:keywords>DAFRSb8M02Q,BADyR8u6T2k</cp:keywords>
  <dc:title>smart bandage</dc:title>
  <dcterms:created xsi:type="dcterms:W3CDTF">2022-11-09T05:09:41Z</dcterms:created>
  <dcterms:modified xsi:type="dcterms:W3CDTF">2022-11-09T05:09:41Z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2022-11-09T00:00:00Z</vt:filetime>
  </property>
  <property fmtid="{D5CDD505-2E9C-101B-9397-08002B2CF9AE}" pid="3" name="Creator">
    <vt:lpwstr>Canva</vt:lpwstr>
  </property>
  <property fmtid="{D5CDD505-2E9C-101B-9397-08002B2CF9AE}" pid="4" name="LastSaved">
    <vt:filetime>2022-11-09T00:00:00Z</vt:filetime>
  </property>
</Properties>
</file>