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9CD47-CE1D-4A07-8E79-0F23CE8C36FF}" v="1537" dt="2024-09-22T18:54:59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71A4-86AD-4764-9604-35F288D8687D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0DDD-6456-4CA2-9C01-CC04AE1D0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27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40DDD-6456-4CA2-9C01-CC04AE1D0C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6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C4FF8-D0A2-A235-692F-24156888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C286E5-E423-7EB5-5D71-A2CCF0794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0FBAA-CF3B-F391-05B4-E42A2369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44BA7-A318-8AE7-CCE4-BB1B0808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09884C-1284-E79E-C720-9D3564F3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4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7C4A1-1D14-EC58-279B-561E177E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720AA1-BEF8-344C-169A-25A54A683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1D0E-9CF7-6991-408E-BAD611EB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7899F-835C-2867-0D0E-6AF0B88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484A-2D79-DFC8-C9F8-4B6396E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0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52A0EA-2913-009B-4210-618224E0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725C5F-E987-F05B-5878-39AE7041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05D51-974B-E1F1-A368-E752AE50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45661-8611-E7E9-C7D0-65D05201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12EE7-574D-1256-A5A2-FD413F31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9735-BBAF-A04A-BC11-3DE397BB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EB552-00EF-40C0-AE4A-9EC2B22B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EE9332-82F0-29FD-875E-A68EA60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E76E2-42AA-42A1-7152-E75914DD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23136-DA98-9826-AF80-83B52577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63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F205-3F46-B84F-8257-79DEFBA3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9EBE41-3051-8909-2B68-E01EA060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1686E-4021-D9DA-B531-65709354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821FE-87D2-7BD7-506F-4BC9C1D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20DB1-9AFF-FB4E-EE74-17A59A9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0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5473D-8D00-E3F7-525F-B242C1D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F42E2-264A-AA23-60D9-1A1AEF884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45F6E-C410-4AB5-035F-A8444512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3B155E-A3D0-2AAC-AC7B-C8B326A4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99534-FE32-0323-0833-96324D8F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1B0614-2065-F729-7D9C-0B4F317B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15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8D4BC-1EE9-6D46-80D1-6788C58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4726-745C-FC76-1DFB-018063E5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AE8A14-ABAF-552F-A00B-124899F5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6DC204-10C6-1F96-3C78-B4AA96CD4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70F0F7-969F-C706-CAEE-81BAA5B09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3F2827-402A-1301-996B-50D8FDE6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967707-35BC-D9B1-2037-95FDF391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EFD3F8-AF40-52E5-43AA-DD6A152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8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2CB5B-EEBE-EF49-9B30-2204CE30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4E13B7-4D72-F6A3-545D-1950380C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DC12E9-CFA3-34C1-C3EF-DCCE92EB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EF1E9F-59DF-E1B5-965A-95096784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3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7C6A15-DC14-4979-B5DE-4B861344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2E3BDA-C6D9-C8B9-A74F-211879A8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04A68F-A6B9-2C0F-7674-1ACFA6F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83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89BCB-2F64-C960-1F12-423412AA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FA403-173F-466F-6258-E9478BB2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E197A-9563-B653-6D93-F6454AA8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FF027-FE0E-A45A-91C1-850B7BC2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41DC50-2B24-9699-353A-F759E2F4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43F3DB-EDB4-DA76-242D-C0F6CE97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7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AAC69-5797-6166-CB43-E5910411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8E0B98-1C00-6C28-94C1-1D542ED60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48CA7-D2A2-7DCF-E20F-3C226407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404EEC-B62E-CB21-CFF1-D0ECD86F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EA50C-6D76-07CF-BB57-5F8DEB67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5B0FF-E6FF-EA0E-F566-63B80B8C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4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730C9A-6731-B16D-D15A-5C006751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CA12FA-8626-7778-03E1-ED0F042E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7BC79-DF7D-DB4D-47B6-3F3B22364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B72FD-4825-43E0-A557-57B1166F6EEF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3E0C5-2CD6-D3CC-E9B7-5B9FE6D8B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B5987-FB7B-FFEC-0F0F-3A21E9E32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ADD6B-BDB7-4D9E-ADC4-1283F3559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C68D-6A76-625F-B308-5569AFD3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ja-JP" altLang="en-US" dirty="0"/>
              <a:t>慣性式モーション</a:t>
            </a:r>
            <a:br>
              <a:rPr lang="en-US" altLang="ja-JP" dirty="0"/>
            </a:br>
            <a:r>
              <a:rPr lang="ja-JP" altLang="en-US" dirty="0"/>
              <a:t>キャプチャによる</a:t>
            </a:r>
            <a:br>
              <a:rPr lang="en-US" altLang="ja-JP" dirty="0"/>
            </a:br>
            <a:r>
              <a:rPr lang="ja-JP" altLang="en-US" dirty="0"/>
              <a:t>機械学習を用いた行動入力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309F08-D3D4-9136-458D-B12D157F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0178"/>
            <a:ext cx="9144000" cy="1137621"/>
          </a:xfrm>
        </p:spPr>
        <p:txBody>
          <a:bodyPr/>
          <a:lstStyle/>
          <a:p>
            <a:r>
              <a:rPr kumimoji="1" lang="en-US" altLang="ja-JP" dirty="0"/>
              <a:t>T23M003  </a:t>
            </a:r>
            <a:r>
              <a:rPr kumimoji="1" lang="ja-JP" altLang="en-US" dirty="0"/>
              <a:t>　　渋谷　朋暉</a:t>
            </a:r>
          </a:p>
        </p:txBody>
      </p:sp>
    </p:spTree>
    <p:extLst>
      <p:ext uri="{BB962C8B-B14F-4D97-AF65-F5344CB8AC3E}">
        <p14:creationId xmlns:p14="http://schemas.microsoft.com/office/powerpoint/2010/main" val="396167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8A324-4172-8288-C8E1-57A1A6B3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リアルタイム性について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C96EA-FA56-78D3-8725-43286656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ゲームなのでレスポンス大事</a:t>
            </a:r>
            <a:r>
              <a:rPr kumimoji="1" lang="ja-JP" altLang="en-US" sz="2400" dirty="0"/>
              <a:t>ボタン  押して回避するまでの時間こと</a:t>
            </a:r>
            <a:endParaRPr kumimoji="1" lang="en-US" altLang="ja-JP" sz="2400" dirty="0"/>
          </a:p>
          <a:p>
            <a:r>
              <a:rPr kumimoji="1" lang="ja-JP" altLang="en-US" dirty="0"/>
              <a:t>センサは</a:t>
            </a:r>
            <a:r>
              <a:rPr kumimoji="1" lang="en-US" altLang="ja-JP" dirty="0"/>
              <a:t>0.03</a:t>
            </a:r>
            <a:r>
              <a:rPr kumimoji="1" lang="ja-JP" altLang="en-US" dirty="0"/>
              <a:t>秒ごとにデータがあるのでそれをいくつ使うか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現状</a:t>
            </a:r>
            <a:r>
              <a:rPr kumimoji="1" lang="en-US" altLang="ja-JP" dirty="0"/>
              <a:t>5</a:t>
            </a:r>
            <a:r>
              <a:rPr kumimoji="1" lang="ja-JP" altLang="en-US" dirty="0"/>
              <a:t>フレームくらい　つまり</a:t>
            </a:r>
            <a:r>
              <a:rPr kumimoji="1" lang="en-US" altLang="ja-JP" dirty="0"/>
              <a:t>0.15</a:t>
            </a:r>
            <a:r>
              <a:rPr kumimoji="1" lang="ja-JP" altLang="en-US" dirty="0"/>
              <a:t>秒</a:t>
            </a:r>
            <a:endParaRPr kumimoji="1" lang="en-US" altLang="ja-JP" dirty="0"/>
          </a:p>
          <a:p>
            <a:r>
              <a:rPr lang="ja-JP" altLang="en-US" dirty="0"/>
              <a:t>行動の種類や正確性をどこまで追求するかとのバランス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また装着部位数も吟味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FCF996-0BC8-C453-8782-60962EBD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99" r="6292"/>
          <a:stretch/>
        </p:blipFill>
        <p:spPr>
          <a:xfrm>
            <a:off x="6734701" y="4447984"/>
            <a:ext cx="5368462" cy="20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9E174-8292-9647-CA8A-AAE5A1C2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研究の着地点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38F2A-ED48-1A60-613A-16CC396C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ゲームをつくる自信はないので</a:t>
            </a:r>
            <a:endParaRPr kumimoji="1"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行動分析モデルの作成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リアルタイムに動くシステムを作成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検知した行動をキー入力に変換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入力をもとにＰＣの操作を行う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を目標としておく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つまり体でＰＣ操作しようぜってこと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キー入力変換できていたらゲームにのせるのは可能のはず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269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CA331-5FBF-E563-586A-B7952EA8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研究のキーワード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19B1D-E0AC-AF5B-6F22-FFE3B0E5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ＶＲやＭＲ、仮想世界へのあこがれ</a:t>
            </a:r>
            <a:endParaRPr kumimoji="1" lang="en-US" altLang="ja-JP" dirty="0"/>
          </a:p>
          <a:p>
            <a:pPr lvl="1"/>
            <a:r>
              <a:rPr lang="ja-JP" altLang="en-US" dirty="0"/>
              <a:t>小学生時代から好きなあるアニメの影響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モンハンみたいなのをＶＲでやりたい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剣を振り回したい</a:t>
            </a:r>
            <a:endParaRPr lang="en-US" altLang="ja-JP" dirty="0"/>
          </a:p>
          <a:p>
            <a:r>
              <a:rPr lang="ja-JP" altLang="en-US" dirty="0"/>
              <a:t>なおモンハンはガンランス派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pic>
        <p:nvPicPr>
          <p:cNvPr id="2052" name="Picture 4" descr="NerveGear | Wiki Sword Art Online | Fandom">
            <a:extLst>
              <a:ext uri="{FF2B5EF4-FFF2-40B4-BE49-F238E27FC236}">
                <a16:creationId xmlns:a16="http://schemas.microsoft.com/office/drawing/2014/main" id="{F82792AA-FF52-B3B1-CF89-E0F895FFE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9" r="8707"/>
          <a:stretch/>
        </p:blipFill>
        <p:spPr bwMode="auto">
          <a:xfrm>
            <a:off x="6842832" y="4125081"/>
            <a:ext cx="3055222" cy="23621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567C81-F7AF-A9D6-E68B-7F488C4B92FD}"/>
              </a:ext>
            </a:extLst>
          </p:cNvPr>
          <p:cNvSpPr txBox="1"/>
          <p:nvPr/>
        </p:nvSpPr>
        <p:spPr>
          <a:xfrm>
            <a:off x="7757232" y="2318502"/>
            <a:ext cx="392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VR</a:t>
            </a:r>
            <a:r>
              <a:rPr lang="ja-JP" altLang="en-US" dirty="0"/>
              <a:t>はバーチャルリアリティ</a:t>
            </a:r>
            <a:endParaRPr lang="en-US" altLang="ja-JP" dirty="0"/>
          </a:p>
          <a:p>
            <a:r>
              <a:rPr lang="en-US" altLang="ja-JP" dirty="0"/>
              <a:t>MR</a:t>
            </a:r>
            <a:r>
              <a:rPr lang="ja-JP" altLang="en-US" dirty="0"/>
              <a:t>はミックスドリアリティ</a:t>
            </a:r>
            <a:endParaRPr lang="en-US" altLang="ja-JP" dirty="0"/>
          </a:p>
          <a:p>
            <a:r>
              <a:rPr kumimoji="1" lang="ja-JP" altLang="en-US" dirty="0"/>
              <a:t>目の前に画面を映してあたかもそこにいるようにするもの</a:t>
            </a:r>
          </a:p>
        </p:txBody>
      </p:sp>
    </p:spTree>
    <p:extLst>
      <p:ext uri="{BB962C8B-B14F-4D97-AF65-F5344CB8AC3E}">
        <p14:creationId xmlns:p14="http://schemas.microsoft.com/office/powerpoint/2010/main" val="31895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C2E58-A98D-4AB0-E69F-4F683647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A0A7A-CB65-8D6F-4A02-3AA68FC4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ＶＲ</a:t>
            </a:r>
            <a:r>
              <a:rPr kumimoji="1" lang="en-US" altLang="ja-JP" dirty="0"/>
              <a:t>/</a:t>
            </a:r>
            <a:r>
              <a:rPr kumimoji="1" lang="ja-JP" altLang="en-US" dirty="0"/>
              <a:t>ＭＲでの機器ではコントローラによる操作や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カメラでのトラッキングをしている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ＶＲ内の行動と、コントローラの操作に差が大きく体験や酔いに影響している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8" name="Picture 4" descr="Meta Quest Pro explained – the new VR headset explored | T3">
            <a:extLst>
              <a:ext uri="{FF2B5EF4-FFF2-40B4-BE49-F238E27FC236}">
                <a16:creationId xmlns:a16="http://schemas.microsoft.com/office/drawing/2014/main" id="{CF2BBDF6-28EA-14F1-D6E8-6085ED037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9" t="-178" r="16401" b="178"/>
          <a:stretch/>
        </p:blipFill>
        <p:spPr bwMode="auto">
          <a:xfrm>
            <a:off x="9451688" y="1408206"/>
            <a:ext cx="1661335" cy="15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a Quest 2に最強装備が誕生。「Proコントローラー」を使ってみた | Gadget Gate">
            <a:extLst>
              <a:ext uri="{FF2B5EF4-FFF2-40B4-BE49-F238E27FC236}">
                <a16:creationId xmlns:a16="http://schemas.microsoft.com/office/drawing/2014/main" id="{E913DC78-E41F-6139-C14E-857F702BC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3" t="-1411" r="2148" b="1411"/>
          <a:stretch/>
        </p:blipFill>
        <p:spPr bwMode="auto">
          <a:xfrm>
            <a:off x="2409510" y="4399604"/>
            <a:ext cx="3358578" cy="26620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FC287E37-9B10-9F88-E2C7-5257F0AC5841}"/>
              </a:ext>
            </a:extLst>
          </p:cNvPr>
          <p:cNvSpPr/>
          <p:nvPr/>
        </p:nvSpPr>
        <p:spPr>
          <a:xfrm>
            <a:off x="1954476" y="4399604"/>
            <a:ext cx="1768129" cy="1113749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スティックを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クィっと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28E26F7E-D132-05E3-27FC-FE0DBE4B646E}"/>
              </a:ext>
            </a:extLst>
          </p:cNvPr>
          <p:cNvSpPr/>
          <p:nvPr/>
        </p:nvSpPr>
        <p:spPr>
          <a:xfrm rot="16200000">
            <a:off x="6035216" y="5152575"/>
            <a:ext cx="622829" cy="10391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6" name="Picture 12" descr="【2021年最新版】Apex Legends（エーペックスレジェンズ） PC版を快適にプレイできるゲーミングPC | 60fps〜144fps ...">
            <a:extLst>
              <a:ext uri="{FF2B5EF4-FFF2-40B4-BE49-F238E27FC236}">
                <a16:creationId xmlns:a16="http://schemas.microsoft.com/office/drawing/2014/main" id="{66E9489E-143E-BBAA-DCBC-24933CAC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15" y="4634015"/>
            <a:ext cx="3275515" cy="1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8D35EE9-728C-2E43-4F0B-02D27FC2A449}"/>
              </a:ext>
            </a:extLst>
          </p:cNvPr>
          <p:cNvSpPr/>
          <p:nvPr/>
        </p:nvSpPr>
        <p:spPr>
          <a:xfrm>
            <a:off x="9009657" y="4002875"/>
            <a:ext cx="2179826" cy="99240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前へ走るぞ</a:t>
            </a:r>
          </a:p>
        </p:txBody>
      </p:sp>
    </p:spTree>
    <p:extLst>
      <p:ext uri="{BB962C8B-B14F-4D97-AF65-F5344CB8AC3E}">
        <p14:creationId xmlns:p14="http://schemas.microsoft.com/office/powerpoint/2010/main" val="9003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BCB67-BCED-4459-19A5-2355B769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92C99-1A1F-E5A6-34E1-E2050C6E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37" y="1730285"/>
            <a:ext cx="11174676" cy="43513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この操作と行動の差を小さくするために、プレイヤーに</a:t>
            </a:r>
            <a:br>
              <a:rPr kumimoji="1" lang="en-US" altLang="ja-JP" dirty="0"/>
            </a:br>
            <a:r>
              <a:rPr kumimoji="1" lang="ja-JP" altLang="en-US" dirty="0"/>
              <a:t>行動と似た操作をさせて、それを入力にしよう</a:t>
            </a:r>
            <a:endParaRPr kumimoji="1" lang="en-US" altLang="ja-JP" dirty="0"/>
          </a:p>
          <a:p>
            <a:pPr lvl="1"/>
            <a:r>
              <a:rPr lang="ja-JP" altLang="en-US" dirty="0"/>
              <a:t>走りたいなら腕振り、パンチはそのままパンチ、素振りでスキル発動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ここで完全にその動作をさせることを考えると、ゲームの広さと現実の広さを一致させないといけない</a:t>
            </a:r>
            <a:endParaRPr kumimoji="1" lang="en-US" altLang="ja-JP" dirty="0"/>
          </a:p>
          <a:p>
            <a:pPr lvl="1"/>
            <a:r>
              <a:rPr lang="ja-JP" altLang="en-US" dirty="0"/>
              <a:t>歩く</a:t>
            </a:r>
            <a:r>
              <a:rPr lang="en-US" altLang="ja-JP" dirty="0"/>
              <a:t>=&gt;</a:t>
            </a:r>
            <a:r>
              <a:rPr lang="ja-JP" altLang="en-US" dirty="0"/>
              <a:t>歩くにしてしまうと壁にぶつかる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3600" b="1" dirty="0"/>
              <a:t>→プレイヤーの行動を検知してゲームに反映しよう！</a:t>
            </a:r>
            <a:endParaRPr lang="en-US" altLang="ja-JP" sz="3600" b="1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80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4F0F6-81BC-23FE-FAC3-C520061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モーションキャプチャ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8D1ED-9A32-4E5B-4D93-FF280C2A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73"/>
            <a:ext cx="10515600" cy="471219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行動検知するにはいくつか手法がある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キャプチャスーツ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複数の赤外線センサで撮影　映画や</a:t>
            </a:r>
            <a:r>
              <a:rPr kumimoji="1" lang="en-US" altLang="ja-JP" dirty="0" err="1"/>
              <a:t>Vtuber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カメラから画像認識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err="1"/>
              <a:t>takataka</a:t>
            </a:r>
            <a:r>
              <a:rPr kumimoji="1" lang="ja-JP" altLang="en-US" dirty="0"/>
              <a:t>の棒人間がこれ　機械学習でカメラから分析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3.</a:t>
            </a:r>
            <a:r>
              <a:rPr lang="ja-JP" altLang="en-US" dirty="0"/>
              <a:t>慣性式モーションキャプチャ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地軸センサで取得　スマホの横画面もこのセンサを利用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は高額＋スタジオ必須、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はカメラの設置と範囲に制約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/>
              <a:t>で頑張る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3074" name="Picture 2" descr="人, 屋外, 女性, 男 が含まれている画像&#10;&#10;説明は自動で生成されたものです">
            <a:extLst>
              <a:ext uri="{FF2B5EF4-FFF2-40B4-BE49-F238E27FC236}">
                <a16:creationId xmlns:a16="http://schemas.microsoft.com/office/drawing/2014/main" id="{40D534D0-9FBA-9708-7D97-08488C94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81" y="365125"/>
            <a:ext cx="1534014" cy="29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2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8C710-BDB9-007F-97F8-C7BFE541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慣性式モーションキャプチャ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98333B3-DF88-345D-5EB9-5BD5D102ABEA}"/>
              </a:ext>
            </a:extLst>
          </p:cNvPr>
          <p:cNvSpPr>
            <a:spLocks noGrp="1"/>
          </p:cNvSpPr>
          <p:nvPr/>
        </p:nvSpPr>
        <p:spPr>
          <a:xfrm>
            <a:off x="500175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ea typeface="游ゴシック"/>
              </a:rPr>
              <a:t>地軸センサなどを用いた位置・加速度センサーを数個用いる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　</a:t>
            </a:r>
            <a:r>
              <a:rPr lang="ja-JP" dirty="0">
                <a:ea typeface="+mn-lt"/>
                <a:cs typeface="+mn-lt"/>
              </a:rPr>
              <a:t>慣性式</a:t>
            </a:r>
            <a:r>
              <a:rPr lang="ja-JP" altLang="en-US" dirty="0">
                <a:ea typeface="+mn-lt"/>
                <a:cs typeface="+mn-lt"/>
              </a:rPr>
              <a:t>のモーションキャプチャ</a:t>
            </a: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装着が容易でカメラ範囲に束縛されない</a:t>
            </a: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時間に比例して誤差がでる。</a:t>
            </a: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一定間隔でキャリブレーションが必要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→加速度のみであれば回避？</a:t>
            </a: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</p:txBody>
      </p:sp>
      <p:pic>
        <p:nvPicPr>
          <p:cNvPr id="4100" name="Picture 4" descr="人の足&#10;&#10;説明は自動で生成されたものです">
            <a:extLst>
              <a:ext uri="{FF2B5EF4-FFF2-40B4-BE49-F238E27FC236}">
                <a16:creationId xmlns:a16="http://schemas.microsoft.com/office/drawing/2014/main" id="{5EB22A74-86B2-BBA8-88FA-A4AFAD04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58" y="2472776"/>
            <a:ext cx="4038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175FAC-5130-13B8-998F-700B32C5612F}"/>
              </a:ext>
            </a:extLst>
          </p:cNvPr>
          <p:cNvSpPr txBox="1"/>
          <p:nvPr/>
        </p:nvSpPr>
        <p:spPr>
          <a:xfrm>
            <a:off x="9272660" y="48798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もこぴ</a:t>
            </a:r>
          </a:p>
        </p:txBody>
      </p:sp>
    </p:spTree>
    <p:extLst>
      <p:ext uri="{BB962C8B-B14F-4D97-AF65-F5344CB8AC3E}">
        <p14:creationId xmlns:p14="http://schemas.microsoft.com/office/powerpoint/2010/main" val="42545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0BC30-FC7A-3252-861E-1BE7CE31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どんなモーション考えてるの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7C270F-00A1-A683-A8B0-16FB4722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イメージはモンハンなので、クエスト中にできる行動を</a:t>
            </a:r>
            <a:endParaRPr kumimoji="1" lang="en-US" altLang="ja-JP" dirty="0"/>
          </a:p>
          <a:p>
            <a:r>
              <a:rPr lang="ja-JP" altLang="en-US" dirty="0"/>
              <a:t>モンハンライズのコマンド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67010E2-5069-FB2D-0421-C4F68A9FB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28168"/>
              </p:ext>
            </p:extLst>
          </p:nvPr>
        </p:nvGraphicFramePr>
        <p:xfrm>
          <a:off x="2108024" y="28455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8701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44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モンハンの行動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実際の行動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5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弱攻撃</a:t>
                      </a:r>
                      <a:r>
                        <a:rPr kumimoji="1" lang="en-US" altLang="ja-JP" dirty="0"/>
                        <a:t>(Y)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右手横振り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強攻撃</a:t>
                      </a:r>
                      <a:r>
                        <a:rPr kumimoji="1" lang="en-US" altLang="ja-JP" dirty="0"/>
                        <a:t>(A)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右手縦振り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回避</a:t>
                      </a:r>
                      <a:r>
                        <a:rPr kumimoji="1" lang="en-US" altLang="ja-JP" dirty="0"/>
                        <a:t>(B)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両手で太鼓の達人のドンッ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ガード</a:t>
                      </a:r>
                      <a:r>
                        <a:rPr kumimoji="1" lang="en-US" altLang="ja-JP" dirty="0"/>
                        <a:t>(R2)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左手を横向けてあげる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アイテム</a:t>
                      </a:r>
                      <a:r>
                        <a:rPr kumimoji="1" lang="en-US" altLang="ja-JP" dirty="0"/>
                        <a:t>(X)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右手を口元へ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9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特殊攻撃</a:t>
                      </a:r>
                      <a:r>
                        <a:rPr kumimoji="1" lang="en-US" altLang="ja-JP" dirty="0"/>
                        <a:t>(Y+A)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両手で縦振り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移動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スティック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足踏み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 dirty="0"/>
                        <a:t>腕振り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2732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904E48-077F-98CC-98CB-E21709CC6EED}"/>
              </a:ext>
            </a:extLst>
          </p:cNvPr>
          <p:cNvSpPr txBox="1"/>
          <p:nvPr/>
        </p:nvSpPr>
        <p:spPr>
          <a:xfrm>
            <a:off x="4953383" y="60607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まぁここら辺はおいおいです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775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7261A-0B9C-8680-DF02-1D538CBB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全体構造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67AA0D-CF5B-B1FF-E0C0-519E424CDA9B}"/>
              </a:ext>
            </a:extLst>
          </p:cNvPr>
          <p:cNvSpPr/>
          <p:nvPr/>
        </p:nvSpPr>
        <p:spPr>
          <a:xfrm>
            <a:off x="1365099" y="1661699"/>
            <a:ext cx="3380247" cy="7386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プレイヤーの動作を</a:t>
            </a:r>
            <a:endParaRPr kumimoji="1" lang="en-US" altLang="ja-JP" dirty="0"/>
          </a:p>
          <a:p>
            <a:pPr algn="ctr"/>
            <a:r>
              <a:rPr lang="ja-JP" altLang="en-US" dirty="0"/>
              <a:t>センサーで取得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3381DCFE-C0B7-553C-0F80-C8466B18F866}"/>
              </a:ext>
            </a:extLst>
          </p:cNvPr>
          <p:cNvSpPr/>
          <p:nvPr/>
        </p:nvSpPr>
        <p:spPr>
          <a:xfrm>
            <a:off x="1238341" y="3284114"/>
            <a:ext cx="3507005" cy="55718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学習モデルで行動識別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B5516D3-2A2C-9FDA-88A4-FDC3C6997A7C}"/>
              </a:ext>
            </a:extLst>
          </p:cNvPr>
          <p:cNvSpPr/>
          <p:nvPr/>
        </p:nvSpPr>
        <p:spPr>
          <a:xfrm>
            <a:off x="1796839" y="4531892"/>
            <a:ext cx="2390007" cy="60466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行動を対応操作へ</a:t>
            </a: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06F30630-451C-A1B5-E1F4-AB5DDCA02020}"/>
              </a:ext>
            </a:extLst>
          </p:cNvPr>
          <p:cNvSpPr/>
          <p:nvPr/>
        </p:nvSpPr>
        <p:spPr>
          <a:xfrm>
            <a:off x="1922062" y="5862026"/>
            <a:ext cx="2139560" cy="47940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ゲーム内で動く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B38F394E-EDBA-9A22-1F59-A2CFF490BAC9}"/>
              </a:ext>
            </a:extLst>
          </p:cNvPr>
          <p:cNvSpPr/>
          <p:nvPr/>
        </p:nvSpPr>
        <p:spPr>
          <a:xfrm>
            <a:off x="3050889" y="2501893"/>
            <a:ext cx="1694457" cy="6046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デバイスへ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E549CB8E-9740-ECEF-53DA-534CA5B0564B}"/>
              </a:ext>
            </a:extLst>
          </p:cNvPr>
          <p:cNvSpPr/>
          <p:nvPr/>
        </p:nvSpPr>
        <p:spPr>
          <a:xfrm>
            <a:off x="2543852" y="2501893"/>
            <a:ext cx="507036" cy="7050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0353E73-FF9C-E283-0B6E-C00D8CF914EA}"/>
              </a:ext>
            </a:extLst>
          </p:cNvPr>
          <p:cNvSpPr/>
          <p:nvPr/>
        </p:nvSpPr>
        <p:spPr>
          <a:xfrm>
            <a:off x="2543852" y="3901041"/>
            <a:ext cx="507036" cy="604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18323F72-2B68-78EA-B887-526394D9BC4C}"/>
              </a:ext>
            </a:extLst>
          </p:cNvPr>
          <p:cNvSpPr/>
          <p:nvPr/>
        </p:nvSpPr>
        <p:spPr>
          <a:xfrm>
            <a:off x="2543852" y="5196959"/>
            <a:ext cx="507036" cy="604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思考の吹き出し: 雲形 21">
            <a:extLst>
              <a:ext uri="{FF2B5EF4-FFF2-40B4-BE49-F238E27FC236}">
                <a16:creationId xmlns:a16="http://schemas.microsoft.com/office/drawing/2014/main" id="{DBB95181-F5F5-CF51-A959-B0C69E21703C}"/>
              </a:ext>
            </a:extLst>
          </p:cNvPr>
          <p:cNvSpPr/>
          <p:nvPr/>
        </p:nvSpPr>
        <p:spPr>
          <a:xfrm>
            <a:off x="4806017" y="705473"/>
            <a:ext cx="3908951" cy="1325563"/>
          </a:xfrm>
          <a:prstGeom prst="cloudCallout">
            <a:avLst>
              <a:gd name="adj1" fmla="val -50101"/>
              <a:gd name="adj2" fmla="val 54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攻撃だ！</a:t>
            </a:r>
            <a:endParaRPr lang="en-US" altLang="ja-JP" dirty="0"/>
          </a:p>
          <a:p>
            <a:pPr algn="ctr"/>
            <a:r>
              <a:rPr lang="ja-JP" altLang="en-US" dirty="0"/>
              <a:t>縦に素振りをする</a:t>
            </a:r>
            <a:endParaRPr lang="en-US" altLang="ja-JP" dirty="0"/>
          </a:p>
        </p:txBody>
      </p:sp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431B3707-9129-DF33-6A02-93C9D18164C0}"/>
              </a:ext>
            </a:extLst>
          </p:cNvPr>
          <p:cNvSpPr/>
          <p:nvPr/>
        </p:nvSpPr>
        <p:spPr>
          <a:xfrm>
            <a:off x="5088426" y="2283052"/>
            <a:ext cx="4172582" cy="1325563"/>
          </a:xfrm>
          <a:prstGeom prst="cloudCallout">
            <a:avLst>
              <a:gd name="adj1" fmla="val -55977"/>
              <a:gd name="adj2" fmla="val 396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このセンサの数値は</a:t>
            </a:r>
            <a:endParaRPr lang="en-US" altLang="ja-JP" dirty="0"/>
          </a:p>
          <a:p>
            <a:pPr algn="ctr"/>
            <a:r>
              <a:rPr lang="ja-JP" altLang="en-US" dirty="0"/>
              <a:t>素振りしてるんやろなぁ</a:t>
            </a:r>
            <a:endParaRPr lang="en-US" altLang="ja-JP" dirty="0"/>
          </a:p>
        </p:txBody>
      </p:sp>
      <p:sp>
        <p:nvSpPr>
          <p:cNvPr id="25" name="思考の吹き出し: 雲形 24">
            <a:extLst>
              <a:ext uri="{FF2B5EF4-FFF2-40B4-BE49-F238E27FC236}">
                <a16:creationId xmlns:a16="http://schemas.microsoft.com/office/drawing/2014/main" id="{329317CF-1E14-81CC-2B11-713CAB90A953}"/>
              </a:ext>
            </a:extLst>
          </p:cNvPr>
          <p:cNvSpPr/>
          <p:nvPr/>
        </p:nvSpPr>
        <p:spPr>
          <a:xfrm>
            <a:off x="4674201" y="3918512"/>
            <a:ext cx="4172582" cy="1325563"/>
          </a:xfrm>
          <a:prstGeom prst="cloudCallout">
            <a:avLst>
              <a:gd name="adj1" fmla="val -59605"/>
              <a:gd name="adj2" fmla="val 150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素振りは強攻撃の合図！</a:t>
            </a:r>
            <a:endParaRPr lang="en-US" altLang="ja-JP" dirty="0"/>
          </a:p>
          <a:p>
            <a:pPr algn="ctr"/>
            <a:r>
              <a:rPr lang="ja-JP" altLang="en-US" dirty="0"/>
              <a:t>桜花気円斬発動して！</a:t>
            </a:r>
            <a:endParaRPr lang="en-US" altLang="ja-JP" dirty="0"/>
          </a:p>
        </p:txBody>
      </p:sp>
      <p:sp>
        <p:nvSpPr>
          <p:cNvPr id="26" name="思考の吹き出し: 雲形 25">
            <a:extLst>
              <a:ext uri="{FF2B5EF4-FFF2-40B4-BE49-F238E27FC236}">
                <a16:creationId xmlns:a16="http://schemas.microsoft.com/office/drawing/2014/main" id="{761E8788-515E-5497-56E6-33A73FC58657}"/>
              </a:ext>
            </a:extLst>
          </p:cNvPr>
          <p:cNvSpPr/>
          <p:nvPr/>
        </p:nvSpPr>
        <p:spPr>
          <a:xfrm>
            <a:off x="4806017" y="5334385"/>
            <a:ext cx="4172582" cy="1325563"/>
          </a:xfrm>
          <a:prstGeom prst="cloudCallout">
            <a:avLst>
              <a:gd name="adj1" fmla="val -65629"/>
              <a:gd name="adj2" fmla="val 10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ラジャー</a:t>
            </a:r>
            <a:endParaRPr lang="en-US" altLang="ja-JP" dirty="0"/>
          </a:p>
          <a:p>
            <a:pPr algn="ctr"/>
            <a:r>
              <a:rPr lang="ja-JP" altLang="en-US" dirty="0"/>
              <a:t>桜花気円斬発動！！！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877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13EB-D191-F628-31D4-EB9B9730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学習モデルとは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4035E-ED56-435F-69DF-F8048587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いろんなデータを集めて</a:t>
            </a:r>
            <a:br>
              <a:rPr lang="en-US" altLang="ja-JP" dirty="0"/>
            </a:br>
            <a:r>
              <a:rPr lang="ja-JP" altLang="en-US" dirty="0"/>
              <a:t>この数字の並びだったらこう！って答えありの例を与える</a:t>
            </a:r>
            <a:endParaRPr lang="en-US" altLang="ja-JP" dirty="0"/>
          </a:p>
          <a:p>
            <a:r>
              <a:rPr lang="ja-JP" altLang="en-US" dirty="0"/>
              <a:t>答えがないときも予想できるようにしてあげる</a:t>
            </a:r>
            <a:r>
              <a:rPr lang="en-US" altLang="ja-JP" dirty="0"/>
              <a:t>(</a:t>
            </a:r>
            <a:r>
              <a:rPr lang="ja-JP" altLang="en-US" dirty="0"/>
              <a:t>教師あり学習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教師なし学習もあるけど割愛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今回使うデータはモーションセンサーから送られてくる加速度</a:t>
            </a:r>
            <a:br>
              <a:rPr lang="en-US" altLang="ja-JP" dirty="0"/>
            </a:br>
            <a:r>
              <a:rPr lang="en-US" altLang="ja-JP" dirty="0"/>
              <a:t>7</a:t>
            </a:r>
            <a:r>
              <a:rPr lang="ja-JP" altLang="en-US" dirty="0"/>
              <a:t>つのデータがセンサー毎に送られる</a:t>
            </a:r>
            <a:endParaRPr lang="en-US" altLang="ja-JP" dirty="0"/>
          </a:p>
          <a:p>
            <a:pPr lvl="1"/>
            <a:r>
              <a:rPr lang="ja-JP" altLang="en-US" dirty="0"/>
              <a:t>両腕なら二つ、足にもつけて四つで</a:t>
            </a:r>
            <a:r>
              <a:rPr lang="en-US" altLang="ja-JP" dirty="0"/>
              <a:t>×7</a:t>
            </a:r>
            <a:r>
              <a:rPr lang="ja-JP" altLang="en-US" dirty="0"/>
              <a:t>のデータ</a:t>
            </a:r>
            <a:endParaRPr lang="en-US" altLang="ja-JP" dirty="0"/>
          </a:p>
          <a:p>
            <a:pPr lvl="1"/>
            <a:r>
              <a:rPr lang="en-US" altLang="ja-JP" dirty="0"/>
              <a:t>0.03</a:t>
            </a:r>
            <a:r>
              <a:rPr lang="ja-JP" altLang="en-US" dirty="0"/>
              <a:t>秒に</a:t>
            </a:r>
            <a:r>
              <a:rPr lang="en-US" altLang="ja-JP" dirty="0"/>
              <a:t>1</a:t>
            </a:r>
            <a:r>
              <a:rPr lang="ja-JP" altLang="en-US" dirty="0"/>
              <a:t>回送られるので</a:t>
            </a:r>
            <a:r>
              <a:rPr lang="en-US" altLang="ja-JP" dirty="0"/>
              <a:t>0.</a:t>
            </a:r>
            <a:r>
              <a:rPr lang="ja-JP" altLang="en-US" dirty="0"/>
              <a:t>数秒つなげて一つのデータに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実際に素振りした時のデータを集めて学習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42F6B5-33F6-85B2-9403-3F213A50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711" y="5212130"/>
            <a:ext cx="3714143" cy="14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慣性式モーション</Template>
  <TotalTime>0</TotalTime>
  <Words>727</Words>
  <Application>Microsoft Office PowerPoint</Application>
  <PresentationFormat>ワイド画面</PresentationFormat>
  <Paragraphs>113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慣性式モーション キャプチャによる 機械学習を用いた行動入力</vt:lpstr>
      <vt:lpstr>研究のキーワード</vt:lpstr>
      <vt:lpstr>研究の背景</vt:lpstr>
      <vt:lpstr>研究の目的</vt:lpstr>
      <vt:lpstr>モーションキャプチャ</vt:lpstr>
      <vt:lpstr>慣性式モーションキャプチャ</vt:lpstr>
      <vt:lpstr>どんなモーション考えてるの</vt:lpstr>
      <vt:lpstr>全体構造</vt:lpstr>
      <vt:lpstr>学習モデルとは</vt:lpstr>
      <vt:lpstr>リアルタイム性について</vt:lpstr>
      <vt:lpstr>研究の着地点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渋谷 朋暉</dc:creator>
  <cp:lastModifiedBy>渋谷 朋暉</cp:lastModifiedBy>
  <cp:revision>1</cp:revision>
  <dcterms:created xsi:type="dcterms:W3CDTF">2024-09-22T18:55:49Z</dcterms:created>
  <dcterms:modified xsi:type="dcterms:W3CDTF">2024-09-22T18:56:35Z</dcterms:modified>
</cp:coreProperties>
</file>