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73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AF6A3-441A-406D-A014-3E94997544F8}" v="201" dt="2022-11-16T09:21:46.281"/>
    <p1510:client id="{E8F7DF5B-CEB9-4D22-BA0D-EE86BD70034E}" v="17" dt="2022-11-16T10:25:33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6600" dirty="0">
                <a:latin typeface="Segoe UI"/>
                <a:cs typeface="Segoe UI"/>
              </a:rPr>
              <a:t>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6600" dirty="0">
                <a:latin typeface="Segoe UI"/>
                <a:cs typeface="Segoe UI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Segoe UI"/>
                <a:ea typeface="+mn-lt"/>
                <a:cs typeface="+mn-lt"/>
              </a:rPr>
              <a:t>It is a presentation-based program that uses graphics, videos, etc. to make a presentation more interactive and interesting</a:t>
            </a:r>
            <a:r>
              <a:rPr lang="en-US" sz="2800" dirty="0">
                <a:latin typeface="Segoe UI"/>
                <a:ea typeface="+mn-lt"/>
                <a:cs typeface="+mn-lt"/>
              </a:rPr>
              <a:t>. The file extension of a saved </a:t>
            </a:r>
            <a:r>
              <a:rPr lang="en-US" sz="2800" dirty="0" err="1">
                <a:latin typeface="Segoe UI"/>
                <a:ea typeface="+mn-lt"/>
                <a:cs typeface="+mn-lt"/>
              </a:rPr>
              <a:t>Powerpoint</a:t>
            </a:r>
            <a:r>
              <a:rPr lang="en-US" sz="2800" dirty="0">
                <a:latin typeface="Segoe UI"/>
                <a:ea typeface="+mn-lt"/>
                <a:cs typeface="+mn-lt"/>
              </a:rPr>
              <a:t> presentation is “.ppt”. A PowerPoint presentation comprising slides and other features is also known as PPT.</a:t>
            </a:r>
            <a:endParaRPr lang="en-US" sz="2800">
              <a:latin typeface="Segoe UI"/>
              <a:cs typeface="Segoe U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101F17B-C607-BA7D-23C5-3841FD35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0" y="1851696"/>
            <a:ext cx="7926945" cy="275750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9C4D8D-65F9-D553-CCD6-FC889913F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DAEE36-22D7-7EF3-D3BC-F4F574550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Images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Taken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During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54" name="Oval 29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9FC441FC-A762-31C5-89A3-00D7C8BD2D6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3209" r="20245" b="-2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55" name="Oval 3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5" descr="A picture containing text, book, library, shelf&#10;&#10;Description automatically generated">
            <a:extLst>
              <a:ext uri="{FF2B5EF4-FFF2-40B4-BE49-F238E27FC236}">
                <a16:creationId xmlns:a16="http://schemas.microsoft.com/office/drawing/2014/main" id="{3B29890F-585C-B30D-75E8-8A885B2B12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1904" r="31902" b="-2"/>
          <a:stretch/>
        </p:blipFill>
        <p:spPr>
          <a:xfrm>
            <a:off x="4573378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56" name="Oval 3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5" descr="A picture containing text, library, room, shop&#10;&#10;Description automatically generated">
            <a:extLst>
              <a:ext uri="{FF2B5EF4-FFF2-40B4-BE49-F238E27FC236}">
                <a16:creationId xmlns:a16="http://schemas.microsoft.com/office/drawing/2014/main" id="{98802EA9-7AFD-7E8F-60ED-4E46A813E1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29268" r="34538" b="-2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199632"/>
            <a:ext cx="499771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94A09A9-5501-47C1-A89A-A340965A2BE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RAJALAKSHMI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Introduction</vt:lpstr>
      <vt:lpstr>PowerPoint Presentation</vt:lpstr>
      <vt:lpstr>Images Taken During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94</cp:revision>
  <dcterms:created xsi:type="dcterms:W3CDTF">2022-11-16T08:53:29Z</dcterms:created>
  <dcterms:modified xsi:type="dcterms:W3CDTF">2022-11-16T10:32:37Z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