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8" r:id="rId5"/>
    <p:sldId id="283" r:id="rId6"/>
    <p:sldId id="295" r:id="rId7"/>
    <p:sldId id="28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6A8D7-5960-4728-BB17-26696B4B296E}" v="452" dt="2022-11-16T11:12:03.388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-533" y="-490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37021869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 title="Gross Revenue Placeholder Chart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14973354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1553000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62553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69901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63078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67078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85569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08564" y="1590675"/>
            <a:ext cx="3246121" cy="425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02920" y="1590675"/>
            <a:ext cx="3246121" cy="4365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512064" y="1655063"/>
            <a:ext cx="11248136" cy="4123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504" y="2851158"/>
            <a:ext cx="9713495" cy="1261295"/>
          </a:xfrm>
        </p:spPr>
        <p:txBody>
          <a:bodyPr/>
          <a:lstStyle/>
          <a:p>
            <a:r>
              <a:rPr lang="en-US"/>
              <a:t>Presentation About My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180000" tIns="180000" rIns="180000" bIns="180000" rtlCol="0" anchor="t">
            <a:noAutofit/>
          </a:bodyPr>
          <a:lstStyle/>
          <a:p>
            <a:r>
              <a:rPr lang="en-US" b="1" dirty="0"/>
              <a:t> </a:t>
            </a:r>
            <a:r>
              <a:rPr lang="en-US" sz="4400" b="1" dirty="0"/>
              <a:t>Infosys</a:t>
            </a:r>
            <a:r>
              <a:rPr lang="en-US" dirty="0"/>
              <a:t> </a:t>
            </a:r>
            <a:endParaRPr lang="en-US" dirty="0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DF84AE4-D716-E601-372B-280BBF58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83D80-B5C3-5D06-AF3E-6CE1FA06C42B}"/>
              </a:ext>
            </a:extLst>
          </p:cNvPr>
          <p:cNvSpPr txBox="1"/>
          <p:nvPr/>
        </p:nvSpPr>
        <p:spPr>
          <a:xfrm>
            <a:off x="-47625" y="2554838"/>
            <a:ext cx="6099000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Segoe UI"/>
                <a:cs typeface="Segoe UI"/>
              </a:rPr>
              <a:t>Infosys</a:t>
            </a:r>
            <a:r>
              <a:rPr lang="en-US" sz="6600" dirty="0">
                <a:latin typeface="Segoe UI"/>
                <a:cs typeface="Segoe UI"/>
              </a:rPr>
              <a:t> </a:t>
            </a:r>
            <a:r>
              <a:rPr lang="en-US" sz="6000" dirty="0">
                <a:latin typeface="Segoe UI"/>
                <a:cs typeface="Segoe UI"/>
              </a:rPr>
              <a:t>IT</a:t>
            </a:r>
            <a:r>
              <a:rPr lang="en-US" sz="6600" dirty="0">
                <a:latin typeface="Segoe UI"/>
                <a:cs typeface="Segoe UI"/>
              </a:rPr>
              <a:t> </a:t>
            </a:r>
            <a:r>
              <a:rPr lang="en-US" sz="6000" dirty="0">
                <a:latin typeface="Segoe UI"/>
                <a:cs typeface="Segoe UI"/>
              </a:rPr>
              <a:t>Service</a:t>
            </a:r>
          </a:p>
          <a:p>
            <a:endParaRPr lang="en-US" sz="6000" dirty="0"/>
          </a:p>
          <a:p>
            <a:r>
              <a:rPr lang="en-US" sz="2000" dirty="0">
                <a:ea typeface="+mn-lt"/>
                <a:cs typeface="+mn-lt"/>
              </a:rPr>
              <a:t>Infosys </a:t>
            </a:r>
            <a:r>
              <a:rPr lang="en-US" sz="2000" b="1" dirty="0">
                <a:ea typeface="+mn-lt"/>
                <a:cs typeface="+mn-lt"/>
              </a:rPr>
              <a:t>provides software development, maintenance and independent validation services to companies in finance, insurance, manufacturing and other domains.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Infosys 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2B81A-DCD8-4F76-8421-30C345488A1D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57449059-8E74-4D74-9455-28330314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999CF-1B39-4560-AB5E-9E4756B162D5}"/>
              </a:ext>
            </a:extLst>
          </p:cNvPr>
          <p:cNvSpPr txBox="1"/>
          <p:nvPr/>
        </p:nvSpPr>
        <p:spPr>
          <a:xfrm>
            <a:off x="10243100" y="6467984"/>
            <a:ext cx="1053900" cy="289873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endParaRPr lang="en-US" sz="2500" b="1" i="0" spc="-100" baseline="0" noProof="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43D1A-5C29-48E0-AA30-57D127716B1B}"/>
              </a:ext>
            </a:extLst>
          </p:cNvPr>
          <p:cNvSpPr txBox="1"/>
          <p:nvPr/>
        </p:nvSpPr>
        <p:spPr>
          <a:xfrm>
            <a:off x="10243100" y="6483245"/>
            <a:ext cx="1053900" cy="259352"/>
          </a:xfrm>
          <a:prstGeom prst="rect">
            <a:avLst/>
          </a:prstGeom>
          <a:noFill/>
        </p:spPr>
        <p:txBody>
          <a:bodyPr wrap="square" lIns="91440" tIns="108000" rIns="91440" bIns="0" rtlCol="0" anchor="ctr">
            <a:spAutoFit/>
          </a:bodyPr>
          <a:lstStyle/>
          <a:p>
            <a:pPr algn="r">
              <a:lnSpc>
                <a:spcPts val="1000"/>
              </a:lnSpc>
            </a:pPr>
            <a:endParaRPr lang="en-US" sz="1600" b="1" i="0" spc="-100" baseline="0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F07EC-B350-49E7-B6F3-FED47ED1C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89EDE6-EADC-4C51-A618-17CCFAE3C1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0</TotalTime>
  <Words>380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Presentation About My Office</vt:lpstr>
      <vt:lpstr>About Us</vt:lpstr>
      <vt:lpstr>Table</vt:lpstr>
      <vt:lpstr>title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100</cp:revision>
  <dcterms:created xsi:type="dcterms:W3CDTF">2022-11-16T10:32:23Z</dcterms:created>
  <dcterms:modified xsi:type="dcterms:W3CDTF">2022-11-16T11:14:59Z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