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9F0-5900-7DA1-63A6-DCEB2B8F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86D76-B8F7-D031-FFC0-D935FF31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2FA1-C306-81B3-45B8-BA9C7A32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3D82-0723-07ED-FCAF-10EDB3FD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72E3-799F-00D9-1DDC-968EAFD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B12D-2946-30FA-6C76-8C20B75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8BAB-F969-A1AB-3962-00C45DDA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B7FF-1D51-CE65-1965-1FB97A13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7496-AD32-543C-A92C-E77EEACD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1448-0524-9B72-157E-73E52D22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ECC05-B631-7D4E-6DB0-488A0B5E3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B9AEF-57BE-9119-F287-574853EF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7047-59B7-6AF4-0400-0D682D15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8761-A901-9B40-CE87-0B9D246C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B1F5-9312-A1B6-AE79-B7DA1C8E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89BD-3959-B250-1B03-4761E3ED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C7A2-D788-E762-EB05-E184D046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AA99-67A3-8B99-B62E-FC62CF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C99B-868C-548E-E4ED-AB455560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E8E4-3650-7261-FA37-9F876449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D191-9A90-FD97-18E3-96700A3B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48F8A-3C7A-06DF-340C-6298359C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B3A0-702F-54FE-A0DD-B84CA086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9D4E-472D-05A6-379F-AF74C490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96E4-39AF-4B9D-696E-3E93D1DA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7A2A-434E-1808-0BB1-16ADC243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494F-A8E3-D15C-3570-E722231E2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616D5-8612-B700-5A6B-D34C1D7F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F1310-35FE-8B4A-3189-68274C18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89D4E-F1FC-2571-33BE-62F00CDB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A3C4-E1BA-3AAE-2C1E-75EEA1C5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042A-6A7E-FFA7-EEC4-0F39AAE4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0E06-EBDB-CA2D-C115-0C0A3498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C1003-F710-4D8A-51E1-232AC150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DE9A5-AA11-8EB1-FCCE-8E1BC387F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CBC2-F17C-D2C1-5011-868B35F45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CBF7C-C2E0-88D2-60D4-1B549BD1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50B89-8B11-72AF-0A50-BC95B6C7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3795D-AD5C-670F-62C0-326BDDA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6766-1109-6475-7E40-D7DD4C8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2406B-F54F-2C11-123E-B11BC016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82C4-22E1-CEF5-D1EB-E2AB52DD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E98DF-B37F-22AE-9BFC-10A4246A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F05CE-2BCB-93CF-7C72-04EF8B47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4EBE7-74F9-8DBA-3D51-A12F991C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29F95-2195-CACD-EEA7-F8DDD7FC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078E-F947-8724-10A3-8D17D2D6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D004-71C3-DFDA-8C09-2486D276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0D02-1118-7851-78B3-F3BB87633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0F15C-B79B-4988-04E2-80DFA54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0263-CAC9-290A-021C-5A0FC714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68CF-7C80-198C-43BB-A6F3521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E00-477C-AC07-F517-75E53C47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33417-00FA-8173-CB00-202C2C73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648DF-1BFA-F0B6-E6CD-75B950F2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22C6-67E2-09DC-4CB0-9BA28A81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BF3A-86B4-E1AC-1DFC-7F9CD097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75DAF-7EB4-DECF-99C2-EDB1BCB9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2E859-C686-D1A8-BBB1-2B72D3D3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BF06-4A76-BCCE-484E-D898D395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170D-3F5B-292A-9DEC-D26D2552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9ADA-BC08-49AD-B59E-D236F86121C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F0B4-28A6-002F-5BD7-1BBA1C30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E5F0-EFBC-4219-13F1-66C93F713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3D29-2FCB-4F16-AAA9-A2603DC8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9B74-A3A3-C5F5-865D-D815DDD4B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8693-F1D5-29F3-2536-46105BCE8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501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961C-4D6C-F27E-8754-CBA5C00D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41102" cy="117944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Recognized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DCBF-FCBC-F6BF-9D79-ABE267A0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5547"/>
            <a:ext cx="5141101" cy="4970224"/>
          </a:xfrm>
        </p:spPr>
        <p:txBody>
          <a:bodyPr/>
          <a:lstStyle/>
          <a:p>
            <a:r>
              <a:rPr lang="en-US" dirty="0"/>
              <a:t>Louis Vuitton: Group 1</a:t>
            </a:r>
          </a:p>
          <a:p>
            <a:r>
              <a:rPr lang="en-US" dirty="0"/>
              <a:t>Nike: Group 2</a:t>
            </a:r>
          </a:p>
          <a:p>
            <a:r>
              <a:rPr lang="en-US" dirty="0"/>
              <a:t>Zara: Group 3</a:t>
            </a:r>
          </a:p>
          <a:p>
            <a:r>
              <a:rPr lang="en-US" dirty="0"/>
              <a:t>Toyota: Group 4</a:t>
            </a:r>
          </a:p>
          <a:p>
            <a:r>
              <a:rPr lang="en-US" dirty="0"/>
              <a:t>Amazon: 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9CE43-198F-C0D3-3DB7-39C3D5CE0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02" y="72229"/>
            <a:ext cx="1724266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B8758-5B2F-C8FF-196C-88CB31D4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74" y="2049289"/>
            <a:ext cx="2438740" cy="1724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0836C-BB80-B7D5-8238-10741E09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81" y="4321954"/>
            <a:ext cx="2457793" cy="1686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E16DFB-2D09-223B-9DB3-60AB6E57D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41" y="4321954"/>
            <a:ext cx="2172003" cy="16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F42DFF-615C-F409-6ED9-2A44FCD53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41" y="119860"/>
            <a:ext cx="170521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CD6-19FC-D541-1C76-4F38165B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553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AA0A-0AA9-25CA-FF7E-AAB1829D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6104"/>
            <a:ext cx="12192000" cy="6221896"/>
          </a:xfrm>
        </p:spPr>
        <p:txBody>
          <a:bodyPr>
            <a:normAutofit/>
          </a:bodyPr>
          <a:lstStyle/>
          <a:p>
            <a:r>
              <a:rPr lang="en-US" dirty="0"/>
              <a:t>Statement of  Company’s Objective ( Mission/Vision)</a:t>
            </a:r>
          </a:p>
          <a:p>
            <a:r>
              <a:rPr lang="en-US" dirty="0"/>
              <a:t>What is the Business about?</a:t>
            </a:r>
          </a:p>
          <a:p>
            <a:r>
              <a:rPr lang="en-US" dirty="0"/>
              <a:t>Business models(Key partners/Key activities/Other services/Value proposition/Cost structure/Revenue stream/Key resources, Channel/Customer Segmentation) with intext citation and Harvard referencing. (how company is earing, how products are distributed across, and revenue generated?)</a:t>
            </a:r>
          </a:p>
          <a:p>
            <a:r>
              <a:rPr lang="en-US" dirty="0"/>
              <a:t>Roadmap(how it wants to see itself in medium- and long-term goals/ diversification and expansion)</a:t>
            </a:r>
          </a:p>
          <a:p>
            <a:r>
              <a:rPr lang="en-US" dirty="0"/>
              <a:t>SWOT Analysis</a:t>
            </a:r>
          </a:p>
          <a:p>
            <a:r>
              <a:rPr lang="en-US" dirty="0"/>
              <a:t>Impact (overall performance and market share)</a:t>
            </a:r>
          </a:p>
          <a:p>
            <a:r>
              <a:rPr lang="en-US" dirty="0"/>
              <a:t>Competitors’ Analysis(important competitors their positive and weak aspects)</a:t>
            </a:r>
          </a:p>
          <a:p>
            <a:r>
              <a:rPr lang="en-US" dirty="0"/>
              <a:t>Short/Long term Sustainable Goal of the company</a:t>
            </a:r>
          </a:p>
          <a:p>
            <a:r>
              <a:rPr lang="en-US" dirty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3DD0-D1F7-3603-0472-4C83CAED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 PowerPoint Presentation of your exploration containing important facts that you have researched.</a:t>
            </a:r>
          </a:p>
          <a:p>
            <a:pPr marL="0" indent="0">
              <a:buNone/>
            </a:pPr>
            <a:r>
              <a:rPr lang="en-US" dirty="0"/>
              <a:t>Ensure your presentation can be completed in 10 minutes.</a:t>
            </a:r>
          </a:p>
        </p:txBody>
      </p:sp>
    </p:spTree>
    <p:extLst>
      <p:ext uri="{BB962C8B-B14F-4D97-AF65-F5344CB8AC3E}">
        <p14:creationId xmlns:p14="http://schemas.microsoft.com/office/powerpoint/2010/main" val="18226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A6E1-F707-CCF3-2813-E82925CE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255026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1A241-783E-2FE0-CDEE-A849122D2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26" y="2305607"/>
            <a:ext cx="6037341" cy="41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Workshop</vt:lpstr>
      <vt:lpstr>Recognized Brands</vt:lpstr>
      <vt:lpstr>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Admin</dc:creator>
  <cp:lastModifiedBy>Shreeti Katwal</cp:lastModifiedBy>
  <cp:revision>18</cp:revision>
  <dcterms:created xsi:type="dcterms:W3CDTF">2023-06-28T17:10:46Z</dcterms:created>
  <dcterms:modified xsi:type="dcterms:W3CDTF">2024-05-15T15:02:11Z</dcterms:modified>
</cp:coreProperties>
</file>