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4" r:id="rId4"/>
    <p:sldId id="285"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F61E-A6D1-ADF1-E624-6BD601CEC5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B8BAA-B542-3657-5DB9-FFA101F15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374B42-441C-1058-A3A8-84CF9221D493}"/>
              </a:ext>
            </a:extLst>
          </p:cNvPr>
          <p:cNvSpPr>
            <a:spLocks noGrp="1"/>
          </p:cNvSpPr>
          <p:nvPr>
            <p:ph type="dt" sz="half" idx="10"/>
          </p:nvPr>
        </p:nvSpPr>
        <p:spPr/>
        <p:txBody>
          <a:bodyPr/>
          <a:lstStyle/>
          <a:p>
            <a:fld id="{7F80769A-A558-4E6D-B22A-380F3F120A1D}" type="datetimeFigureOut">
              <a:rPr lang="en-US" smtClean="0"/>
              <a:t>7/2/2024</a:t>
            </a:fld>
            <a:endParaRPr lang="en-US"/>
          </a:p>
        </p:txBody>
      </p:sp>
      <p:sp>
        <p:nvSpPr>
          <p:cNvPr id="5" name="Footer Placeholder 4">
            <a:extLst>
              <a:ext uri="{FF2B5EF4-FFF2-40B4-BE49-F238E27FC236}">
                <a16:creationId xmlns:a16="http://schemas.microsoft.com/office/drawing/2014/main" id="{08FF9776-3A0B-380E-E99D-B444E018D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6FC32-F492-51CF-2E14-8D933B58D689}"/>
              </a:ext>
            </a:extLst>
          </p:cNvPr>
          <p:cNvSpPr>
            <a:spLocks noGrp="1"/>
          </p:cNvSpPr>
          <p:nvPr>
            <p:ph type="sldNum" sz="quarter" idx="12"/>
          </p:nvPr>
        </p:nvSpPr>
        <p:spPr/>
        <p:txBody>
          <a:bodyPr/>
          <a:lstStyle/>
          <a:p>
            <a:fld id="{54C474FC-C7B5-4E4E-ADF5-5EAECAFFD2D9}" type="slidenum">
              <a:rPr lang="en-US" smtClean="0"/>
              <a:t>‹#›</a:t>
            </a:fld>
            <a:endParaRPr lang="en-US"/>
          </a:p>
        </p:txBody>
      </p:sp>
    </p:spTree>
    <p:extLst>
      <p:ext uri="{BB962C8B-B14F-4D97-AF65-F5344CB8AC3E}">
        <p14:creationId xmlns:p14="http://schemas.microsoft.com/office/powerpoint/2010/main" val="394381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269C-6DB7-CBD8-BED4-6DF9D38ACA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14F279-9B69-593E-211A-857E61D12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E075C-3650-C8F7-E83A-B25CD224C11C}"/>
              </a:ext>
            </a:extLst>
          </p:cNvPr>
          <p:cNvSpPr>
            <a:spLocks noGrp="1"/>
          </p:cNvSpPr>
          <p:nvPr>
            <p:ph type="dt" sz="half" idx="10"/>
          </p:nvPr>
        </p:nvSpPr>
        <p:spPr/>
        <p:txBody>
          <a:bodyPr/>
          <a:lstStyle/>
          <a:p>
            <a:fld id="{7F80769A-A558-4E6D-B22A-380F3F120A1D}" type="datetimeFigureOut">
              <a:rPr lang="en-US" smtClean="0"/>
              <a:t>7/2/2024</a:t>
            </a:fld>
            <a:endParaRPr lang="en-US"/>
          </a:p>
        </p:txBody>
      </p:sp>
      <p:sp>
        <p:nvSpPr>
          <p:cNvPr id="5" name="Footer Placeholder 4">
            <a:extLst>
              <a:ext uri="{FF2B5EF4-FFF2-40B4-BE49-F238E27FC236}">
                <a16:creationId xmlns:a16="http://schemas.microsoft.com/office/drawing/2014/main" id="{30B130E9-22A5-0D89-A9D2-AD7D3F5D5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742B3-5DB4-4E84-60BA-E2D8B98FC81E}"/>
              </a:ext>
            </a:extLst>
          </p:cNvPr>
          <p:cNvSpPr>
            <a:spLocks noGrp="1"/>
          </p:cNvSpPr>
          <p:nvPr>
            <p:ph type="sldNum" sz="quarter" idx="12"/>
          </p:nvPr>
        </p:nvSpPr>
        <p:spPr/>
        <p:txBody>
          <a:bodyPr/>
          <a:lstStyle/>
          <a:p>
            <a:fld id="{54C474FC-C7B5-4E4E-ADF5-5EAECAFFD2D9}" type="slidenum">
              <a:rPr lang="en-US" smtClean="0"/>
              <a:t>‹#›</a:t>
            </a:fld>
            <a:endParaRPr lang="en-US"/>
          </a:p>
        </p:txBody>
      </p:sp>
    </p:spTree>
    <p:extLst>
      <p:ext uri="{BB962C8B-B14F-4D97-AF65-F5344CB8AC3E}">
        <p14:creationId xmlns:p14="http://schemas.microsoft.com/office/powerpoint/2010/main" val="1264111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C242A-8F79-CB2D-C9E1-1DB5638AEB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1F598-E58D-DC16-5A50-B391452569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EF535-DB82-C5A8-075D-0F3C2A9E6B4A}"/>
              </a:ext>
            </a:extLst>
          </p:cNvPr>
          <p:cNvSpPr>
            <a:spLocks noGrp="1"/>
          </p:cNvSpPr>
          <p:nvPr>
            <p:ph type="dt" sz="half" idx="10"/>
          </p:nvPr>
        </p:nvSpPr>
        <p:spPr/>
        <p:txBody>
          <a:bodyPr/>
          <a:lstStyle/>
          <a:p>
            <a:fld id="{7F80769A-A558-4E6D-B22A-380F3F120A1D}" type="datetimeFigureOut">
              <a:rPr lang="en-US" smtClean="0"/>
              <a:t>7/2/2024</a:t>
            </a:fld>
            <a:endParaRPr lang="en-US"/>
          </a:p>
        </p:txBody>
      </p:sp>
      <p:sp>
        <p:nvSpPr>
          <p:cNvPr id="5" name="Footer Placeholder 4">
            <a:extLst>
              <a:ext uri="{FF2B5EF4-FFF2-40B4-BE49-F238E27FC236}">
                <a16:creationId xmlns:a16="http://schemas.microsoft.com/office/drawing/2014/main" id="{876D7EEA-98DD-CBD6-6BFF-C4F16C665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DA045-C36C-0FCF-06AD-7262B0012F7E}"/>
              </a:ext>
            </a:extLst>
          </p:cNvPr>
          <p:cNvSpPr>
            <a:spLocks noGrp="1"/>
          </p:cNvSpPr>
          <p:nvPr>
            <p:ph type="sldNum" sz="quarter" idx="12"/>
          </p:nvPr>
        </p:nvSpPr>
        <p:spPr/>
        <p:txBody>
          <a:bodyPr/>
          <a:lstStyle/>
          <a:p>
            <a:fld id="{54C474FC-C7B5-4E4E-ADF5-5EAECAFFD2D9}" type="slidenum">
              <a:rPr lang="en-US" smtClean="0"/>
              <a:t>‹#›</a:t>
            </a:fld>
            <a:endParaRPr lang="en-US"/>
          </a:p>
        </p:txBody>
      </p:sp>
    </p:spTree>
    <p:extLst>
      <p:ext uri="{BB962C8B-B14F-4D97-AF65-F5344CB8AC3E}">
        <p14:creationId xmlns:p14="http://schemas.microsoft.com/office/powerpoint/2010/main" val="12721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290F-E9CE-D34A-F9E0-53D16B30E4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BBE083-96AD-93C9-3861-1BD272B5A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969A2-86FE-11B2-E09B-DFF027B9C306}"/>
              </a:ext>
            </a:extLst>
          </p:cNvPr>
          <p:cNvSpPr>
            <a:spLocks noGrp="1"/>
          </p:cNvSpPr>
          <p:nvPr>
            <p:ph type="dt" sz="half" idx="10"/>
          </p:nvPr>
        </p:nvSpPr>
        <p:spPr/>
        <p:txBody>
          <a:bodyPr/>
          <a:lstStyle/>
          <a:p>
            <a:fld id="{7F80769A-A558-4E6D-B22A-380F3F120A1D}" type="datetimeFigureOut">
              <a:rPr lang="en-US" smtClean="0"/>
              <a:t>7/2/2024</a:t>
            </a:fld>
            <a:endParaRPr lang="en-US"/>
          </a:p>
        </p:txBody>
      </p:sp>
      <p:sp>
        <p:nvSpPr>
          <p:cNvPr id="5" name="Footer Placeholder 4">
            <a:extLst>
              <a:ext uri="{FF2B5EF4-FFF2-40B4-BE49-F238E27FC236}">
                <a16:creationId xmlns:a16="http://schemas.microsoft.com/office/drawing/2014/main" id="{6165C952-125F-2DC4-7883-541B12CD1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C91C9-D893-95CA-2B8B-FF659BB57D89}"/>
              </a:ext>
            </a:extLst>
          </p:cNvPr>
          <p:cNvSpPr>
            <a:spLocks noGrp="1"/>
          </p:cNvSpPr>
          <p:nvPr>
            <p:ph type="sldNum" sz="quarter" idx="12"/>
          </p:nvPr>
        </p:nvSpPr>
        <p:spPr/>
        <p:txBody>
          <a:bodyPr/>
          <a:lstStyle/>
          <a:p>
            <a:fld id="{54C474FC-C7B5-4E4E-ADF5-5EAECAFFD2D9}" type="slidenum">
              <a:rPr lang="en-US" smtClean="0"/>
              <a:t>‹#›</a:t>
            </a:fld>
            <a:endParaRPr lang="en-US"/>
          </a:p>
        </p:txBody>
      </p:sp>
    </p:spTree>
    <p:extLst>
      <p:ext uri="{BB962C8B-B14F-4D97-AF65-F5344CB8AC3E}">
        <p14:creationId xmlns:p14="http://schemas.microsoft.com/office/powerpoint/2010/main" val="24845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9830-3A51-90C8-244C-A1E8A94F47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432C67-D08D-43B2-C809-7F047322F9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E5C7BC-7C0A-B012-AEBA-9C17CEB2C0F0}"/>
              </a:ext>
            </a:extLst>
          </p:cNvPr>
          <p:cNvSpPr>
            <a:spLocks noGrp="1"/>
          </p:cNvSpPr>
          <p:nvPr>
            <p:ph type="dt" sz="half" idx="10"/>
          </p:nvPr>
        </p:nvSpPr>
        <p:spPr/>
        <p:txBody>
          <a:bodyPr/>
          <a:lstStyle/>
          <a:p>
            <a:fld id="{7F80769A-A558-4E6D-B22A-380F3F120A1D}" type="datetimeFigureOut">
              <a:rPr lang="en-US" smtClean="0"/>
              <a:t>7/2/2024</a:t>
            </a:fld>
            <a:endParaRPr lang="en-US"/>
          </a:p>
        </p:txBody>
      </p:sp>
      <p:sp>
        <p:nvSpPr>
          <p:cNvPr id="5" name="Footer Placeholder 4">
            <a:extLst>
              <a:ext uri="{FF2B5EF4-FFF2-40B4-BE49-F238E27FC236}">
                <a16:creationId xmlns:a16="http://schemas.microsoft.com/office/drawing/2014/main" id="{ACEB8D6B-7ACE-9479-F382-E6F273F74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418F9-19CF-56EF-6C77-587AF684A341}"/>
              </a:ext>
            </a:extLst>
          </p:cNvPr>
          <p:cNvSpPr>
            <a:spLocks noGrp="1"/>
          </p:cNvSpPr>
          <p:nvPr>
            <p:ph type="sldNum" sz="quarter" idx="12"/>
          </p:nvPr>
        </p:nvSpPr>
        <p:spPr/>
        <p:txBody>
          <a:bodyPr/>
          <a:lstStyle/>
          <a:p>
            <a:fld id="{54C474FC-C7B5-4E4E-ADF5-5EAECAFFD2D9}" type="slidenum">
              <a:rPr lang="en-US" smtClean="0"/>
              <a:t>‹#›</a:t>
            </a:fld>
            <a:endParaRPr lang="en-US"/>
          </a:p>
        </p:txBody>
      </p:sp>
    </p:spTree>
    <p:extLst>
      <p:ext uri="{BB962C8B-B14F-4D97-AF65-F5344CB8AC3E}">
        <p14:creationId xmlns:p14="http://schemas.microsoft.com/office/powerpoint/2010/main" val="367555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420C-5D88-0A33-D27C-45924FEE1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83C6E-4807-CFBD-AF32-94FBBE32D3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A8F16D-5929-C97B-DECF-493108FC35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C27B03-AC21-EB78-2131-CE9B2553B488}"/>
              </a:ext>
            </a:extLst>
          </p:cNvPr>
          <p:cNvSpPr>
            <a:spLocks noGrp="1"/>
          </p:cNvSpPr>
          <p:nvPr>
            <p:ph type="dt" sz="half" idx="10"/>
          </p:nvPr>
        </p:nvSpPr>
        <p:spPr/>
        <p:txBody>
          <a:bodyPr/>
          <a:lstStyle/>
          <a:p>
            <a:fld id="{7F80769A-A558-4E6D-B22A-380F3F120A1D}" type="datetimeFigureOut">
              <a:rPr lang="en-US" smtClean="0"/>
              <a:t>7/2/2024</a:t>
            </a:fld>
            <a:endParaRPr lang="en-US"/>
          </a:p>
        </p:txBody>
      </p:sp>
      <p:sp>
        <p:nvSpPr>
          <p:cNvPr id="6" name="Footer Placeholder 5">
            <a:extLst>
              <a:ext uri="{FF2B5EF4-FFF2-40B4-BE49-F238E27FC236}">
                <a16:creationId xmlns:a16="http://schemas.microsoft.com/office/drawing/2014/main" id="{788281B2-7A92-72C4-792A-88C8A832F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D5ECC-48EE-54DB-9373-EEB1E48D6361}"/>
              </a:ext>
            </a:extLst>
          </p:cNvPr>
          <p:cNvSpPr>
            <a:spLocks noGrp="1"/>
          </p:cNvSpPr>
          <p:nvPr>
            <p:ph type="sldNum" sz="quarter" idx="12"/>
          </p:nvPr>
        </p:nvSpPr>
        <p:spPr/>
        <p:txBody>
          <a:bodyPr/>
          <a:lstStyle/>
          <a:p>
            <a:fld id="{54C474FC-C7B5-4E4E-ADF5-5EAECAFFD2D9}" type="slidenum">
              <a:rPr lang="en-US" smtClean="0"/>
              <a:t>‹#›</a:t>
            </a:fld>
            <a:endParaRPr lang="en-US"/>
          </a:p>
        </p:txBody>
      </p:sp>
    </p:spTree>
    <p:extLst>
      <p:ext uri="{BB962C8B-B14F-4D97-AF65-F5344CB8AC3E}">
        <p14:creationId xmlns:p14="http://schemas.microsoft.com/office/powerpoint/2010/main" val="400755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1948-33C8-CEE5-2A4C-67D556446B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56DD6F-96AE-8D21-E93A-1A402E64F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B527C7-26F2-96B6-2636-98CA07D5C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983A39-590B-2243-F74D-A8AE3F1E69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305EFD-83B7-3D51-ED07-1AC7A0622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1620D0-A870-F74B-EC26-32E691F46448}"/>
              </a:ext>
            </a:extLst>
          </p:cNvPr>
          <p:cNvSpPr>
            <a:spLocks noGrp="1"/>
          </p:cNvSpPr>
          <p:nvPr>
            <p:ph type="dt" sz="half" idx="10"/>
          </p:nvPr>
        </p:nvSpPr>
        <p:spPr/>
        <p:txBody>
          <a:bodyPr/>
          <a:lstStyle/>
          <a:p>
            <a:fld id="{7F80769A-A558-4E6D-B22A-380F3F120A1D}" type="datetimeFigureOut">
              <a:rPr lang="en-US" smtClean="0"/>
              <a:t>7/2/2024</a:t>
            </a:fld>
            <a:endParaRPr lang="en-US"/>
          </a:p>
        </p:txBody>
      </p:sp>
      <p:sp>
        <p:nvSpPr>
          <p:cNvPr id="8" name="Footer Placeholder 7">
            <a:extLst>
              <a:ext uri="{FF2B5EF4-FFF2-40B4-BE49-F238E27FC236}">
                <a16:creationId xmlns:a16="http://schemas.microsoft.com/office/drawing/2014/main" id="{893EE873-A99C-004A-37BD-A7B391B01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7F1792-13C2-6990-A840-AE9854D928D8}"/>
              </a:ext>
            </a:extLst>
          </p:cNvPr>
          <p:cNvSpPr>
            <a:spLocks noGrp="1"/>
          </p:cNvSpPr>
          <p:nvPr>
            <p:ph type="sldNum" sz="quarter" idx="12"/>
          </p:nvPr>
        </p:nvSpPr>
        <p:spPr/>
        <p:txBody>
          <a:bodyPr/>
          <a:lstStyle/>
          <a:p>
            <a:fld id="{54C474FC-C7B5-4E4E-ADF5-5EAECAFFD2D9}" type="slidenum">
              <a:rPr lang="en-US" smtClean="0"/>
              <a:t>‹#›</a:t>
            </a:fld>
            <a:endParaRPr lang="en-US"/>
          </a:p>
        </p:txBody>
      </p:sp>
    </p:spTree>
    <p:extLst>
      <p:ext uri="{BB962C8B-B14F-4D97-AF65-F5344CB8AC3E}">
        <p14:creationId xmlns:p14="http://schemas.microsoft.com/office/powerpoint/2010/main" val="184409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3AE-AA92-367E-C150-E148308DC7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2EA560-CA71-F03C-5497-0C3890ABCB4A}"/>
              </a:ext>
            </a:extLst>
          </p:cNvPr>
          <p:cNvSpPr>
            <a:spLocks noGrp="1"/>
          </p:cNvSpPr>
          <p:nvPr>
            <p:ph type="dt" sz="half" idx="10"/>
          </p:nvPr>
        </p:nvSpPr>
        <p:spPr/>
        <p:txBody>
          <a:bodyPr/>
          <a:lstStyle/>
          <a:p>
            <a:fld id="{7F80769A-A558-4E6D-B22A-380F3F120A1D}" type="datetimeFigureOut">
              <a:rPr lang="en-US" smtClean="0"/>
              <a:t>7/2/2024</a:t>
            </a:fld>
            <a:endParaRPr lang="en-US"/>
          </a:p>
        </p:txBody>
      </p:sp>
      <p:sp>
        <p:nvSpPr>
          <p:cNvPr id="4" name="Footer Placeholder 3">
            <a:extLst>
              <a:ext uri="{FF2B5EF4-FFF2-40B4-BE49-F238E27FC236}">
                <a16:creationId xmlns:a16="http://schemas.microsoft.com/office/drawing/2014/main" id="{FD91E28E-6442-A566-A0E3-1D0783FB5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1DAC7A-E1D1-7006-03D6-EEC3526E02EB}"/>
              </a:ext>
            </a:extLst>
          </p:cNvPr>
          <p:cNvSpPr>
            <a:spLocks noGrp="1"/>
          </p:cNvSpPr>
          <p:nvPr>
            <p:ph type="sldNum" sz="quarter" idx="12"/>
          </p:nvPr>
        </p:nvSpPr>
        <p:spPr/>
        <p:txBody>
          <a:bodyPr/>
          <a:lstStyle/>
          <a:p>
            <a:fld id="{54C474FC-C7B5-4E4E-ADF5-5EAECAFFD2D9}" type="slidenum">
              <a:rPr lang="en-US" smtClean="0"/>
              <a:t>‹#›</a:t>
            </a:fld>
            <a:endParaRPr lang="en-US"/>
          </a:p>
        </p:txBody>
      </p:sp>
    </p:spTree>
    <p:extLst>
      <p:ext uri="{BB962C8B-B14F-4D97-AF65-F5344CB8AC3E}">
        <p14:creationId xmlns:p14="http://schemas.microsoft.com/office/powerpoint/2010/main" val="201639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BEB7B-47F4-3F81-4CFE-E5B40FF6DC6F}"/>
              </a:ext>
            </a:extLst>
          </p:cNvPr>
          <p:cNvSpPr>
            <a:spLocks noGrp="1"/>
          </p:cNvSpPr>
          <p:nvPr>
            <p:ph type="dt" sz="half" idx="10"/>
          </p:nvPr>
        </p:nvSpPr>
        <p:spPr/>
        <p:txBody>
          <a:bodyPr/>
          <a:lstStyle/>
          <a:p>
            <a:fld id="{7F80769A-A558-4E6D-B22A-380F3F120A1D}" type="datetimeFigureOut">
              <a:rPr lang="en-US" smtClean="0"/>
              <a:t>7/2/2024</a:t>
            </a:fld>
            <a:endParaRPr lang="en-US"/>
          </a:p>
        </p:txBody>
      </p:sp>
      <p:sp>
        <p:nvSpPr>
          <p:cNvPr id="3" name="Footer Placeholder 2">
            <a:extLst>
              <a:ext uri="{FF2B5EF4-FFF2-40B4-BE49-F238E27FC236}">
                <a16:creationId xmlns:a16="http://schemas.microsoft.com/office/drawing/2014/main" id="{CBDCB0CD-6E60-1FC8-D1EB-C4FEB9192B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92E566-1305-3F8E-15FF-71E8308B7B5F}"/>
              </a:ext>
            </a:extLst>
          </p:cNvPr>
          <p:cNvSpPr>
            <a:spLocks noGrp="1"/>
          </p:cNvSpPr>
          <p:nvPr>
            <p:ph type="sldNum" sz="quarter" idx="12"/>
          </p:nvPr>
        </p:nvSpPr>
        <p:spPr/>
        <p:txBody>
          <a:bodyPr/>
          <a:lstStyle/>
          <a:p>
            <a:fld id="{54C474FC-C7B5-4E4E-ADF5-5EAECAFFD2D9}" type="slidenum">
              <a:rPr lang="en-US" smtClean="0"/>
              <a:t>‹#›</a:t>
            </a:fld>
            <a:endParaRPr lang="en-US"/>
          </a:p>
        </p:txBody>
      </p:sp>
    </p:spTree>
    <p:extLst>
      <p:ext uri="{BB962C8B-B14F-4D97-AF65-F5344CB8AC3E}">
        <p14:creationId xmlns:p14="http://schemas.microsoft.com/office/powerpoint/2010/main" val="243303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2D13-9B15-3B7C-662E-335C45AA2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FECBF3-F106-EAE9-FD5E-EF139B22C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8A1DF4-E085-4D73-AD21-0AEE01D23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F0B96-BE75-326F-73A4-10595BA1BBF4}"/>
              </a:ext>
            </a:extLst>
          </p:cNvPr>
          <p:cNvSpPr>
            <a:spLocks noGrp="1"/>
          </p:cNvSpPr>
          <p:nvPr>
            <p:ph type="dt" sz="half" idx="10"/>
          </p:nvPr>
        </p:nvSpPr>
        <p:spPr/>
        <p:txBody>
          <a:bodyPr/>
          <a:lstStyle/>
          <a:p>
            <a:fld id="{7F80769A-A558-4E6D-B22A-380F3F120A1D}" type="datetimeFigureOut">
              <a:rPr lang="en-US" smtClean="0"/>
              <a:t>7/2/2024</a:t>
            </a:fld>
            <a:endParaRPr lang="en-US"/>
          </a:p>
        </p:txBody>
      </p:sp>
      <p:sp>
        <p:nvSpPr>
          <p:cNvPr id="6" name="Footer Placeholder 5">
            <a:extLst>
              <a:ext uri="{FF2B5EF4-FFF2-40B4-BE49-F238E27FC236}">
                <a16:creationId xmlns:a16="http://schemas.microsoft.com/office/drawing/2014/main" id="{BB1C2AEC-960D-53FC-B183-21FC7963B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9CEC3-72F2-E85E-8426-7EAE8B41B2EE}"/>
              </a:ext>
            </a:extLst>
          </p:cNvPr>
          <p:cNvSpPr>
            <a:spLocks noGrp="1"/>
          </p:cNvSpPr>
          <p:nvPr>
            <p:ph type="sldNum" sz="quarter" idx="12"/>
          </p:nvPr>
        </p:nvSpPr>
        <p:spPr/>
        <p:txBody>
          <a:bodyPr/>
          <a:lstStyle/>
          <a:p>
            <a:fld id="{54C474FC-C7B5-4E4E-ADF5-5EAECAFFD2D9}" type="slidenum">
              <a:rPr lang="en-US" smtClean="0"/>
              <a:t>‹#›</a:t>
            </a:fld>
            <a:endParaRPr lang="en-US"/>
          </a:p>
        </p:txBody>
      </p:sp>
    </p:spTree>
    <p:extLst>
      <p:ext uri="{BB962C8B-B14F-4D97-AF65-F5344CB8AC3E}">
        <p14:creationId xmlns:p14="http://schemas.microsoft.com/office/powerpoint/2010/main" val="366943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B946-E321-E541-6865-C99D9C658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AA106E-0B01-62C8-CEFD-051E4F10C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394E96-E6A4-9377-14FA-FBA5F40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820DD-8773-66F3-C502-4551DBE2EE72}"/>
              </a:ext>
            </a:extLst>
          </p:cNvPr>
          <p:cNvSpPr>
            <a:spLocks noGrp="1"/>
          </p:cNvSpPr>
          <p:nvPr>
            <p:ph type="dt" sz="half" idx="10"/>
          </p:nvPr>
        </p:nvSpPr>
        <p:spPr/>
        <p:txBody>
          <a:bodyPr/>
          <a:lstStyle/>
          <a:p>
            <a:fld id="{7F80769A-A558-4E6D-B22A-380F3F120A1D}" type="datetimeFigureOut">
              <a:rPr lang="en-US" smtClean="0"/>
              <a:t>7/2/2024</a:t>
            </a:fld>
            <a:endParaRPr lang="en-US"/>
          </a:p>
        </p:txBody>
      </p:sp>
      <p:sp>
        <p:nvSpPr>
          <p:cNvPr id="6" name="Footer Placeholder 5">
            <a:extLst>
              <a:ext uri="{FF2B5EF4-FFF2-40B4-BE49-F238E27FC236}">
                <a16:creationId xmlns:a16="http://schemas.microsoft.com/office/drawing/2014/main" id="{E1D84811-576C-8BCE-130F-6874D39AE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9595B-8CD6-7A2E-6F2C-4DF7C231B049}"/>
              </a:ext>
            </a:extLst>
          </p:cNvPr>
          <p:cNvSpPr>
            <a:spLocks noGrp="1"/>
          </p:cNvSpPr>
          <p:nvPr>
            <p:ph type="sldNum" sz="quarter" idx="12"/>
          </p:nvPr>
        </p:nvSpPr>
        <p:spPr/>
        <p:txBody>
          <a:bodyPr/>
          <a:lstStyle/>
          <a:p>
            <a:fld id="{54C474FC-C7B5-4E4E-ADF5-5EAECAFFD2D9}" type="slidenum">
              <a:rPr lang="en-US" smtClean="0"/>
              <a:t>‹#›</a:t>
            </a:fld>
            <a:endParaRPr lang="en-US"/>
          </a:p>
        </p:txBody>
      </p:sp>
    </p:spTree>
    <p:extLst>
      <p:ext uri="{BB962C8B-B14F-4D97-AF65-F5344CB8AC3E}">
        <p14:creationId xmlns:p14="http://schemas.microsoft.com/office/powerpoint/2010/main" val="907065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CC757-3652-02F1-173A-BC500C4A55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D410F8-B08E-A12A-2427-CFE846A79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91C75-5903-1BB5-0F43-88F10AAA9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0769A-A558-4E6D-B22A-380F3F120A1D}" type="datetimeFigureOut">
              <a:rPr lang="en-US" smtClean="0"/>
              <a:t>7/2/2024</a:t>
            </a:fld>
            <a:endParaRPr lang="en-US"/>
          </a:p>
        </p:txBody>
      </p:sp>
      <p:sp>
        <p:nvSpPr>
          <p:cNvPr id="5" name="Footer Placeholder 4">
            <a:extLst>
              <a:ext uri="{FF2B5EF4-FFF2-40B4-BE49-F238E27FC236}">
                <a16:creationId xmlns:a16="http://schemas.microsoft.com/office/drawing/2014/main" id="{4C68AEB6-62AF-8793-9DE3-03D65AEF1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A76DD4-CDD8-AF9B-1FA8-F62751235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474FC-C7B5-4E4E-ADF5-5EAECAFFD2D9}" type="slidenum">
              <a:rPr lang="en-US" smtClean="0"/>
              <a:t>‹#›</a:t>
            </a:fld>
            <a:endParaRPr lang="en-US"/>
          </a:p>
        </p:txBody>
      </p:sp>
    </p:spTree>
    <p:extLst>
      <p:ext uri="{BB962C8B-B14F-4D97-AF65-F5344CB8AC3E}">
        <p14:creationId xmlns:p14="http://schemas.microsoft.com/office/powerpoint/2010/main" val="331585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95E7-10DA-5029-76FB-A121CD2020C9}"/>
              </a:ext>
            </a:extLst>
          </p:cNvPr>
          <p:cNvSpPr>
            <a:spLocks noGrp="1"/>
          </p:cNvSpPr>
          <p:nvPr>
            <p:ph type="ctrTitle"/>
          </p:nvPr>
        </p:nvSpPr>
        <p:spPr/>
        <p:txBody>
          <a:bodyPr/>
          <a:lstStyle/>
          <a:p>
            <a:r>
              <a:rPr lang="en-US" dirty="0">
                <a:solidFill>
                  <a:schemeClr val="accent2"/>
                </a:solidFill>
              </a:rPr>
              <a:t>Process of Positioning</a:t>
            </a:r>
          </a:p>
        </p:txBody>
      </p:sp>
      <p:sp>
        <p:nvSpPr>
          <p:cNvPr id="3" name="Subtitle 2">
            <a:extLst>
              <a:ext uri="{FF2B5EF4-FFF2-40B4-BE49-F238E27FC236}">
                <a16:creationId xmlns:a16="http://schemas.microsoft.com/office/drawing/2014/main" id="{90862056-3B69-AD6D-CFC7-8F7213348F22}"/>
              </a:ext>
            </a:extLst>
          </p:cNvPr>
          <p:cNvSpPr>
            <a:spLocks noGrp="1"/>
          </p:cNvSpPr>
          <p:nvPr>
            <p:ph type="subTitle" idx="1"/>
          </p:nvPr>
        </p:nvSpPr>
        <p:spPr/>
        <p:txBody>
          <a:bodyPr/>
          <a:lstStyle/>
          <a:p>
            <a:r>
              <a:rPr lang="en-US" dirty="0"/>
              <a:t>Unit 5</a:t>
            </a:r>
          </a:p>
        </p:txBody>
      </p:sp>
    </p:spTree>
    <p:extLst>
      <p:ext uri="{BB962C8B-B14F-4D97-AF65-F5344CB8AC3E}">
        <p14:creationId xmlns:p14="http://schemas.microsoft.com/office/powerpoint/2010/main" val="251103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F64E-BD20-5995-37DF-EFB49CD6F5BF}"/>
              </a:ext>
            </a:extLst>
          </p:cNvPr>
          <p:cNvSpPr>
            <a:spLocks noGrp="1"/>
          </p:cNvSpPr>
          <p:nvPr>
            <p:ph type="title"/>
          </p:nvPr>
        </p:nvSpPr>
        <p:spPr>
          <a:xfrm>
            <a:off x="0" y="1"/>
            <a:ext cx="11353800" cy="1391477"/>
          </a:xfrm>
        </p:spPr>
        <p:txBody>
          <a:bodyPr/>
          <a:lstStyle/>
          <a:p>
            <a:r>
              <a:rPr lang="en-US" dirty="0">
                <a:solidFill>
                  <a:schemeClr val="accent2"/>
                </a:solidFill>
              </a:rPr>
              <a:t>Process of Product Positioning</a:t>
            </a:r>
          </a:p>
        </p:txBody>
      </p:sp>
      <p:sp>
        <p:nvSpPr>
          <p:cNvPr id="3" name="Content Placeholder 2">
            <a:extLst>
              <a:ext uri="{FF2B5EF4-FFF2-40B4-BE49-F238E27FC236}">
                <a16:creationId xmlns:a16="http://schemas.microsoft.com/office/drawing/2014/main" id="{F713C7A8-2BEB-8AFE-4447-0DA4D644B0C1}"/>
              </a:ext>
            </a:extLst>
          </p:cNvPr>
          <p:cNvSpPr>
            <a:spLocks noGrp="1"/>
          </p:cNvSpPr>
          <p:nvPr>
            <p:ph idx="1"/>
          </p:nvPr>
        </p:nvSpPr>
        <p:spPr>
          <a:xfrm>
            <a:off x="0" y="1298712"/>
            <a:ext cx="12192000" cy="5559287"/>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Product positioning is a strategic process used by marketers to create a distinct image and identity for a product in the minds of the target audience. It involves defining how a product stands out from competitors and how it meets the needs and desires of consumers. Here’s a step-by-step outline of the product positioning process: </a:t>
            </a:r>
          </a:p>
          <a:p>
            <a:pPr algn="just"/>
            <a:r>
              <a:rPr lang="en-US" b="1" dirty="0">
                <a:latin typeface="Times New Roman" panose="02020603050405020304" pitchFamily="18" charset="0"/>
                <a:cs typeface="Times New Roman" panose="02020603050405020304" pitchFamily="18" charset="0"/>
              </a:rPr>
              <a:t>Identifying Potential competitive advantage: </a:t>
            </a:r>
            <a:r>
              <a:rPr lang="en-US" dirty="0">
                <a:latin typeface="Times New Roman" panose="02020603050405020304" pitchFamily="18" charset="0"/>
                <a:cs typeface="Times New Roman" panose="02020603050405020304" pitchFamily="18" charset="0"/>
              </a:rPr>
              <a:t>Identifying a potential competitive advantage involves recognizing what sets a company apart from its competitors in a way that is valuable to the target market. Competitive advantage can stem from various sources such as cost structure, product quality, brand reputation, customer service, innovation, and more. Let’s take and example  that we are cleaning company ABC, and our product is Eco-friendly cleaning products. </a:t>
            </a:r>
            <a:r>
              <a:rPr lang="en-US" b="1" dirty="0">
                <a:latin typeface="Times New Roman" panose="02020603050405020304" pitchFamily="18" charset="0"/>
                <a:cs typeface="Times New Roman" panose="02020603050405020304" pitchFamily="18" charset="0"/>
              </a:rPr>
              <a:t>Market and Competitor Analysis:</a:t>
            </a:r>
            <a:r>
              <a:rPr lang="en-US" dirty="0">
                <a:latin typeface="Times New Roman" panose="02020603050405020304" pitchFamily="18" charset="0"/>
                <a:cs typeface="Times New Roman" panose="02020603050405020304" pitchFamily="18" charset="0"/>
              </a:rPr>
              <a:t> Growing demand for environmentally friendly products.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Major players/ </a:t>
            </a:r>
            <a:r>
              <a:rPr lang="en-US" b="1" dirty="0">
                <a:latin typeface="Times New Roman" panose="02020603050405020304" pitchFamily="18" charset="0"/>
                <a:cs typeface="Times New Roman" panose="02020603050405020304" pitchFamily="18" charset="0"/>
              </a:rPr>
              <a:t>competitor</a:t>
            </a:r>
            <a:r>
              <a:rPr lang="en-US" dirty="0">
                <a:latin typeface="Times New Roman" panose="02020603050405020304" pitchFamily="18" charset="0"/>
                <a:cs typeface="Times New Roman" panose="02020603050405020304" pitchFamily="18" charset="0"/>
              </a:rPr>
              <a:t> include traditional cleaning product brands and other eco-friendly startups.</a:t>
            </a:r>
          </a:p>
          <a:p>
            <a:pPr marL="0" indent="0" algn="just">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0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0B075-1FC7-D097-156D-BF448B6B0AD6}"/>
              </a:ext>
            </a:extLst>
          </p:cNvPr>
          <p:cNvSpPr>
            <a:spLocks noGrp="1"/>
          </p:cNvSpPr>
          <p:nvPr>
            <p:ph idx="1"/>
          </p:nvPr>
        </p:nvSpPr>
        <p:spPr>
          <a:xfrm>
            <a:off x="0" y="622852"/>
            <a:ext cx="12192000" cy="6135757"/>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b="1" dirty="0">
                <a:latin typeface="Times New Roman" panose="02020603050405020304" pitchFamily="18" charset="0"/>
                <a:cs typeface="Times New Roman" panose="02020603050405020304" pitchFamily="18" charset="0"/>
              </a:rPr>
              <a:t>Customer Needs and Preferences: </a:t>
            </a:r>
            <a:r>
              <a:rPr lang="en-US" dirty="0">
                <a:latin typeface="Times New Roman" panose="02020603050405020304" pitchFamily="18" charset="0"/>
                <a:cs typeface="Times New Roman" panose="02020603050405020304" pitchFamily="18" charset="0"/>
              </a:rPr>
              <a:t>Customers are increasingly concerned about the environmental impact of their purchases and prefer non-toxic, biodegradable products. Many existing eco-friendly products are perceived as less effective or too expensive.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Matching Strengths to Opportunities: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Ability to produce effective, affordable, and genuinely eco-friendly cleaning products. Capitalizing on the rising consumer demand for sustainable products.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Potential Competitive Advantage: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a feasible option due to the high cost of natural ingredients. Focus on product efficacy and affordability compared to other eco-friendly options. Target eco-conscious families and health-conscious individuals.</a:t>
            </a:r>
          </a:p>
          <a:p>
            <a:pPr marL="0" marR="0" lvl="0" indent="0" algn="just" defTabSz="914400" rtl="0" eaLnBrk="0" fontAlgn="base" latinLnBrk="0" hangingPunct="0">
              <a:lnSpc>
                <a:spcPct val="100000"/>
              </a:lnSpc>
              <a:spcBef>
                <a:spcPct val="0"/>
              </a:spcBef>
              <a:spcAft>
                <a:spcPct val="0"/>
              </a:spcAft>
              <a:buClrTx/>
              <a:buSzTx/>
              <a:buNone/>
              <a:tabLst/>
            </a:pPr>
            <a:r>
              <a:rPr lang="en-US" dirty="0">
                <a:latin typeface="Times New Roman" panose="02020603050405020304" pitchFamily="18" charset="0"/>
                <a:cs typeface="Times New Roman" panose="02020603050405020304" pitchFamily="18" charset="0"/>
              </a:rPr>
              <a:t>ABC competitive advantage lies in its ability to offer effective, affordable, and genuinely eco-friendly cleaning products. By continuously innovating and maintaining a strong focus on sustainability and customer needs, it can sustain its competitive advantage and grow its market share.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0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0468D-E6AD-114D-00E7-A3C01CE345CC}"/>
              </a:ext>
            </a:extLst>
          </p:cNvPr>
          <p:cNvSpPr>
            <a:spLocks noGrp="1"/>
          </p:cNvSpPr>
          <p:nvPr>
            <p:ph idx="1"/>
          </p:nvPr>
        </p:nvSpPr>
        <p:spPr>
          <a:xfrm>
            <a:off x="0" y="0"/>
            <a:ext cx="12192000" cy="6858000"/>
          </a:xfrm>
        </p:spPr>
        <p:txBody>
          <a:bodyPr>
            <a:normAutofit lnSpcReduction="10000"/>
          </a:bodyPr>
          <a:lstStyle/>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Choosing the competitive advantage</a:t>
            </a:r>
            <a:r>
              <a:rPr lang="en-US" dirty="0">
                <a:latin typeface="Times New Roman" panose="02020603050405020304" pitchFamily="18" charset="0"/>
                <a:cs typeface="Times New Roman" panose="02020603050405020304" pitchFamily="18" charset="0"/>
              </a:rPr>
              <a:t>:  The next step is to choose the right one among the available.  In the above example eco friendly product, ABC company  identified its competitive advantage by focusing on its strengths in natural ingredients, safety, and sustainability. By aligning these strengths with market opportunities and customer needs, it can position itself as a leader in the eco-friendly cleaning products market. The company's commitment to effective, safe, and environmentally responsible products sets it apart from both traditional and eco-friendly competitors.</a:t>
            </a:r>
          </a:p>
          <a:p>
            <a:pPr algn="just"/>
            <a:r>
              <a:rPr lang="en-US" b="1" dirty="0">
                <a:latin typeface="Times New Roman" panose="02020603050405020304" pitchFamily="18" charset="0"/>
                <a:cs typeface="Times New Roman" panose="02020603050405020304" pitchFamily="18" charset="0"/>
              </a:rPr>
              <a:t>Signaling the competitive advantage</a:t>
            </a:r>
            <a:r>
              <a:rPr lang="en-US" dirty="0">
                <a:latin typeface="Times New Roman" panose="02020603050405020304" pitchFamily="18" charset="0"/>
                <a:cs typeface="Times New Roman" panose="02020603050405020304" pitchFamily="18" charset="0"/>
              </a:rPr>
              <a:t>: Once company identified and developed its competitive advantage, it is essential to communicate this effectively to the target market. Signaling the competitive advantage involves conveying clear, consistent, and compelling messages that highlight unique benefits and differentiate it from competitors. ABC company signals its competitive advantage through clear and consistent messaging across all marketing channels by emphasizing the product's effectiveness, safety, and sustainability. Visual and verbal branding, content marketing, influencer partnerships, and promotional campaigns all work together to reinforce ABC position as a leader in eco-friendly cleaning products.</a:t>
            </a:r>
          </a:p>
        </p:txBody>
      </p:sp>
    </p:spTree>
    <p:extLst>
      <p:ext uri="{BB962C8B-B14F-4D97-AF65-F5344CB8AC3E}">
        <p14:creationId xmlns:p14="http://schemas.microsoft.com/office/powerpoint/2010/main" val="46562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514</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Process of Positioning</vt:lpstr>
      <vt:lpstr>Process of Product Positioning</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of Positioning</dc:title>
  <dc:creator>Shreeti Katwal</dc:creator>
  <cp:lastModifiedBy>Shreeti Katwal</cp:lastModifiedBy>
  <cp:revision>4</cp:revision>
  <dcterms:created xsi:type="dcterms:W3CDTF">2024-06-21T04:42:12Z</dcterms:created>
  <dcterms:modified xsi:type="dcterms:W3CDTF">2024-07-02T05:00:33Z</dcterms:modified>
</cp:coreProperties>
</file>