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2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7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0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FFF664-6FFF-4239-8905-F73C6C63188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DE959-C999-4441-9CB7-C3B06A0441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9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9274-20C2-4CB6-9CC1-34A33656A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706" y="-116541"/>
            <a:ext cx="9144000" cy="2387600"/>
          </a:xfrm>
        </p:spPr>
        <p:txBody>
          <a:bodyPr/>
          <a:lstStyle/>
          <a:p>
            <a:r>
              <a:rPr lang="en-US" b="1" u="sng" dirty="0"/>
              <a:t>Login</a:t>
            </a:r>
            <a:r>
              <a:rPr lang="en-US" dirty="0"/>
              <a:t> </a:t>
            </a:r>
            <a:r>
              <a:rPr lang="en-US" b="1" u="sng" dirty="0"/>
              <a:t>Local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F15-2BEE-4A04-BAAE-775D79746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9" y="2941031"/>
            <a:ext cx="10605247" cy="3166315"/>
          </a:xfrm>
        </p:spPr>
        <p:txBody>
          <a:bodyPr/>
          <a:lstStyle/>
          <a:p>
            <a:r>
              <a:rPr lang="en-US" dirty="0"/>
              <a:t>Securing Access in the Modern World        </a:t>
            </a:r>
          </a:p>
          <a:p>
            <a:endParaRPr lang="en-US" sz="1600" dirty="0"/>
          </a:p>
          <a:p>
            <a:r>
              <a:rPr lang="en-US" sz="1600" dirty="0"/>
              <a:t>							Group Members</a:t>
            </a:r>
          </a:p>
          <a:p>
            <a:r>
              <a:rPr lang="en-US" sz="1600" dirty="0"/>
              <a:t>								</a:t>
            </a:r>
          </a:p>
          <a:p>
            <a:r>
              <a:rPr lang="en-US" sz="1600" dirty="0"/>
              <a:t>                                                                                                      </a:t>
            </a:r>
            <a:r>
              <a:rPr lang="en-US" sz="1400" dirty="0"/>
              <a:t>Shubham kr. Chaudhary</a:t>
            </a:r>
          </a:p>
          <a:p>
            <a:r>
              <a:rPr lang="en-US" sz="1400" dirty="0"/>
              <a:t>								Shibu </a:t>
            </a:r>
            <a:r>
              <a:rPr lang="en-US" sz="1400" dirty="0" err="1"/>
              <a:t>sharma</a:t>
            </a:r>
            <a:endParaRPr lang="en-US" sz="1400" dirty="0"/>
          </a:p>
          <a:p>
            <a:r>
              <a:rPr lang="en-US" sz="1400" dirty="0"/>
              <a:t>								kajal Mehta</a:t>
            </a:r>
          </a:p>
          <a:p>
            <a:r>
              <a:rPr lang="en-US" sz="1400" dirty="0"/>
              <a:t>								Mahesh </a:t>
            </a:r>
            <a:r>
              <a:rPr lang="en-US" sz="1400" dirty="0" err="1"/>
              <a:t>sah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D98E-2338-43AE-A6BC-4F4F6155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C1E4-5216-474D-89E7-CDE40B9D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Local login security is crucial in today's digital landscape. Implementing best practices and using the right tools can mitigate risks and protect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87392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43C52-D335-4F78-A251-6D26BC2C6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72" y="944095"/>
            <a:ext cx="8462963" cy="40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BE3BE-9976-4B0E-83AF-5D30B5DF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29" y="554005"/>
            <a:ext cx="8988142" cy="57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9819-24B3-4FBD-8E00-AADCFF29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to Information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D6BA-56ED-4799-A7DA-722EDB3D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998" y="2123640"/>
            <a:ext cx="7894320" cy="4023360"/>
          </a:xfrm>
        </p:spPr>
        <p:txBody>
          <a:bodyPr/>
          <a:lstStyle/>
          <a:p>
            <a:endParaRPr lang="en-US" dirty="0"/>
          </a:p>
          <a:p>
            <a:pPr lvl="1" algn="just"/>
            <a:r>
              <a:rPr lang="en-US" sz="2800" dirty="0"/>
              <a:t>Information Security is critical to protecting data and systems in the digital age. It encompasses various strategies and technologies to safeguard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4307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022B-8492-4EA7-BA94-FDD198E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Understanding Local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B3AC-EF83-4869-8B08-7708EEE9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1" y="1845734"/>
            <a:ext cx="883023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Local Login refers to the process of accessing a computer or network using credentials stored locally on the device. It's a foundational aspect of securing endpoints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356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CCCD-912D-45A5-A61C-A395CB0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Risks of Local Login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22CFE7-8582-4667-B409-0606167FB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45734"/>
            <a:ext cx="366959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passwords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theft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Malware attacks </a:t>
            </a:r>
          </a:p>
        </p:txBody>
      </p:sp>
    </p:spTree>
    <p:extLst>
      <p:ext uri="{BB962C8B-B14F-4D97-AF65-F5344CB8AC3E}">
        <p14:creationId xmlns:p14="http://schemas.microsoft.com/office/powerpoint/2010/main" val="342639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AC55-82A7-4486-A102-2BC8D34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Best Practices for Local Login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C0CE4B-1DAD-43F3-B536-53CC74815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45734"/>
            <a:ext cx="73385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strong, unique passwords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two-factor authentication (2FA)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update software and firmware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 login attempts and lockout after failures </a:t>
            </a:r>
          </a:p>
        </p:txBody>
      </p:sp>
    </p:spTree>
    <p:extLst>
      <p:ext uri="{BB962C8B-B14F-4D97-AF65-F5344CB8AC3E}">
        <p14:creationId xmlns:p14="http://schemas.microsoft.com/office/powerpoint/2010/main" val="309598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5AFD-82CA-4016-A4D5-9E174FA5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Case Study: Local Login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203-C7A8-401C-B2F0-0EB00F90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9420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 2021, a major corporation suffered a data breach due to compromised local login credentials, leading to the theft of sensitive information and significant financial loss.</a:t>
            </a:r>
          </a:p>
        </p:txBody>
      </p:sp>
    </p:spTree>
    <p:extLst>
      <p:ext uri="{BB962C8B-B14F-4D97-AF65-F5344CB8AC3E}">
        <p14:creationId xmlns:p14="http://schemas.microsoft.com/office/powerpoint/2010/main" val="110366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824A-4818-4ED2-B79E-6DF85F78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Implementing Secure Local Login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8AA449-A5F4-48A9-AA9C-F09895A81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45734"/>
            <a:ext cx="72869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security audits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multi-factor authentication (MFA)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for stored credentials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employees on security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81717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74D0-6D31-4C0D-8EED-7BAD38C7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Tools for Enhancing Local Login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3A3736-BA75-4890-BF39-51A63A27D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45734"/>
            <a:ext cx="7680308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managers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(Example: LastPass, Bitwarden)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suites with anti-malware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(Example: Malwarebytes, Windows Defender)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Two-Factor Authentication (2FA)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(Example : Google Authenticator 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10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1A58-7986-4618-9758-EEE05B28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Trends in Local Login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9B6D58-71DB-474A-B5E1-BD1723C85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45734"/>
            <a:ext cx="59490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Biometrics and behavioral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 Trust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0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300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Login Local</vt:lpstr>
      <vt:lpstr>Introduction to Information Security</vt:lpstr>
      <vt:lpstr>Understanding Local Login</vt:lpstr>
      <vt:lpstr>Risks of Local Login</vt:lpstr>
      <vt:lpstr>Best Practices for Local Login Security</vt:lpstr>
      <vt:lpstr>Case Study: Local Login Breach</vt:lpstr>
      <vt:lpstr>Implementing Secure Local Login</vt:lpstr>
      <vt:lpstr>Tools for Enhancing Local Login Security</vt:lpstr>
      <vt:lpstr>Trends in Local Login Security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Local</dc:title>
  <dc:creator>Shubham Chaudhary</dc:creator>
  <cp:lastModifiedBy>shibu Sharma</cp:lastModifiedBy>
  <cp:revision>6</cp:revision>
  <dcterms:created xsi:type="dcterms:W3CDTF">2024-07-03T13:48:19Z</dcterms:created>
  <dcterms:modified xsi:type="dcterms:W3CDTF">2024-07-08T06:47:36Z</dcterms:modified>
</cp:coreProperties>
</file>