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1815A91-5848-45B7-804D-184D70C98EA1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3194D81-8F58-455B-BA08-D2C8F9AF8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BHM 5TH HDC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Dr </a:t>
            </a:r>
            <a:r>
              <a:rPr lang="en-US" dirty="0" err="1"/>
              <a:t>Manoj</a:t>
            </a:r>
            <a:r>
              <a:rPr lang="en-US" dirty="0"/>
              <a:t> Kumar </a:t>
            </a:r>
            <a:r>
              <a:rPr lang="en-US" dirty="0" err="1"/>
              <a:t>Raut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6769824_666349130576716_564472369862882099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0"/>
            <a:ext cx="422030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72046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72" y="0"/>
            <a:ext cx="51740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720463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0"/>
            <a:ext cx="4711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666720463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08" y="0"/>
            <a:ext cx="455558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062442_2596000830674750_220306130649428787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785" y="0"/>
            <a:ext cx="38644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971082_3391944454168910_743190951519426969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11" y="0"/>
            <a:ext cx="38923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6815009_525015368377152_729646858050836889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7707" y="0"/>
            <a:ext cx="40285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041301_1346968028834143_442383834806222848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38" y="0"/>
            <a:ext cx="397452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337815_1036358383453599_1157688265470377984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29" y="0"/>
            <a:ext cx="41165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080615_1096131367453493_586270593328454041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14" y="0"/>
            <a:ext cx="39725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271491_892773707857424_351370196878465433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5383" y="0"/>
            <a:ext cx="391323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205558_3001926856686964_90804959210740121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78" y="0"/>
            <a:ext cx="4058044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9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</vt:lpstr>
      <vt:lpstr>Wingdings 2</vt:lpstr>
      <vt:lpstr>Opulent</vt:lpstr>
      <vt:lpstr>Statistics BHM 5TH HDC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BBA/BHM</dc:title>
  <dc:creator>Lenovo</dc:creator>
  <cp:lastModifiedBy>shibu Sharma</cp:lastModifiedBy>
  <cp:revision>14</cp:revision>
  <dcterms:created xsi:type="dcterms:W3CDTF">2020-05-03T13:19:15Z</dcterms:created>
  <dcterms:modified xsi:type="dcterms:W3CDTF">2024-10-06T16:24:34Z</dcterms:modified>
</cp:coreProperties>
</file>