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6.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0"/>
  </p:notesMasterIdLst>
  <p:sldIdLst>
    <p:sldId id="256" r:id="rId4"/>
    <p:sldId id="257" r:id="rId5"/>
    <p:sldId id="258" r:id="rId6"/>
    <p:sldId id="259" r:id="rId7"/>
    <p:sldId id="260" r:id="rId8"/>
    <p:sldId id="261" r:id="rId9"/>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notesMaster" Target="notesMasters/notesMaster1.xml"/><Relationship Id="rId11" Type="http://schemas.openxmlformats.org/officeDocument/2006/relationships/presProps" Target="presProps.xml" /><Relationship Id="rId12" Type="http://schemas.openxmlformats.org/officeDocument/2006/relationships/tableStyles" Target="tableStyles.xml" /><Relationship Id="rId1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BF22B0E-700F-2114-BFE4-93C32FEA2589}"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866487B-9048-170A-7914-B8DA31AEF161}"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85EC071-58AA-31BA-0F51-A534BA5EBF8B}"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9C3E069-74FF-70F1-9BF8-C955610E31D2}"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991F160-0A81-D873-D50D-18325DF18942}"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 userDrawn="1">
  <p:cSld name="Title Slide">
    <p:spTree>
      <p:nvGrpSpPr>
        <p:cNvPr id="1" name=""/>
        <p:cNvGrpSpPr/>
        <p:nvPr/>
      </p:nvGrpSpPr>
      <p:grpSpPr bwMode="auto">
        <a:xfrm>
          <a:off x="0" y="0"/>
          <a:ext cx="0" cy="0"/>
          <a:chOff x="0" y="0"/>
          <a:chExt cx="0" cy="0"/>
        </a:xfrm>
      </p:grpSpPr>
      <p:sp>
        <p:nvSpPr>
          <p:cNvPr id="7" name="Shape 1058"/>
          <p:cNvSpPr>
            <a:spLocks noChangeArrowheads="1" noGrp="1"/>
          </p:cNvSpPr>
          <p:nvPr userDrawn="1"/>
        </p:nvSpPr>
        <p:spPr bwMode="auto">
          <a:xfrm>
            <a:off x="8220990" y="1"/>
            <a:ext cx="3971005" cy="6857460"/>
          </a:xfrm>
          <a:custGeom>
            <a:avLst/>
            <a:gdLst/>
            <a:ahLst/>
            <a:cxnLst/>
            <a:rect l="l" t="t" r="r" b="b"/>
            <a:pathLst>
              <a:path w="43200" h="43200" fill="norm" stroke="0" extrusionOk="0">
                <a:moveTo>
                  <a:pt x="3874" y="0"/>
                </a:moveTo>
                <a:lnTo>
                  <a:pt x="3874" y="19794"/>
                </a:lnTo>
                <a:lnTo>
                  <a:pt x="3874" y="19794"/>
                </a:lnTo>
                <a:cubicBezTo>
                  <a:pt x="3874" y="19794"/>
                  <a:pt x="3932" y="19794"/>
                  <a:pt x="3932" y="19794"/>
                </a:cubicBezTo>
                <a:lnTo>
                  <a:pt x="3932" y="19794"/>
                </a:lnTo>
                <a:cubicBezTo>
                  <a:pt x="1759" y="19794"/>
                  <a:pt x="0" y="20605"/>
                  <a:pt x="0" y="21600"/>
                </a:cubicBezTo>
                <a:lnTo>
                  <a:pt x="0" y="21600"/>
                </a:lnTo>
                <a:cubicBezTo>
                  <a:pt x="0" y="22594"/>
                  <a:pt x="1759" y="23405"/>
                  <a:pt x="3932" y="23405"/>
                </a:cubicBezTo>
                <a:lnTo>
                  <a:pt x="3932" y="23405"/>
                </a:lnTo>
                <a:cubicBezTo>
                  <a:pt x="3932" y="23405"/>
                  <a:pt x="3874" y="23405"/>
                  <a:pt x="3874" y="23405"/>
                </a:cubicBezTo>
                <a:lnTo>
                  <a:pt x="3874" y="43200"/>
                </a:lnTo>
                <a:lnTo>
                  <a:pt x="43200" y="43200"/>
                </a:lnTo>
                <a:lnTo>
                  <a:pt x="43200" y="0"/>
                </a:lnTo>
                <a:lnTo>
                  <a:pt x="3874" y="0"/>
                </a:lnTo>
                <a:close/>
              </a:path>
            </a:pathLst>
          </a:custGeom>
          <a:solidFill>
            <a:schemeClr val="accent6">
              <a:lumMod val="60000"/>
              <a:lumOff val="40000"/>
            </a:schemeClr>
          </a:solidFill>
          <a:ln w="9524">
            <a:solidFill>
              <a:srgbClr val="000000"/>
            </a:solidFill>
            <a:round/>
            <a:headEnd/>
            <a:tailEnd/>
          </a:ln>
        </p:spPr>
      </p:sp>
      <p:sp>
        <p:nvSpPr>
          <p:cNvPr id="51" name="Shape 1102"/>
          <p:cNvSpPr>
            <a:spLocks noChangeArrowheads="1" noGrp="1"/>
          </p:cNvSpPr>
          <p:nvPr userDrawn="1"/>
        </p:nvSpPr>
        <p:spPr bwMode="auto">
          <a:xfrm>
            <a:off x="8400255" y="3356809"/>
            <a:ext cx="190499" cy="145245"/>
          </a:xfrm>
          <a:custGeom>
            <a:avLst/>
            <a:gdLst/>
            <a:ahLst/>
            <a:cxnLst/>
            <a:rect l="l" t="t" r="r" b="b"/>
            <a:pathLst>
              <a:path w="43200" h="43200" fill="norm" stroke="0" extrusionOk="0">
                <a:moveTo>
                  <a:pt x="43200" y="0"/>
                </a:moveTo>
                <a:lnTo>
                  <a:pt x="43200" y="43200"/>
                </a:lnTo>
                <a:lnTo>
                  <a:pt x="0" y="21623"/>
                </a:lnTo>
                <a:lnTo>
                  <a:pt x="43200" y="0"/>
                </a:lnTo>
              </a:path>
            </a:pathLst>
          </a:custGeom>
          <a:solidFill>
            <a:srgbClr val="FFFFFF"/>
          </a:solidFill>
          <a:ln w="9524" cap="rnd">
            <a:solidFill>
              <a:srgbClr val="000000"/>
            </a:solidFill>
            <a:bevel/>
            <a:headEnd/>
            <a:tailEnd/>
          </a:ln>
        </p:spPr>
      </p:sp>
      <p:sp>
        <p:nvSpPr>
          <p:cNvPr id="19" name="Text Placeholder 4"/>
          <p:cNvSpPr>
            <a:spLocks noGrp="1"/>
          </p:cNvSpPr>
          <p:nvPr>
            <p:ph type="subTitle" idx="1"/>
          </p:nvPr>
        </p:nvSpPr>
        <p:spPr bwMode="auto">
          <a:xfrm>
            <a:off x="8881393" y="2597939"/>
            <a:ext cx="2974883" cy="1661581"/>
          </a:xfrm>
          <a:prstGeom prst="rect">
            <a:avLst/>
          </a:prstGeom>
        </p:spPr>
        <p:txBody>
          <a:bodyPr anchor="ctr" anchorCtr="0">
            <a:normAutofit/>
          </a:bodyPr>
          <a:lstStyle>
            <a:lvl1pPr marL="171450" indent="-171450" algn="l">
              <a:buFont typeface="Arial"/>
              <a:buChar char="•"/>
              <a:defRPr sz="2000" b="1">
                <a:solidFill>
                  <a:schemeClr val="bg1"/>
                </a:solidFill>
                <a:latin typeface="Arial"/>
                <a:cs typeface="Arial"/>
              </a:defRPr>
            </a:lvl1pPr>
          </a:lstStyle>
          <a:p>
            <a:pPr>
              <a:defRPr/>
            </a:pPr>
            <a:r>
              <a:rPr/>
              <a:t>Образец подзаголовка</a:t>
            </a:r>
            <a:endParaRPr/>
          </a:p>
        </p:txBody>
      </p:sp>
      <p:sp>
        <p:nvSpPr>
          <p:cNvPr id="2" name="Заголовок 1"/>
          <p:cNvSpPr>
            <a:spLocks noGrp="1"/>
          </p:cNvSpPr>
          <p:nvPr>
            <p:ph type="title"/>
          </p:nvPr>
        </p:nvSpPr>
        <p:spPr bwMode="auto">
          <a:xfrm>
            <a:off x="623395" y="2569090"/>
            <a:ext cx="7383251" cy="1654020"/>
          </a:xfrm>
        </p:spPr>
        <p:txBody>
          <a:bodyPr/>
          <a:lstStyle>
            <a:lvl1pPr algn="r">
              <a:defRPr/>
            </a:lvl1pPr>
          </a:lstStyle>
          <a:p>
            <a:pPr>
              <a:defRPr/>
            </a:pPr>
            <a:r>
              <a:rPr/>
              <a:t>Образец заголовка</a:t>
            </a:r>
            <a:endParaRPr/>
          </a:p>
        </p:txBody>
      </p:sp>
      <p:sp>
        <p:nvSpPr>
          <p:cNvPr id="11" name="Дата 10"/>
          <p:cNvSpPr>
            <a:spLocks noGrp="1"/>
          </p:cNvSpPr>
          <p:nvPr>
            <p:ph type="dt" sz="half" idx="15"/>
          </p:nvPr>
        </p:nvSpPr>
        <p:spPr bwMode="auto"/>
        <p:txBody>
          <a:bodyPr/>
          <a:lstStyle/>
          <a:p>
            <a:pPr>
              <a:defRPr/>
            </a:pPr>
            <a:fld id="{B7184183-74E9-4393-9769-E1D9236041BE}" type="datetimeFigureOut">
              <a:rPr/>
              <a:t>22.10.2013</a:t>
            </a:fld>
            <a:endParaRPr/>
          </a:p>
        </p:txBody>
      </p:sp>
      <p:sp>
        <p:nvSpPr>
          <p:cNvPr id="12" name="Нижний колонтитул 11"/>
          <p:cNvSpPr>
            <a:spLocks noGrp="1"/>
          </p:cNvSpPr>
          <p:nvPr>
            <p:ph type="ftr" sz="quarter" idx="16"/>
          </p:nvPr>
        </p:nvSpPr>
        <p:spPr bwMode="auto"/>
        <p:txBody>
          <a:bodyPr/>
          <a:lstStyle/>
          <a:p>
            <a:pPr>
              <a:defRPr/>
            </a:pPr>
            <a:endParaRPr/>
          </a:p>
        </p:txBody>
      </p:sp>
      <p:sp>
        <p:nvSpPr>
          <p:cNvPr id="13" name="Номер слайда 12"/>
          <p:cNvSpPr>
            <a:spLocks noGrp="1"/>
          </p:cNvSpPr>
          <p:nvPr>
            <p:ph type="sldNum" sz="quarter" idx="17"/>
          </p:nvPr>
        </p:nvSpPr>
        <p:spPr bwMode="auto"/>
        <p:txBody>
          <a:bodyPr/>
          <a:lstStyle/>
          <a:p>
            <a:pPr>
              <a:defRPr/>
            </a:pPr>
            <a:fld id="{6A530004-958A-4E15-9840-E9741BECB0F3}"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Вертикальный текст 2"/>
          <p:cNvSpPr>
            <a:spLocks noGrp="1"/>
          </p:cNvSpPr>
          <p:nvPr>
            <p:ph type="body" orient="vert" idx="1"/>
          </p:nvPr>
        </p:nvSpPr>
        <p:spPr bwMode="auto"/>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B7184183-74E9-4393-9769-E1D9236041BE}"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6A530004-958A-4E15-9840-E9741BECB0F3}"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9" y="274642"/>
            <a:ext cx="2743200" cy="5835649"/>
          </a:xfrm>
        </p:spPr>
        <p:txBody>
          <a:bodyPr vert="eaVert"/>
          <a:lstStyle/>
          <a:p>
            <a:pPr>
              <a:defRPr/>
            </a:pPr>
            <a:r>
              <a:rPr/>
              <a:t>Образец заголовка</a:t>
            </a:r>
            <a:endParaRPr/>
          </a:p>
        </p:txBody>
      </p:sp>
      <p:sp>
        <p:nvSpPr>
          <p:cNvPr id="3" name="Вертикальный текст 2"/>
          <p:cNvSpPr>
            <a:spLocks noGrp="1"/>
          </p:cNvSpPr>
          <p:nvPr>
            <p:ph type="body" orient="vert" idx="1"/>
          </p:nvPr>
        </p:nvSpPr>
        <p:spPr bwMode="auto">
          <a:xfrm>
            <a:off x="609599" y="274642"/>
            <a:ext cx="8026399" cy="5835649"/>
          </a:xfrm>
        </p:spPr>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B7184183-74E9-4393-9769-E1D9236041BE}"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6A530004-958A-4E15-9840-E9741BECB0F3}"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Объект 2"/>
          <p:cNvSpPr>
            <a:spLocks noGrp="1"/>
          </p:cNvSpPr>
          <p:nvPr>
            <p:ph idx="1"/>
          </p:nvPr>
        </p:nvSpPr>
        <p:spPr bwMode="auto"/>
        <p:txBody>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B7184183-74E9-4393-9769-E1D9236041BE}"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6A530004-958A-4E15-9840-E9741BECB0F3}"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963083" y="4406904"/>
            <a:ext cx="10363199" cy="1362074"/>
          </a:xfrm>
        </p:spPr>
        <p:txBody>
          <a:bodyPr anchor="t"/>
          <a:lstStyle>
            <a:lvl1pPr algn="l">
              <a:defRPr sz="4000" b="1" cap="all"/>
            </a:lvl1pPr>
          </a:lstStyle>
          <a:p>
            <a:pPr>
              <a:defRPr/>
            </a:pPr>
            <a:r>
              <a:rPr/>
              <a:t>Образец заголовка</a:t>
            </a:r>
            <a:endParaRPr/>
          </a:p>
        </p:txBody>
      </p:sp>
      <p:sp>
        <p:nvSpPr>
          <p:cNvPr id="3" name="Текст 2"/>
          <p:cNvSpPr>
            <a:spLocks noGrp="1"/>
          </p:cNvSpPr>
          <p:nvPr>
            <p:ph type="body" idx="1"/>
          </p:nvPr>
        </p:nvSpPr>
        <p:spPr bwMode="auto">
          <a:xfrm>
            <a:off x="963083" y="2906717"/>
            <a:ext cx="10363199" cy="1500186"/>
          </a:xfrm>
        </p:spPr>
        <p:txBody>
          <a:bodyPr anchor="b"/>
          <a:lstStyle>
            <a:lvl1pPr marL="0" indent="0">
              <a:buNone/>
              <a:defRPr sz="2000">
                <a:solidFill>
                  <a:schemeClr val="accent6">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Образец текста</a:t>
            </a:r>
            <a:endParaRPr/>
          </a:p>
        </p:txBody>
      </p:sp>
      <p:sp>
        <p:nvSpPr>
          <p:cNvPr id="4" name="Дата 3"/>
          <p:cNvSpPr>
            <a:spLocks noGrp="1"/>
          </p:cNvSpPr>
          <p:nvPr>
            <p:ph type="dt" sz="half" idx="10"/>
          </p:nvPr>
        </p:nvSpPr>
        <p:spPr bwMode="auto"/>
        <p:txBody>
          <a:bodyPr/>
          <a:lstStyle/>
          <a:p>
            <a:pPr>
              <a:defRPr/>
            </a:pPr>
            <a:fld id="{B7184183-74E9-4393-9769-E1D9236041BE}"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6A530004-958A-4E15-9840-E9741BECB0F3}"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3" name="Объект 2"/>
          <p:cNvSpPr>
            <a:spLocks noGrp="1"/>
          </p:cNvSpPr>
          <p:nvPr>
            <p:ph sz="half" idx="1"/>
          </p:nvPr>
        </p:nvSpPr>
        <p:spPr bwMode="auto">
          <a:xfrm>
            <a:off x="815413" y="1595438"/>
            <a:ext cx="5178986" cy="45148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Объект 3"/>
          <p:cNvSpPr>
            <a:spLocks noGrp="1"/>
          </p:cNvSpPr>
          <p:nvPr>
            <p:ph sz="half" idx="2"/>
          </p:nvPr>
        </p:nvSpPr>
        <p:spPr bwMode="auto">
          <a:xfrm>
            <a:off x="6197599" y="1595438"/>
            <a:ext cx="5178986" cy="45148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5" name="Дата 4"/>
          <p:cNvSpPr>
            <a:spLocks noGrp="1"/>
          </p:cNvSpPr>
          <p:nvPr>
            <p:ph type="dt" sz="half" idx="10"/>
          </p:nvPr>
        </p:nvSpPr>
        <p:spPr bwMode="auto"/>
        <p:txBody>
          <a:bodyPr/>
          <a:lstStyle/>
          <a:p>
            <a:pPr>
              <a:defRPr/>
            </a:pPr>
            <a:fld id="{B7184183-74E9-4393-9769-E1D9236041BE}" type="datetimeFigureOut">
              <a:rPr/>
              <a:t>22.10.2013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6A530004-958A-4E15-9840-E9741BECB0F3}" type="slidenum">
              <a:rPr/>
              <a:t>‹#›</a:t>
            </a:fld>
            <a:endParaRPr/>
          </a:p>
        </p:txBody>
      </p:sp>
      <p:sp>
        <p:nvSpPr>
          <p:cNvPr id="8" name="Заголовок 7"/>
          <p:cNvSpPr>
            <a:spLocks noGrp="1"/>
          </p:cNvSpPr>
          <p:nvPr>
            <p:ph type="title"/>
          </p:nvPr>
        </p:nvSpPr>
        <p:spPr bwMode="auto"/>
        <p:txBody>
          <a:bodyPr/>
          <a:lstStyle/>
          <a:p>
            <a:pPr>
              <a:defRPr/>
            </a:pPr>
            <a:r>
              <a:rPr/>
              <a:t>Образец заголовка</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3" name="Текст 2"/>
          <p:cNvSpPr>
            <a:spLocks noGrp="1"/>
          </p:cNvSpPr>
          <p:nvPr>
            <p:ph type="body" idx="1"/>
          </p:nvPr>
        </p:nvSpPr>
        <p:spPr bwMode="auto">
          <a:xfrm>
            <a:off x="815413" y="1535113"/>
            <a:ext cx="5181103"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4" name="Объект 3"/>
          <p:cNvSpPr>
            <a:spLocks noGrp="1"/>
          </p:cNvSpPr>
          <p:nvPr>
            <p:ph sz="half" idx="2"/>
          </p:nvPr>
        </p:nvSpPr>
        <p:spPr bwMode="auto">
          <a:xfrm>
            <a:off x="815413" y="2174874"/>
            <a:ext cx="518110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5" name="Текст 4"/>
          <p:cNvSpPr>
            <a:spLocks noGrp="1"/>
          </p:cNvSpPr>
          <p:nvPr>
            <p:ph type="body" sz="quarter" idx="3"/>
          </p:nvPr>
        </p:nvSpPr>
        <p:spPr bwMode="auto">
          <a:xfrm>
            <a:off x="6193377" y="1535113"/>
            <a:ext cx="5183210"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6" name="Объект 5"/>
          <p:cNvSpPr>
            <a:spLocks noGrp="1"/>
          </p:cNvSpPr>
          <p:nvPr>
            <p:ph sz="quarter" idx="4"/>
          </p:nvPr>
        </p:nvSpPr>
        <p:spPr bwMode="auto">
          <a:xfrm>
            <a:off x="6193377" y="2174874"/>
            <a:ext cx="518321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7" name="Дата 6"/>
          <p:cNvSpPr>
            <a:spLocks noGrp="1"/>
          </p:cNvSpPr>
          <p:nvPr>
            <p:ph type="dt" sz="half" idx="10"/>
          </p:nvPr>
        </p:nvSpPr>
        <p:spPr bwMode="auto"/>
        <p:txBody>
          <a:bodyPr/>
          <a:lstStyle/>
          <a:p>
            <a:pPr>
              <a:defRPr/>
            </a:pPr>
            <a:fld id="{B7184183-74E9-4393-9769-E1D9236041BE}" type="datetimeFigureOut">
              <a:rPr/>
              <a:t>22.10.2013</a:t>
            </a:fld>
            <a:endParaRPr/>
          </a:p>
        </p:txBody>
      </p:sp>
      <p:sp>
        <p:nvSpPr>
          <p:cNvPr id="8" name="Нижний колонтитул 7"/>
          <p:cNvSpPr>
            <a:spLocks noGrp="1"/>
          </p:cNvSpPr>
          <p:nvPr>
            <p:ph type="ftr" sz="quarter" idx="11"/>
          </p:nvPr>
        </p:nvSpPr>
        <p:spPr bwMode="auto"/>
        <p:txBody>
          <a:bodyPr/>
          <a:lstStyle/>
          <a:p>
            <a:pPr>
              <a:defRPr/>
            </a:pPr>
            <a:endParaRPr/>
          </a:p>
        </p:txBody>
      </p:sp>
      <p:sp>
        <p:nvSpPr>
          <p:cNvPr id="9" name="Номер слайда 8"/>
          <p:cNvSpPr>
            <a:spLocks noGrp="1"/>
          </p:cNvSpPr>
          <p:nvPr>
            <p:ph type="sldNum" sz="quarter" idx="12"/>
          </p:nvPr>
        </p:nvSpPr>
        <p:spPr bwMode="auto"/>
        <p:txBody>
          <a:bodyPr/>
          <a:lstStyle/>
          <a:p>
            <a:pPr>
              <a:defRPr/>
            </a:pPr>
            <a:fld id="{6A530004-958A-4E15-9840-E9741BECB0F3}" type="slidenum">
              <a:rPr/>
              <a:t>‹#›</a:t>
            </a:fld>
            <a:endParaRPr/>
          </a:p>
        </p:txBody>
      </p:sp>
      <p:sp>
        <p:nvSpPr>
          <p:cNvPr id="10" name="Заголовок 9"/>
          <p:cNvSpPr>
            <a:spLocks noGrp="1"/>
          </p:cNvSpPr>
          <p:nvPr>
            <p:ph type="title"/>
          </p:nvPr>
        </p:nvSpPr>
        <p:spPr bwMode="auto"/>
        <p:txBody>
          <a:bodyPr/>
          <a:lstStyle/>
          <a:p>
            <a:pPr>
              <a:defRPr/>
            </a:pPr>
            <a:r>
              <a:rPr/>
              <a:t>Образец заголовка</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Дата 2"/>
          <p:cNvSpPr>
            <a:spLocks noGrp="1"/>
          </p:cNvSpPr>
          <p:nvPr>
            <p:ph type="dt" sz="half" idx="10"/>
          </p:nvPr>
        </p:nvSpPr>
        <p:spPr bwMode="auto"/>
        <p:txBody>
          <a:bodyPr/>
          <a:lstStyle/>
          <a:p>
            <a:pPr>
              <a:defRPr/>
            </a:pPr>
            <a:fld id="{B7184183-74E9-4393-9769-E1D9236041BE}" type="datetimeFigureOut">
              <a:rPr/>
              <a:t>22.10.2013</a:t>
            </a:fld>
            <a:endParaRPr/>
          </a:p>
        </p:txBody>
      </p:sp>
      <p:sp>
        <p:nvSpPr>
          <p:cNvPr id="4" name="Нижний колонтитул 3"/>
          <p:cNvSpPr>
            <a:spLocks noGrp="1"/>
          </p:cNvSpPr>
          <p:nvPr>
            <p:ph type="ftr" sz="quarter" idx="11"/>
          </p:nvPr>
        </p:nvSpPr>
        <p:spPr bwMode="auto"/>
        <p:txBody>
          <a:bodyPr/>
          <a:lstStyle/>
          <a:p>
            <a:pPr>
              <a:defRPr/>
            </a:pPr>
            <a:endParaRPr/>
          </a:p>
        </p:txBody>
      </p:sp>
      <p:sp>
        <p:nvSpPr>
          <p:cNvPr id="5" name="Номер слайда 4"/>
          <p:cNvSpPr>
            <a:spLocks noGrp="1"/>
          </p:cNvSpPr>
          <p:nvPr>
            <p:ph type="sldNum" sz="quarter" idx="12"/>
          </p:nvPr>
        </p:nvSpPr>
        <p:spPr bwMode="auto"/>
        <p:txBody>
          <a:bodyPr/>
          <a:lstStyle/>
          <a:p>
            <a:pPr>
              <a:defRPr/>
            </a:pPr>
            <a:fld id="{6A530004-958A-4E15-9840-E9741BECB0F3}"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B7184183-74E9-4393-9769-E1D9236041BE}" type="datetimeFigureOut">
              <a:rPr/>
              <a:t>22.10.2013</a:t>
            </a:fld>
            <a:endParaRPr/>
          </a:p>
        </p:txBody>
      </p:sp>
      <p:sp>
        <p:nvSpPr>
          <p:cNvPr id="3" name="Нижний колонтитул 2"/>
          <p:cNvSpPr>
            <a:spLocks noGrp="1"/>
          </p:cNvSpPr>
          <p:nvPr>
            <p:ph type="ftr" sz="quarter" idx="11"/>
          </p:nvPr>
        </p:nvSpPr>
        <p:spPr bwMode="auto"/>
        <p:txBody>
          <a:bodyPr/>
          <a:lstStyle/>
          <a:p>
            <a:pPr>
              <a:defRPr/>
            </a:pPr>
            <a:endParaRPr/>
          </a:p>
        </p:txBody>
      </p:sp>
      <p:sp>
        <p:nvSpPr>
          <p:cNvPr id="4" name="Номер слайда 3"/>
          <p:cNvSpPr>
            <a:spLocks noGrp="1"/>
          </p:cNvSpPr>
          <p:nvPr>
            <p:ph type="sldNum" sz="quarter" idx="12"/>
          </p:nvPr>
        </p:nvSpPr>
        <p:spPr bwMode="auto"/>
        <p:txBody>
          <a:bodyPr/>
          <a:lstStyle/>
          <a:p>
            <a:pPr>
              <a:defRPr/>
            </a:pPr>
            <a:fld id="{6A530004-958A-4E15-9840-E9741BECB0F3}"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09610" y="273054"/>
            <a:ext cx="4011084" cy="1162049"/>
          </a:xfrm>
        </p:spPr>
        <p:txBody>
          <a:bodyPr anchor="b"/>
          <a:lstStyle>
            <a:lvl1pPr algn="l">
              <a:defRPr sz="2000" b="1"/>
            </a:lvl1pPr>
          </a:lstStyle>
          <a:p>
            <a:pPr>
              <a:defRPr/>
            </a:pPr>
            <a:r>
              <a:rPr/>
              <a:t>Образец заголовка</a:t>
            </a:r>
            <a:endParaRPr/>
          </a:p>
        </p:txBody>
      </p:sp>
      <p:sp>
        <p:nvSpPr>
          <p:cNvPr id="3" name="Объект 2"/>
          <p:cNvSpPr>
            <a:spLocks noGrp="1"/>
          </p:cNvSpPr>
          <p:nvPr>
            <p:ph idx="1"/>
          </p:nvPr>
        </p:nvSpPr>
        <p:spPr bwMode="auto">
          <a:xfrm>
            <a:off x="4766732" y="273050"/>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Текст 3"/>
          <p:cNvSpPr>
            <a:spLocks noGrp="1"/>
          </p:cNvSpPr>
          <p:nvPr>
            <p:ph type="body" sz="half" idx="2"/>
          </p:nvPr>
        </p:nvSpPr>
        <p:spPr bwMode="auto">
          <a:xfrm>
            <a:off x="609610"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5" name="Дата 4"/>
          <p:cNvSpPr>
            <a:spLocks noGrp="1"/>
          </p:cNvSpPr>
          <p:nvPr>
            <p:ph type="dt" sz="half" idx="10"/>
          </p:nvPr>
        </p:nvSpPr>
        <p:spPr bwMode="auto"/>
        <p:txBody>
          <a:bodyPr/>
          <a:lstStyle/>
          <a:p>
            <a:pPr>
              <a:defRPr/>
            </a:pPr>
            <a:fld id="{B7184183-74E9-4393-9769-E1D9236041BE}" type="datetimeFigureOut">
              <a:rPr/>
              <a:t>22.10.2013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6A530004-958A-4E15-9840-E9741BECB0F3}"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15413" y="4800603"/>
            <a:ext cx="10561173" cy="566738"/>
          </a:xfrm>
        </p:spPr>
        <p:txBody>
          <a:bodyPr anchor="b"/>
          <a:lstStyle>
            <a:lvl1pPr algn="l">
              <a:defRPr sz="2000" b="1"/>
            </a:lvl1pPr>
          </a:lstStyle>
          <a:p>
            <a:pPr>
              <a:defRPr/>
            </a:pPr>
            <a:r>
              <a:rPr/>
              <a:t>Образец заголовка</a:t>
            </a:r>
            <a:endParaRPr/>
          </a:p>
        </p:txBody>
      </p:sp>
      <p:sp>
        <p:nvSpPr>
          <p:cNvPr id="3" name="Рисунок 2"/>
          <p:cNvSpPr>
            <a:spLocks noGrp="1"/>
          </p:cNvSpPr>
          <p:nvPr>
            <p:ph type="pic" idx="1"/>
          </p:nvPr>
        </p:nvSpPr>
        <p:spPr bwMode="auto">
          <a:xfrm>
            <a:off x="815413" y="612778"/>
            <a:ext cx="10561173"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a:p>
        </p:txBody>
      </p:sp>
      <p:sp>
        <p:nvSpPr>
          <p:cNvPr id="4" name="Текст 3"/>
          <p:cNvSpPr>
            <a:spLocks noGrp="1"/>
          </p:cNvSpPr>
          <p:nvPr>
            <p:ph type="body" sz="half" idx="2"/>
          </p:nvPr>
        </p:nvSpPr>
        <p:spPr bwMode="auto">
          <a:xfrm>
            <a:off x="815413" y="5367337"/>
            <a:ext cx="105611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5" name="Дата 4"/>
          <p:cNvSpPr>
            <a:spLocks noGrp="1"/>
          </p:cNvSpPr>
          <p:nvPr>
            <p:ph type="dt" sz="half" idx="10"/>
          </p:nvPr>
        </p:nvSpPr>
        <p:spPr bwMode="auto"/>
        <p:txBody>
          <a:bodyPr/>
          <a:lstStyle/>
          <a:p>
            <a:pPr>
              <a:defRPr/>
            </a:pPr>
            <a:fld id="{B7184183-74E9-4393-9769-E1D9236041BE}" type="datetimeFigureOut">
              <a:rPr/>
              <a:t>22.10.2013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6A530004-958A-4E15-9840-E9741BECB0F3}" type="slidenum">
              <a:rPr/>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7" name="Shape 1100"/>
          <p:cNvSpPr>
            <a:spLocks noChangeArrowheads="1" noGrp="1"/>
          </p:cNvSpPr>
          <p:nvPr userDrawn="1"/>
        </p:nvSpPr>
        <p:spPr bwMode="auto">
          <a:xfrm>
            <a:off x="3669" y="270"/>
            <a:ext cx="12184661" cy="6857460"/>
          </a:xfrm>
          <a:custGeom>
            <a:avLst/>
            <a:gdLst>
              <a:gd name="connsiteX0" fmla="*/ 43199 w 43199"/>
              <a:gd name="connsiteY0" fmla="*/ 23405 h 43200"/>
              <a:gd name="connsiteX1" fmla="*/ 43199 w 43199"/>
              <a:gd name="connsiteY1" fmla="*/ 23405 h 43200"/>
              <a:gd name="connsiteX2" fmla="*/ 41239 w 43199"/>
              <a:gd name="connsiteY2" fmla="*/ 21600 h 43200"/>
              <a:gd name="connsiteX3" fmla="*/ 43199 w 43199"/>
              <a:gd name="connsiteY3" fmla="*/ 19794 h 43200"/>
              <a:gd name="connsiteX4" fmla="*/ 43199 w 43199"/>
              <a:gd name="connsiteY4" fmla="*/ 19794 h 43200"/>
              <a:gd name="connsiteX5" fmla="*/ 43174 w 43199"/>
              <a:gd name="connsiteY5" fmla="*/ 19794 h 43200"/>
              <a:gd name="connsiteX6" fmla="*/ 43174 w 43199"/>
              <a:gd name="connsiteY6" fmla="*/ 0 h 43200"/>
              <a:gd name="connsiteX7" fmla="*/ 0 w 43199"/>
              <a:gd name="connsiteY7" fmla="*/ 0 h 43200"/>
              <a:gd name="connsiteX8" fmla="*/ 0 w 43199"/>
              <a:gd name="connsiteY8" fmla="*/ 43200 h 43200"/>
              <a:gd name="connsiteX9" fmla="*/ 43174 w 43199"/>
              <a:gd name="connsiteY9" fmla="*/ 43200 h 43200"/>
              <a:gd name="connsiteX10" fmla="*/ 43174 w 43199"/>
              <a:gd name="connsiteY10" fmla="*/ 23405 h 43200"/>
              <a:gd name="connsiteX11" fmla="*/ 43174 w 43199"/>
              <a:gd name="connsiteY11" fmla="*/ 23405 h 43200"/>
              <a:gd name="connsiteX12" fmla="*/ 43199 w 43199"/>
              <a:gd name="connsiteY12" fmla="*/ 23405 h 43200"/>
              <a:gd name="connsiteX0" fmla="*/ 43199 w 43199"/>
              <a:gd name="connsiteY0" fmla="*/ 23405 h 43200"/>
              <a:gd name="connsiteX1" fmla="*/ 43199 w 43199"/>
              <a:gd name="connsiteY1" fmla="*/ 23405 h 43200"/>
              <a:gd name="connsiteX2" fmla="*/ 43199 w 43199"/>
              <a:gd name="connsiteY2" fmla="*/ 19794 h 43200"/>
              <a:gd name="connsiteX3" fmla="*/ 43199 w 43199"/>
              <a:gd name="connsiteY3" fmla="*/ 19794 h 43200"/>
              <a:gd name="connsiteX4" fmla="*/ 43174 w 43199"/>
              <a:gd name="connsiteY4" fmla="*/ 19794 h 43200"/>
              <a:gd name="connsiteX5" fmla="*/ 43174 w 43199"/>
              <a:gd name="connsiteY5" fmla="*/ 0 h 43200"/>
              <a:gd name="connsiteX6" fmla="*/ 0 w 43199"/>
              <a:gd name="connsiteY6" fmla="*/ 0 h 43200"/>
              <a:gd name="connsiteX7" fmla="*/ 0 w 43199"/>
              <a:gd name="connsiteY7" fmla="*/ 43200 h 43200"/>
              <a:gd name="connsiteX8" fmla="*/ 43174 w 43199"/>
              <a:gd name="connsiteY8" fmla="*/ 43200 h 43200"/>
              <a:gd name="connsiteX9" fmla="*/ 43174 w 43199"/>
              <a:gd name="connsiteY9" fmla="*/ 23405 h 43200"/>
              <a:gd name="connsiteX10" fmla="*/ 43174 w 43199"/>
              <a:gd name="connsiteY10" fmla="*/ 23405 h 43200"/>
              <a:gd name="connsiteX11" fmla="*/ 43199 w 43199"/>
              <a:gd name="connsiteY11" fmla="*/ 23405 h 43200"/>
              <a:gd name="connsiteX0" fmla="*/ 43174 w 43199"/>
              <a:gd name="connsiteY0" fmla="*/ 23405 h 43200"/>
              <a:gd name="connsiteX1" fmla="*/ 43199 w 43199"/>
              <a:gd name="connsiteY1" fmla="*/ 23405 h 43200"/>
              <a:gd name="connsiteX2" fmla="*/ 43199 w 43199"/>
              <a:gd name="connsiteY2" fmla="*/ 19794 h 43200"/>
              <a:gd name="connsiteX3" fmla="*/ 43199 w 43199"/>
              <a:gd name="connsiteY3" fmla="*/ 19794 h 43200"/>
              <a:gd name="connsiteX4" fmla="*/ 43174 w 43199"/>
              <a:gd name="connsiteY4" fmla="*/ 19794 h 43200"/>
              <a:gd name="connsiteX5" fmla="*/ 43174 w 43199"/>
              <a:gd name="connsiteY5" fmla="*/ 0 h 43200"/>
              <a:gd name="connsiteX6" fmla="*/ 0 w 43199"/>
              <a:gd name="connsiteY6" fmla="*/ 0 h 43200"/>
              <a:gd name="connsiteX7" fmla="*/ 0 w 43199"/>
              <a:gd name="connsiteY7" fmla="*/ 43200 h 43200"/>
              <a:gd name="connsiteX8" fmla="*/ 43174 w 43199"/>
              <a:gd name="connsiteY8" fmla="*/ 43200 h 43200"/>
              <a:gd name="connsiteX9" fmla="*/ 43174 w 43199"/>
              <a:gd name="connsiteY9" fmla="*/ 23405 h 43200"/>
              <a:gd name="connsiteX10" fmla="*/ 43174 w 43199"/>
              <a:gd name="connsiteY10" fmla="*/ 23405 h 43200"/>
              <a:gd name="connsiteX0" fmla="*/ 43174 w 43199"/>
              <a:gd name="connsiteY0" fmla="*/ 23405 h 43200"/>
              <a:gd name="connsiteX1" fmla="*/ 43199 w 43199"/>
              <a:gd name="connsiteY1" fmla="*/ 23405 h 43200"/>
              <a:gd name="connsiteX2" fmla="*/ 43199 w 43199"/>
              <a:gd name="connsiteY2" fmla="*/ 19794 h 43200"/>
              <a:gd name="connsiteX3" fmla="*/ 43199 w 43199"/>
              <a:gd name="connsiteY3" fmla="*/ 19794 h 43200"/>
              <a:gd name="connsiteX4" fmla="*/ 43174 w 43199"/>
              <a:gd name="connsiteY4" fmla="*/ 0 h 43200"/>
              <a:gd name="connsiteX5" fmla="*/ 0 w 43199"/>
              <a:gd name="connsiteY5" fmla="*/ 0 h 43200"/>
              <a:gd name="connsiteX6" fmla="*/ 0 w 43199"/>
              <a:gd name="connsiteY6" fmla="*/ 43200 h 43200"/>
              <a:gd name="connsiteX7" fmla="*/ 43174 w 43199"/>
              <a:gd name="connsiteY7" fmla="*/ 43200 h 43200"/>
              <a:gd name="connsiteX8" fmla="*/ 43174 w 43199"/>
              <a:gd name="connsiteY8" fmla="*/ 23405 h 43200"/>
              <a:gd name="connsiteX9" fmla="*/ 43174 w 43199"/>
              <a:gd name="connsiteY9" fmla="*/ 23405 h 43200"/>
              <a:gd name="connsiteX0" fmla="*/ 43174 w 43199"/>
              <a:gd name="connsiteY0" fmla="*/ 23405 h 43200"/>
              <a:gd name="connsiteX1" fmla="*/ 43199 w 43199"/>
              <a:gd name="connsiteY1" fmla="*/ 23405 h 43200"/>
              <a:gd name="connsiteX2" fmla="*/ 43199 w 43199"/>
              <a:gd name="connsiteY2" fmla="*/ 19794 h 43200"/>
              <a:gd name="connsiteX3" fmla="*/ 43199 w 43199"/>
              <a:gd name="connsiteY3" fmla="*/ 19794 h 43200"/>
              <a:gd name="connsiteX4" fmla="*/ 43174 w 43199"/>
              <a:gd name="connsiteY4" fmla="*/ 0 h 43200"/>
              <a:gd name="connsiteX5" fmla="*/ 0 w 43199"/>
              <a:gd name="connsiteY5" fmla="*/ 0 h 43200"/>
              <a:gd name="connsiteX6" fmla="*/ 0 w 43199"/>
              <a:gd name="connsiteY6" fmla="*/ 43200 h 43200"/>
              <a:gd name="connsiteX7" fmla="*/ 43174 w 43199"/>
              <a:gd name="connsiteY7" fmla="*/ 43200 h 43200"/>
              <a:gd name="connsiteX8" fmla="*/ 43174 w 43199"/>
              <a:gd name="connsiteY8" fmla="*/ 23405 h 43200"/>
              <a:gd name="connsiteX0" fmla="*/ 43174 w 43199"/>
              <a:gd name="connsiteY0" fmla="*/ 43200 h 43200"/>
              <a:gd name="connsiteX1" fmla="*/ 43199 w 43199"/>
              <a:gd name="connsiteY1" fmla="*/ 23405 h 43200"/>
              <a:gd name="connsiteX2" fmla="*/ 43199 w 43199"/>
              <a:gd name="connsiteY2" fmla="*/ 19794 h 43200"/>
              <a:gd name="connsiteX3" fmla="*/ 43199 w 43199"/>
              <a:gd name="connsiteY3" fmla="*/ 19794 h 43200"/>
              <a:gd name="connsiteX4" fmla="*/ 43174 w 43199"/>
              <a:gd name="connsiteY4" fmla="*/ 0 h 43200"/>
              <a:gd name="connsiteX5" fmla="*/ 0 w 43199"/>
              <a:gd name="connsiteY5" fmla="*/ 0 h 43200"/>
              <a:gd name="connsiteX6" fmla="*/ 0 w 43199"/>
              <a:gd name="connsiteY6" fmla="*/ 43200 h 43200"/>
              <a:gd name="connsiteX7" fmla="*/ 43174 w 43199"/>
              <a:gd name="connsiteY7" fmla="*/ 43200 h 43200"/>
              <a:gd name="connsiteX0" fmla="*/ 43174 w 43199"/>
              <a:gd name="connsiteY0" fmla="*/ 43200 h 43200"/>
              <a:gd name="connsiteX1" fmla="*/ 43199 w 43199"/>
              <a:gd name="connsiteY1" fmla="*/ 23405 h 43200"/>
              <a:gd name="connsiteX2" fmla="*/ 43199 w 43199"/>
              <a:gd name="connsiteY2" fmla="*/ 19794 h 43200"/>
              <a:gd name="connsiteX3" fmla="*/ 43174 w 43199"/>
              <a:gd name="connsiteY3" fmla="*/ 0 h 43200"/>
              <a:gd name="connsiteX4" fmla="*/ 0 w 43199"/>
              <a:gd name="connsiteY4" fmla="*/ 0 h 43200"/>
              <a:gd name="connsiteX5" fmla="*/ 0 w 43199"/>
              <a:gd name="connsiteY5" fmla="*/ 43200 h 43200"/>
              <a:gd name="connsiteX6" fmla="*/ 43174 w 43199"/>
              <a:gd name="connsiteY6" fmla="*/ 43200 h 43200"/>
              <a:gd name="connsiteX0" fmla="*/ 43174 w 46380"/>
              <a:gd name="connsiteY0" fmla="*/ 43200 h 43200"/>
              <a:gd name="connsiteX1" fmla="*/ 43199 w 46380"/>
              <a:gd name="connsiteY1" fmla="*/ 19794 h 43200"/>
              <a:gd name="connsiteX2" fmla="*/ 43174 w 46380"/>
              <a:gd name="connsiteY2" fmla="*/ 0 h 43200"/>
              <a:gd name="connsiteX3" fmla="*/ 0 w 46380"/>
              <a:gd name="connsiteY3" fmla="*/ 0 h 43200"/>
              <a:gd name="connsiteX4" fmla="*/ 0 w 46380"/>
              <a:gd name="connsiteY4" fmla="*/ 43200 h 43200"/>
              <a:gd name="connsiteX5" fmla="*/ 43174 w 46380"/>
              <a:gd name="connsiteY5" fmla="*/ 43200 h 43200"/>
              <a:gd name="connsiteX0" fmla="*/ 43174 w 43199"/>
              <a:gd name="connsiteY0" fmla="*/ 43200 h 43200"/>
              <a:gd name="connsiteX1" fmla="*/ 43199 w 43199"/>
              <a:gd name="connsiteY1" fmla="*/ 19794 h 43200"/>
              <a:gd name="connsiteX2" fmla="*/ 43174 w 43199"/>
              <a:gd name="connsiteY2" fmla="*/ 0 h 43200"/>
              <a:gd name="connsiteX3" fmla="*/ 0 w 43199"/>
              <a:gd name="connsiteY3" fmla="*/ 0 h 43200"/>
              <a:gd name="connsiteX4" fmla="*/ 0 w 43199"/>
              <a:gd name="connsiteY4" fmla="*/ 43200 h 43200"/>
              <a:gd name="connsiteX5" fmla="*/ 43174 w 43199"/>
              <a:gd name="connsiteY5" fmla="*/ 43200 h 43200"/>
              <a:gd name="connsiteX0" fmla="*/ 43174 w 43174"/>
              <a:gd name="connsiteY0" fmla="*/ 43200 h 43200"/>
              <a:gd name="connsiteX1" fmla="*/ 43174 w 43174"/>
              <a:gd name="connsiteY1" fmla="*/ 0 h 43200"/>
              <a:gd name="connsiteX2" fmla="*/ 0 w 43174"/>
              <a:gd name="connsiteY2" fmla="*/ 0 h 43200"/>
              <a:gd name="connsiteX3" fmla="*/ 0 w 43174"/>
              <a:gd name="connsiteY3" fmla="*/ 43200 h 43200"/>
              <a:gd name="connsiteX4" fmla="*/ 43174 w 43174"/>
              <a:gd name="connsiteY4" fmla="*/ 43200 h 43200"/>
              <a:gd name="connsiteX0" fmla="*/ 43174 w 43174"/>
              <a:gd name="connsiteY0" fmla="*/ 43200 h 43200"/>
              <a:gd name="connsiteX1" fmla="*/ 43174 w 43174"/>
              <a:gd name="connsiteY1" fmla="*/ 0 h 43200"/>
              <a:gd name="connsiteX2" fmla="*/ 0 w 43174"/>
              <a:gd name="connsiteY2" fmla="*/ 0 h 43200"/>
              <a:gd name="connsiteX3" fmla="*/ 0 w 43174"/>
              <a:gd name="connsiteY3" fmla="*/ 43200 h 43200"/>
              <a:gd name="connsiteX4" fmla="*/ 43174 w 43174"/>
              <a:gd name="connsiteY4" fmla="*/ 43200 h 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74" h="43200" fill="norm" stroke="0" extrusionOk="0">
                <a:moveTo>
                  <a:pt x="43174" y="43200"/>
                </a:moveTo>
                <a:lnTo>
                  <a:pt x="43174" y="0"/>
                </a:lnTo>
                <a:lnTo>
                  <a:pt x="0" y="0"/>
                </a:lnTo>
                <a:lnTo>
                  <a:pt x="0" y="43200"/>
                </a:lnTo>
                <a:lnTo>
                  <a:pt x="43174" y="43200"/>
                </a:lnTo>
                <a:close/>
              </a:path>
            </a:pathLst>
          </a:custGeom>
          <a:solidFill>
            <a:schemeClr val="accent6">
              <a:lumMod val="20000"/>
              <a:lumOff val="80000"/>
            </a:schemeClr>
          </a:solidFill>
          <a:ln w="9524">
            <a:solidFill>
              <a:srgbClr val="000000"/>
            </a:solidFill>
            <a:round/>
            <a:headEnd/>
            <a:tailEnd/>
          </a:ln>
        </p:spPr>
      </p:sp>
      <p:sp>
        <p:nvSpPr>
          <p:cNvPr id="8" name="Shape 1103"/>
          <p:cNvSpPr>
            <a:spLocks noChangeArrowheads="1" noGrp="1"/>
          </p:cNvSpPr>
          <p:nvPr userDrawn="1"/>
        </p:nvSpPr>
        <p:spPr bwMode="auto">
          <a:xfrm>
            <a:off x="183165" y="101751"/>
            <a:ext cx="7789614" cy="5857890"/>
          </a:xfrm>
          <a:custGeom>
            <a:avLst/>
            <a:gdLst/>
            <a:ahLst/>
            <a:cxnLst/>
            <a:rect l="l" t="t" r="r" b="b"/>
            <a:pathLst>
              <a:path w="43200" h="43200" fill="norm" stroke="0" extrusionOk="0">
                <a:moveTo>
                  <a:pt x="43199" y="21599"/>
                </a:moveTo>
                <a:lnTo>
                  <a:pt x="43199" y="21599"/>
                </a:lnTo>
                <a:lnTo>
                  <a:pt x="43199" y="21599"/>
                </a:lnTo>
                <a:cubicBezTo>
                  <a:pt x="43199" y="21599"/>
                  <a:pt x="43199" y="21599"/>
                  <a:pt x="43199" y="21599"/>
                </a:cubicBezTo>
                <a:lnTo>
                  <a:pt x="43199" y="21599"/>
                </a:lnTo>
                <a:lnTo>
                  <a:pt x="43199" y="21599"/>
                </a:lnTo>
                <a:cubicBezTo>
                  <a:pt x="43199" y="33449"/>
                  <a:pt x="33448" y="43199"/>
                  <a:pt x="21600" y="43199"/>
                </a:cubicBezTo>
                <a:lnTo>
                  <a:pt x="21600" y="43199"/>
                </a:lnTo>
                <a:cubicBezTo>
                  <a:pt x="9749" y="43199"/>
                  <a:pt x="0" y="33449"/>
                  <a:pt x="0" y="21599"/>
                </a:cubicBezTo>
                <a:lnTo>
                  <a:pt x="0" y="21599"/>
                </a:lnTo>
                <a:cubicBezTo>
                  <a:pt x="0" y="9750"/>
                  <a:pt x="9749" y="0"/>
                  <a:pt x="21600" y="0"/>
                </a:cubicBezTo>
                <a:lnTo>
                  <a:pt x="21600" y="0"/>
                </a:lnTo>
                <a:cubicBezTo>
                  <a:pt x="33448" y="0"/>
                  <a:pt x="43199" y="9750"/>
                  <a:pt x="43199" y="21599"/>
                </a:cubicBezTo>
              </a:path>
            </a:pathLst>
          </a:custGeom>
          <a:solidFill>
            <a:srgbClr val="FFFFFF">
              <a:alpha val="1568"/>
            </a:srgbClr>
          </a:solidFill>
          <a:ln w="9524">
            <a:solidFill>
              <a:srgbClr val="000000"/>
            </a:solidFill>
            <a:round/>
            <a:headEnd/>
            <a:tailEnd/>
          </a:ln>
        </p:spPr>
      </p:sp>
      <p:sp>
        <p:nvSpPr>
          <p:cNvPr id="9" name="Shape 1104"/>
          <p:cNvSpPr>
            <a:spLocks noChangeArrowheads="1" noGrp="1"/>
          </p:cNvSpPr>
          <p:nvPr userDrawn="1"/>
        </p:nvSpPr>
        <p:spPr bwMode="auto">
          <a:xfrm>
            <a:off x="244971" y="130323"/>
            <a:ext cx="7610403" cy="5723438"/>
          </a:xfrm>
          <a:custGeom>
            <a:avLst/>
            <a:gdLst/>
            <a:ahLst/>
            <a:cxnLst/>
            <a:rect l="l" t="t" r="r" b="b"/>
            <a:pathLst>
              <a:path w="43200" h="43200" fill="norm" stroke="0" extrusionOk="0">
                <a:moveTo>
                  <a:pt x="43200" y="21600"/>
                </a:moveTo>
                <a:lnTo>
                  <a:pt x="43200" y="21600"/>
                </a:lnTo>
                <a:lnTo>
                  <a:pt x="43200" y="21600"/>
                </a:lnTo>
                <a:cubicBezTo>
                  <a:pt x="43200" y="21600"/>
                  <a:pt x="43200" y="21600"/>
                  <a:pt x="43200" y="21600"/>
                </a:cubicBezTo>
                <a:lnTo>
                  <a:pt x="43200" y="21600"/>
                </a:lnTo>
                <a:lnTo>
                  <a:pt x="43200" y="21600"/>
                </a:lnTo>
                <a:cubicBezTo>
                  <a:pt x="43200" y="33449"/>
                  <a:pt x="33450" y="43200"/>
                  <a:pt x="21600" y="43200"/>
                </a:cubicBezTo>
                <a:lnTo>
                  <a:pt x="21600" y="43200"/>
                </a:lnTo>
                <a:cubicBezTo>
                  <a:pt x="9749" y="43200"/>
                  <a:pt x="0" y="33449"/>
                  <a:pt x="0" y="21600"/>
                </a:cubicBezTo>
                <a:lnTo>
                  <a:pt x="0" y="21600"/>
                </a:lnTo>
                <a:cubicBezTo>
                  <a:pt x="0" y="9751"/>
                  <a:pt x="9749" y="0"/>
                  <a:pt x="21600" y="0"/>
                </a:cubicBezTo>
                <a:lnTo>
                  <a:pt x="21600" y="0"/>
                </a:lnTo>
                <a:cubicBezTo>
                  <a:pt x="33450" y="0"/>
                  <a:pt x="43200" y="9750"/>
                  <a:pt x="43200" y="21600"/>
                </a:cubicBezTo>
              </a:path>
            </a:pathLst>
          </a:custGeom>
          <a:solidFill>
            <a:srgbClr val="FFFFFF">
              <a:alpha val="3137"/>
            </a:srgbClr>
          </a:solidFill>
          <a:ln w="9524">
            <a:solidFill>
              <a:srgbClr val="000000"/>
            </a:solidFill>
            <a:round/>
            <a:headEnd/>
            <a:tailEnd/>
          </a:ln>
        </p:spPr>
      </p:sp>
      <p:sp>
        <p:nvSpPr>
          <p:cNvPr id="10" name="Shape 1105"/>
          <p:cNvSpPr>
            <a:spLocks noChangeArrowheads="1" noGrp="1"/>
          </p:cNvSpPr>
          <p:nvPr userDrawn="1"/>
        </p:nvSpPr>
        <p:spPr bwMode="auto">
          <a:xfrm>
            <a:off x="306493" y="159054"/>
            <a:ext cx="7431757" cy="5588830"/>
          </a:xfrm>
          <a:custGeom>
            <a:avLst/>
            <a:gdLst/>
            <a:ahLst/>
            <a:cxnLst/>
            <a:rect l="l" t="t" r="r" b="b"/>
            <a:pathLst>
              <a:path w="43200" h="43200" fill="norm" stroke="0" extrusionOk="0">
                <a:moveTo>
                  <a:pt x="43200" y="21599"/>
                </a:moveTo>
                <a:lnTo>
                  <a:pt x="43200" y="21599"/>
                </a:lnTo>
                <a:lnTo>
                  <a:pt x="43200" y="21599"/>
                </a:lnTo>
                <a:cubicBezTo>
                  <a:pt x="43200" y="21599"/>
                  <a:pt x="43200" y="21599"/>
                  <a:pt x="43200" y="21599"/>
                </a:cubicBezTo>
                <a:lnTo>
                  <a:pt x="43200" y="21599"/>
                </a:lnTo>
                <a:lnTo>
                  <a:pt x="43200" y="21599"/>
                </a:lnTo>
                <a:cubicBezTo>
                  <a:pt x="43200" y="33450"/>
                  <a:pt x="33448" y="43200"/>
                  <a:pt x="21599" y="43200"/>
                </a:cubicBezTo>
                <a:lnTo>
                  <a:pt x="21599" y="43200"/>
                </a:lnTo>
                <a:cubicBezTo>
                  <a:pt x="9749" y="43200"/>
                  <a:pt x="0" y="33450"/>
                  <a:pt x="0" y="21599"/>
                </a:cubicBezTo>
                <a:lnTo>
                  <a:pt x="0" y="21599"/>
                </a:lnTo>
                <a:cubicBezTo>
                  <a:pt x="0" y="9750"/>
                  <a:pt x="9749" y="0"/>
                  <a:pt x="21599" y="0"/>
                </a:cubicBezTo>
                <a:lnTo>
                  <a:pt x="21599" y="0"/>
                </a:lnTo>
                <a:cubicBezTo>
                  <a:pt x="33448" y="0"/>
                  <a:pt x="43200" y="9750"/>
                  <a:pt x="43200" y="21599"/>
                </a:cubicBezTo>
              </a:path>
            </a:pathLst>
          </a:custGeom>
          <a:solidFill>
            <a:srgbClr val="FFFFFF">
              <a:alpha val="4705"/>
            </a:srgbClr>
          </a:solidFill>
          <a:ln w="9524">
            <a:solidFill>
              <a:srgbClr val="000000"/>
            </a:solidFill>
            <a:round/>
            <a:headEnd/>
            <a:tailEnd/>
          </a:ln>
        </p:spPr>
      </p:sp>
      <p:sp>
        <p:nvSpPr>
          <p:cNvPr id="11" name="Shape 1106"/>
          <p:cNvSpPr>
            <a:spLocks noChangeArrowheads="1" noGrp="1"/>
          </p:cNvSpPr>
          <p:nvPr userDrawn="1"/>
        </p:nvSpPr>
        <p:spPr bwMode="auto">
          <a:xfrm>
            <a:off x="368021" y="187787"/>
            <a:ext cx="7252827" cy="5454378"/>
          </a:xfrm>
          <a:custGeom>
            <a:avLst/>
            <a:gdLst/>
            <a:ahLst/>
            <a:cxnLst/>
            <a:rect l="l" t="t" r="r" b="b"/>
            <a:pathLst>
              <a:path w="43200" h="43200" fill="norm" stroke="0" extrusionOk="0">
                <a:moveTo>
                  <a:pt x="43200" y="21599"/>
                </a:moveTo>
                <a:lnTo>
                  <a:pt x="43200" y="21599"/>
                </a:lnTo>
                <a:lnTo>
                  <a:pt x="43200" y="21599"/>
                </a:lnTo>
                <a:cubicBezTo>
                  <a:pt x="43200" y="21599"/>
                  <a:pt x="43200" y="21599"/>
                  <a:pt x="43200" y="21599"/>
                </a:cubicBezTo>
                <a:lnTo>
                  <a:pt x="43200" y="21599"/>
                </a:lnTo>
                <a:lnTo>
                  <a:pt x="43200" y="21599"/>
                </a:lnTo>
                <a:cubicBezTo>
                  <a:pt x="43200" y="33447"/>
                  <a:pt x="33450" y="43200"/>
                  <a:pt x="21600" y="43200"/>
                </a:cubicBezTo>
                <a:lnTo>
                  <a:pt x="21600" y="43200"/>
                </a:lnTo>
                <a:cubicBezTo>
                  <a:pt x="9750" y="43200"/>
                  <a:pt x="0" y="33447"/>
                  <a:pt x="0" y="21599"/>
                </a:cubicBezTo>
                <a:lnTo>
                  <a:pt x="0" y="21599"/>
                </a:lnTo>
                <a:cubicBezTo>
                  <a:pt x="0" y="9749"/>
                  <a:pt x="9750" y="0"/>
                  <a:pt x="21600" y="0"/>
                </a:cubicBezTo>
                <a:lnTo>
                  <a:pt x="21600" y="0"/>
                </a:lnTo>
                <a:cubicBezTo>
                  <a:pt x="33450" y="0"/>
                  <a:pt x="43200" y="9749"/>
                  <a:pt x="43200" y="21599"/>
                </a:cubicBezTo>
              </a:path>
            </a:pathLst>
          </a:custGeom>
          <a:solidFill>
            <a:srgbClr val="FFFFFF">
              <a:alpha val="6274"/>
            </a:srgbClr>
          </a:solidFill>
          <a:ln w="9524">
            <a:solidFill>
              <a:srgbClr val="000000"/>
            </a:solidFill>
            <a:round/>
            <a:headEnd/>
            <a:tailEnd/>
          </a:ln>
        </p:spPr>
      </p:sp>
      <p:sp>
        <p:nvSpPr>
          <p:cNvPr id="12" name="Shape 1107"/>
          <p:cNvSpPr>
            <a:spLocks noChangeArrowheads="1" noGrp="1"/>
          </p:cNvSpPr>
          <p:nvPr userDrawn="1"/>
        </p:nvSpPr>
        <p:spPr bwMode="auto">
          <a:xfrm>
            <a:off x="429541" y="216360"/>
            <a:ext cx="7074181" cy="5319929"/>
          </a:xfrm>
          <a:custGeom>
            <a:avLst/>
            <a:gdLst/>
            <a:ahLst/>
            <a:cxnLst/>
            <a:rect l="l" t="t" r="r" b="b"/>
            <a:pathLst>
              <a:path w="43200" h="43200" fill="norm" stroke="0" extrusionOk="0">
                <a:moveTo>
                  <a:pt x="43200" y="21599"/>
                </a:moveTo>
                <a:lnTo>
                  <a:pt x="43200" y="21599"/>
                </a:lnTo>
                <a:lnTo>
                  <a:pt x="43200" y="21599"/>
                </a:lnTo>
                <a:cubicBezTo>
                  <a:pt x="43200" y="21599"/>
                  <a:pt x="43200" y="21599"/>
                  <a:pt x="43200" y="21599"/>
                </a:cubicBezTo>
                <a:lnTo>
                  <a:pt x="43200" y="21599"/>
                </a:lnTo>
                <a:lnTo>
                  <a:pt x="43200" y="21599"/>
                </a:lnTo>
                <a:cubicBezTo>
                  <a:pt x="43200" y="33448"/>
                  <a:pt x="33448" y="43200"/>
                  <a:pt x="21600" y="43200"/>
                </a:cubicBezTo>
                <a:lnTo>
                  <a:pt x="21600" y="43200"/>
                </a:lnTo>
                <a:cubicBezTo>
                  <a:pt x="9751" y="43200"/>
                  <a:pt x="0" y="33448"/>
                  <a:pt x="0" y="21599"/>
                </a:cubicBezTo>
                <a:lnTo>
                  <a:pt x="0" y="21599"/>
                </a:lnTo>
                <a:cubicBezTo>
                  <a:pt x="0" y="9751"/>
                  <a:pt x="9751" y="0"/>
                  <a:pt x="21600" y="0"/>
                </a:cubicBezTo>
                <a:lnTo>
                  <a:pt x="21600" y="0"/>
                </a:lnTo>
                <a:cubicBezTo>
                  <a:pt x="33448" y="0"/>
                  <a:pt x="43200" y="9751"/>
                  <a:pt x="43200" y="21599"/>
                </a:cubicBezTo>
              </a:path>
            </a:pathLst>
          </a:custGeom>
          <a:solidFill>
            <a:srgbClr val="FFFFFF">
              <a:alpha val="7843"/>
            </a:srgbClr>
          </a:solidFill>
          <a:ln w="9524">
            <a:solidFill>
              <a:srgbClr val="000000"/>
            </a:solidFill>
            <a:round/>
            <a:headEnd/>
            <a:tailEnd/>
          </a:ln>
        </p:spPr>
      </p:sp>
      <p:sp>
        <p:nvSpPr>
          <p:cNvPr id="13" name="Shape 1108"/>
          <p:cNvSpPr>
            <a:spLocks noChangeArrowheads="1" noGrp="1"/>
          </p:cNvSpPr>
          <p:nvPr userDrawn="1"/>
        </p:nvSpPr>
        <p:spPr bwMode="auto">
          <a:xfrm>
            <a:off x="491347" y="245090"/>
            <a:ext cx="6894970" cy="5185318"/>
          </a:xfrm>
          <a:custGeom>
            <a:avLst/>
            <a:gdLst/>
            <a:ahLst/>
            <a:cxnLst/>
            <a:rect l="l" t="t" r="r" b="b"/>
            <a:pathLst>
              <a:path w="43200" h="43200" fill="norm" stroke="0" extrusionOk="0">
                <a:moveTo>
                  <a:pt x="43200" y="21600"/>
                </a:moveTo>
                <a:lnTo>
                  <a:pt x="43200" y="21600"/>
                </a:lnTo>
                <a:lnTo>
                  <a:pt x="43200" y="21600"/>
                </a:lnTo>
                <a:cubicBezTo>
                  <a:pt x="43200" y="21600"/>
                  <a:pt x="43200" y="21600"/>
                  <a:pt x="43200" y="21600"/>
                </a:cubicBezTo>
                <a:lnTo>
                  <a:pt x="43200" y="21600"/>
                </a:lnTo>
                <a:lnTo>
                  <a:pt x="43200" y="21600"/>
                </a:lnTo>
                <a:cubicBezTo>
                  <a:pt x="43200" y="33449"/>
                  <a:pt x="33449" y="43200"/>
                  <a:pt x="21599" y="43200"/>
                </a:cubicBezTo>
                <a:lnTo>
                  <a:pt x="21599" y="43200"/>
                </a:lnTo>
                <a:cubicBezTo>
                  <a:pt x="9750" y="43200"/>
                  <a:pt x="0" y="33449"/>
                  <a:pt x="0" y="21600"/>
                </a:cubicBezTo>
                <a:lnTo>
                  <a:pt x="0" y="21600"/>
                </a:lnTo>
                <a:cubicBezTo>
                  <a:pt x="0" y="9750"/>
                  <a:pt x="9750" y="0"/>
                  <a:pt x="21599" y="0"/>
                </a:cubicBezTo>
                <a:lnTo>
                  <a:pt x="21599" y="0"/>
                </a:lnTo>
                <a:cubicBezTo>
                  <a:pt x="33449" y="0"/>
                  <a:pt x="43200" y="9750"/>
                  <a:pt x="43200" y="21600"/>
                </a:cubicBezTo>
              </a:path>
            </a:pathLst>
          </a:custGeom>
          <a:solidFill>
            <a:srgbClr val="FFFFFF">
              <a:alpha val="9411"/>
            </a:srgbClr>
          </a:solidFill>
          <a:ln w="9524">
            <a:solidFill>
              <a:srgbClr val="000000"/>
            </a:solidFill>
            <a:round/>
            <a:headEnd/>
            <a:tailEnd/>
          </a:ln>
        </p:spPr>
      </p:sp>
      <p:sp>
        <p:nvSpPr>
          <p:cNvPr id="14" name="Shape 1109"/>
          <p:cNvSpPr>
            <a:spLocks noChangeArrowheads="1" noGrp="1"/>
          </p:cNvSpPr>
          <p:nvPr userDrawn="1"/>
        </p:nvSpPr>
        <p:spPr bwMode="auto">
          <a:xfrm>
            <a:off x="552877" y="273821"/>
            <a:ext cx="6716041" cy="5050710"/>
          </a:xfrm>
          <a:custGeom>
            <a:avLst/>
            <a:gdLst/>
            <a:ahLst/>
            <a:cxnLst/>
            <a:rect l="l" t="t" r="r" b="b"/>
            <a:pathLst>
              <a:path w="43200" h="43200" fill="norm" stroke="0" extrusionOk="0">
                <a:moveTo>
                  <a:pt x="43200" y="21600"/>
                </a:moveTo>
                <a:lnTo>
                  <a:pt x="43200" y="21600"/>
                </a:lnTo>
                <a:lnTo>
                  <a:pt x="43200" y="21600"/>
                </a:lnTo>
                <a:cubicBezTo>
                  <a:pt x="43200" y="21600"/>
                  <a:pt x="43200" y="21600"/>
                  <a:pt x="43200" y="21600"/>
                </a:cubicBezTo>
                <a:lnTo>
                  <a:pt x="43200" y="21600"/>
                </a:lnTo>
                <a:lnTo>
                  <a:pt x="43200" y="21600"/>
                </a:lnTo>
                <a:cubicBezTo>
                  <a:pt x="43200" y="33448"/>
                  <a:pt x="33449" y="43199"/>
                  <a:pt x="21600" y="43199"/>
                </a:cubicBezTo>
                <a:lnTo>
                  <a:pt x="21600" y="43199"/>
                </a:lnTo>
                <a:cubicBezTo>
                  <a:pt x="9750" y="43199"/>
                  <a:pt x="0" y="33448"/>
                  <a:pt x="0" y="21600"/>
                </a:cubicBezTo>
                <a:lnTo>
                  <a:pt x="0" y="21600"/>
                </a:lnTo>
                <a:cubicBezTo>
                  <a:pt x="0" y="9748"/>
                  <a:pt x="9750" y="0"/>
                  <a:pt x="21600" y="0"/>
                </a:cubicBezTo>
                <a:lnTo>
                  <a:pt x="21600" y="0"/>
                </a:lnTo>
                <a:cubicBezTo>
                  <a:pt x="33449" y="0"/>
                  <a:pt x="43200" y="9748"/>
                  <a:pt x="43200" y="21600"/>
                </a:cubicBezTo>
              </a:path>
            </a:pathLst>
          </a:custGeom>
          <a:solidFill>
            <a:srgbClr val="FFFFFF">
              <a:alpha val="10980"/>
            </a:srgbClr>
          </a:solidFill>
          <a:ln w="9524">
            <a:solidFill>
              <a:srgbClr val="000000"/>
            </a:solidFill>
            <a:round/>
            <a:headEnd/>
            <a:tailEnd/>
          </a:ln>
        </p:spPr>
      </p:sp>
      <p:sp>
        <p:nvSpPr>
          <p:cNvPr id="15" name="Shape 1110"/>
          <p:cNvSpPr>
            <a:spLocks noChangeArrowheads="1" noGrp="1"/>
          </p:cNvSpPr>
          <p:nvPr userDrawn="1"/>
        </p:nvSpPr>
        <p:spPr bwMode="auto">
          <a:xfrm>
            <a:off x="614397" y="302395"/>
            <a:ext cx="6537394" cy="4916258"/>
          </a:xfrm>
          <a:custGeom>
            <a:avLst/>
            <a:gdLst/>
            <a:ahLst/>
            <a:cxnLst/>
            <a:rect l="l" t="t" r="r" b="b"/>
            <a:pathLst>
              <a:path w="43200" h="43200" fill="norm" stroke="0" extrusionOk="0">
                <a:moveTo>
                  <a:pt x="43199" y="21600"/>
                </a:moveTo>
                <a:lnTo>
                  <a:pt x="43199" y="21600"/>
                </a:lnTo>
                <a:lnTo>
                  <a:pt x="43199" y="21600"/>
                </a:lnTo>
                <a:cubicBezTo>
                  <a:pt x="43199" y="21600"/>
                  <a:pt x="43199" y="21600"/>
                  <a:pt x="43199" y="21600"/>
                </a:cubicBezTo>
                <a:lnTo>
                  <a:pt x="43199" y="21600"/>
                </a:lnTo>
                <a:lnTo>
                  <a:pt x="43199" y="21600"/>
                </a:lnTo>
                <a:cubicBezTo>
                  <a:pt x="43199" y="33449"/>
                  <a:pt x="33449" y="43200"/>
                  <a:pt x="21600" y="43200"/>
                </a:cubicBezTo>
                <a:lnTo>
                  <a:pt x="21600" y="43200"/>
                </a:lnTo>
                <a:cubicBezTo>
                  <a:pt x="9750" y="43200"/>
                  <a:pt x="0" y="33449"/>
                  <a:pt x="0" y="21600"/>
                </a:cubicBezTo>
                <a:lnTo>
                  <a:pt x="0" y="21600"/>
                </a:lnTo>
                <a:cubicBezTo>
                  <a:pt x="0" y="9751"/>
                  <a:pt x="9750" y="0"/>
                  <a:pt x="21600" y="0"/>
                </a:cubicBezTo>
                <a:lnTo>
                  <a:pt x="21600" y="0"/>
                </a:lnTo>
                <a:cubicBezTo>
                  <a:pt x="33449" y="0"/>
                  <a:pt x="43199" y="9751"/>
                  <a:pt x="43199" y="21600"/>
                </a:cubicBezTo>
              </a:path>
            </a:pathLst>
          </a:custGeom>
          <a:solidFill>
            <a:srgbClr val="FFFFFF">
              <a:alpha val="12549"/>
            </a:srgbClr>
          </a:solidFill>
          <a:ln w="9524">
            <a:solidFill>
              <a:srgbClr val="000000"/>
            </a:solidFill>
            <a:round/>
            <a:headEnd/>
            <a:tailEnd/>
          </a:ln>
        </p:spPr>
      </p:sp>
      <p:sp>
        <p:nvSpPr>
          <p:cNvPr id="16" name="Shape 1111"/>
          <p:cNvSpPr>
            <a:spLocks noChangeArrowheads="1" noGrp="1"/>
          </p:cNvSpPr>
          <p:nvPr userDrawn="1"/>
        </p:nvSpPr>
        <p:spPr bwMode="auto">
          <a:xfrm>
            <a:off x="676203" y="331128"/>
            <a:ext cx="6358183" cy="4781650"/>
          </a:xfrm>
          <a:custGeom>
            <a:avLst/>
            <a:gdLst/>
            <a:ahLst/>
            <a:cxnLst/>
            <a:rect l="l" t="t" r="r" b="b"/>
            <a:pathLst>
              <a:path w="43200" h="43200" fill="norm" stroke="0" extrusionOk="0">
                <a:moveTo>
                  <a:pt x="43199" y="21600"/>
                </a:moveTo>
                <a:lnTo>
                  <a:pt x="43199" y="21600"/>
                </a:lnTo>
                <a:lnTo>
                  <a:pt x="43199" y="21600"/>
                </a:lnTo>
                <a:cubicBezTo>
                  <a:pt x="43199" y="21600"/>
                  <a:pt x="43199" y="21600"/>
                  <a:pt x="43199" y="21600"/>
                </a:cubicBezTo>
                <a:lnTo>
                  <a:pt x="43199" y="21600"/>
                </a:lnTo>
                <a:lnTo>
                  <a:pt x="43199" y="21600"/>
                </a:lnTo>
                <a:cubicBezTo>
                  <a:pt x="43199" y="33449"/>
                  <a:pt x="33449" y="43199"/>
                  <a:pt x="21598" y="43199"/>
                </a:cubicBezTo>
                <a:lnTo>
                  <a:pt x="21598" y="43199"/>
                </a:lnTo>
                <a:cubicBezTo>
                  <a:pt x="9750" y="43199"/>
                  <a:pt x="0" y="33449"/>
                  <a:pt x="0" y="21600"/>
                </a:cubicBezTo>
                <a:lnTo>
                  <a:pt x="0" y="21600"/>
                </a:lnTo>
                <a:cubicBezTo>
                  <a:pt x="0" y="9750"/>
                  <a:pt x="9750" y="0"/>
                  <a:pt x="21598" y="0"/>
                </a:cubicBezTo>
                <a:lnTo>
                  <a:pt x="21598" y="0"/>
                </a:lnTo>
                <a:cubicBezTo>
                  <a:pt x="33449" y="0"/>
                  <a:pt x="43199" y="9750"/>
                  <a:pt x="43199" y="21600"/>
                </a:cubicBezTo>
              </a:path>
            </a:pathLst>
          </a:custGeom>
          <a:solidFill>
            <a:srgbClr val="FFFFFF">
              <a:alpha val="14117"/>
            </a:srgbClr>
          </a:solidFill>
          <a:ln w="9524">
            <a:solidFill>
              <a:srgbClr val="000000"/>
            </a:solidFill>
            <a:round/>
            <a:headEnd/>
            <a:tailEnd/>
          </a:ln>
        </p:spPr>
      </p:sp>
      <p:sp>
        <p:nvSpPr>
          <p:cNvPr id="17" name="Shape 1112"/>
          <p:cNvSpPr>
            <a:spLocks noChangeArrowheads="1" noGrp="1"/>
          </p:cNvSpPr>
          <p:nvPr userDrawn="1"/>
        </p:nvSpPr>
        <p:spPr bwMode="auto">
          <a:xfrm>
            <a:off x="737731" y="359857"/>
            <a:ext cx="6179254" cy="4647039"/>
          </a:xfrm>
          <a:custGeom>
            <a:avLst/>
            <a:gdLst/>
            <a:ahLst/>
            <a:cxnLst/>
            <a:rect l="l" t="t" r="r" b="b"/>
            <a:pathLst>
              <a:path w="43200" h="43200" fill="norm" stroke="0" extrusionOk="0">
                <a:moveTo>
                  <a:pt x="43200" y="21600"/>
                </a:moveTo>
                <a:lnTo>
                  <a:pt x="43200" y="21600"/>
                </a:lnTo>
                <a:lnTo>
                  <a:pt x="43200" y="21600"/>
                </a:lnTo>
                <a:cubicBezTo>
                  <a:pt x="43200" y="21600"/>
                  <a:pt x="43200" y="21600"/>
                  <a:pt x="43200" y="21600"/>
                </a:cubicBezTo>
                <a:lnTo>
                  <a:pt x="43200" y="21600"/>
                </a:lnTo>
                <a:lnTo>
                  <a:pt x="43200" y="21600"/>
                </a:lnTo>
                <a:cubicBezTo>
                  <a:pt x="43200" y="33449"/>
                  <a:pt x="33448" y="43199"/>
                  <a:pt x="21599" y="43199"/>
                </a:cubicBezTo>
                <a:lnTo>
                  <a:pt x="21599" y="43199"/>
                </a:lnTo>
                <a:cubicBezTo>
                  <a:pt x="9750" y="43199"/>
                  <a:pt x="0" y="33449"/>
                  <a:pt x="0" y="21600"/>
                </a:cubicBezTo>
                <a:lnTo>
                  <a:pt x="0" y="21600"/>
                </a:lnTo>
                <a:cubicBezTo>
                  <a:pt x="0" y="9751"/>
                  <a:pt x="9750" y="0"/>
                  <a:pt x="21599" y="0"/>
                </a:cubicBezTo>
                <a:lnTo>
                  <a:pt x="21599" y="0"/>
                </a:lnTo>
                <a:cubicBezTo>
                  <a:pt x="33448" y="0"/>
                  <a:pt x="43200" y="9751"/>
                  <a:pt x="43200" y="21599"/>
                </a:cubicBezTo>
              </a:path>
            </a:pathLst>
          </a:custGeom>
          <a:solidFill>
            <a:srgbClr val="FFFFFF">
              <a:alpha val="15686"/>
            </a:srgbClr>
          </a:solidFill>
          <a:ln w="9524">
            <a:solidFill>
              <a:srgbClr val="000000"/>
            </a:solidFill>
            <a:round/>
            <a:headEnd/>
            <a:tailEnd/>
          </a:ln>
        </p:spPr>
      </p:sp>
      <p:sp>
        <p:nvSpPr>
          <p:cNvPr id="18" name="Shape 1113"/>
          <p:cNvSpPr>
            <a:spLocks noChangeArrowheads="1" noGrp="1"/>
          </p:cNvSpPr>
          <p:nvPr userDrawn="1"/>
        </p:nvSpPr>
        <p:spPr bwMode="auto">
          <a:xfrm>
            <a:off x="799253" y="388590"/>
            <a:ext cx="6000607" cy="4512430"/>
          </a:xfrm>
          <a:custGeom>
            <a:avLst/>
            <a:gdLst/>
            <a:ahLst/>
            <a:cxnLst/>
            <a:rect l="l" t="t" r="r" b="b"/>
            <a:pathLst>
              <a:path w="43200" h="43200" fill="norm" stroke="0" extrusionOk="0">
                <a:moveTo>
                  <a:pt x="43200" y="21599"/>
                </a:moveTo>
                <a:lnTo>
                  <a:pt x="43200" y="21599"/>
                </a:lnTo>
                <a:lnTo>
                  <a:pt x="43200" y="21599"/>
                </a:lnTo>
                <a:cubicBezTo>
                  <a:pt x="43200" y="21599"/>
                  <a:pt x="43200" y="21599"/>
                  <a:pt x="43200" y="21599"/>
                </a:cubicBezTo>
                <a:lnTo>
                  <a:pt x="43200" y="21599"/>
                </a:lnTo>
                <a:lnTo>
                  <a:pt x="43200" y="21599"/>
                </a:lnTo>
                <a:cubicBezTo>
                  <a:pt x="43200" y="33449"/>
                  <a:pt x="33449" y="43200"/>
                  <a:pt x="21600" y="43200"/>
                </a:cubicBezTo>
                <a:lnTo>
                  <a:pt x="21600" y="43200"/>
                </a:lnTo>
                <a:cubicBezTo>
                  <a:pt x="9750" y="43200"/>
                  <a:pt x="0" y="33449"/>
                  <a:pt x="0" y="21599"/>
                </a:cubicBezTo>
                <a:lnTo>
                  <a:pt x="0" y="21599"/>
                </a:lnTo>
                <a:cubicBezTo>
                  <a:pt x="0" y="9749"/>
                  <a:pt x="9750" y="0"/>
                  <a:pt x="21600" y="0"/>
                </a:cubicBezTo>
                <a:lnTo>
                  <a:pt x="21600" y="0"/>
                </a:lnTo>
                <a:cubicBezTo>
                  <a:pt x="33449" y="0"/>
                  <a:pt x="43200" y="9749"/>
                  <a:pt x="43200" y="21599"/>
                </a:cubicBezTo>
              </a:path>
            </a:pathLst>
          </a:custGeom>
          <a:solidFill>
            <a:srgbClr val="FFFFFF">
              <a:alpha val="17647"/>
            </a:srgbClr>
          </a:solidFill>
          <a:ln w="9524">
            <a:solidFill>
              <a:srgbClr val="000000"/>
            </a:solidFill>
            <a:round/>
            <a:headEnd/>
            <a:tailEnd/>
          </a:ln>
        </p:spPr>
      </p:sp>
      <p:sp>
        <p:nvSpPr>
          <p:cNvPr id="19" name="Shape 1114"/>
          <p:cNvSpPr>
            <a:spLocks noChangeArrowheads="1" noGrp="1"/>
          </p:cNvSpPr>
          <p:nvPr userDrawn="1"/>
        </p:nvSpPr>
        <p:spPr bwMode="auto">
          <a:xfrm>
            <a:off x="860777" y="417163"/>
            <a:ext cx="5821679" cy="4377979"/>
          </a:xfrm>
          <a:custGeom>
            <a:avLst/>
            <a:gdLst/>
            <a:ahLst/>
            <a:cxnLst/>
            <a:rect l="l" t="t" r="r" b="b"/>
            <a:pathLst>
              <a:path w="43200" h="43200" fill="norm" stroke="0" extrusionOk="0">
                <a:moveTo>
                  <a:pt x="43200" y="21600"/>
                </a:moveTo>
                <a:lnTo>
                  <a:pt x="43200" y="21600"/>
                </a:lnTo>
                <a:lnTo>
                  <a:pt x="43200" y="21600"/>
                </a:lnTo>
                <a:cubicBezTo>
                  <a:pt x="43200" y="21600"/>
                  <a:pt x="43200" y="21600"/>
                  <a:pt x="43200" y="21600"/>
                </a:cubicBezTo>
                <a:lnTo>
                  <a:pt x="43200" y="21600"/>
                </a:lnTo>
                <a:lnTo>
                  <a:pt x="43200" y="21600"/>
                </a:lnTo>
                <a:cubicBezTo>
                  <a:pt x="43200" y="33449"/>
                  <a:pt x="33449" y="43200"/>
                  <a:pt x="21599" y="43200"/>
                </a:cubicBezTo>
                <a:lnTo>
                  <a:pt x="21599" y="43200"/>
                </a:lnTo>
                <a:cubicBezTo>
                  <a:pt x="9750" y="43200"/>
                  <a:pt x="0" y="33449"/>
                  <a:pt x="0" y="21600"/>
                </a:cubicBezTo>
                <a:lnTo>
                  <a:pt x="0" y="21600"/>
                </a:lnTo>
                <a:cubicBezTo>
                  <a:pt x="0" y="9750"/>
                  <a:pt x="9750" y="0"/>
                  <a:pt x="21599" y="0"/>
                </a:cubicBezTo>
                <a:lnTo>
                  <a:pt x="21599" y="0"/>
                </a:lnTo>
                <a:cubicBezTo>
                  <a:pt x="33449" y="0"/>
                  <a:pt x="43200" y="9750"/>
                  <a:pt x="43200" y="21600"/>
                </a:cubicBezTo>
              </a:path>
            </a:pathLst>
          </a:custGeom>
          <a:solidFill>
            <a:srgbClr val="FFFFFF">
              <a:alpha val="19215"/>
            </a:srgbClr>
          </a:solidFill>
          <a:ln w="9524">
            <a:solidFill>
              <a:srgbClr val="000000"/>
            </a:solidFill>
            <a:round/>
            <a:headEnd/>
            <a:tailEnd/>
          </a:ln>
        </p:spPr>
      </p:sp>
      <p:sp>
        <p:nvSpPr>
          <p:cNvPr id="20" name="Shape 1115"/>
          <p:cNvSpPr>
            <a:spLocks noChangeArrowheads="1" noGrp="1"/>
          </p:cNvSpPr>
          <p:nvPr userDrawn="1"/>
        </p:nvSpPr>
        <p:spPr bwMode="auto">
          <a:xfrm>
            <a:off x="922587" y="445894"/>
            <a:ext cx="5642750" cy="4243529"/>
          </a:xfrm>
          <a:custGeom>
            <a:avLst/>
            <a:gdLst/>
            <a:ahLst/>
            <a:cxnLst/>
            <a:rect l="l" t="t" r="r" b="b"/>
            <a:pathLst>
              <a:path w="43200" h="43200" fill="norm" stroke="0" extrusionOk="0">
                <a:moveTo>
                  <a:pt x="43200" y="21599"/>
                </a:moveTo>
                <a:lnTo>
                  <a:pt x="43200" y="21599"/>
                </a:lnTo>
                <a:lnTo>
                  <a:pt x="43200" y="21599"/>
                </a:lnTo>
                <a:cubicBezTo>
                  <a:pt x="43200" y="21599"/>
                  <a:pt x="43200" y="21599"/>
                  <a:pt x="43200" y="21599"/>
                </a:cubicBezTo>
                <a:lnTo>
                  <a:pt x="43200" y="21599"/>
                </a:lnTo>
                <a:lnTo>
                  <a:pt x="43200" y="21599"/>
                </a:lnTo>
                <a:cubicBezTo>
                  <a:pt x="43200" y="33449"/>
                  <a:pt x="33448" y="43200"/>
                  <a:pt x="21600" y="43200"/>
                </a:cubicBezTo>
                <a:lnTo>
                  <a:pt x="21600" y="43200"/>
                </a:lnTo>
                <a:cubicBezTo>
                  <a:pt x="9748" y="43200"/>
                  <a:pt x="0" y="33449"/>
                  <a:pt x="0" y="21599"/>
                </a:cubicBezTo>
                <a:lnTo>
                  <a:pt x="0" y="21599"/>
                </a:lnTo>
                <a:cubicBezTo>
                  <a:pt x="0" y="9750"/>
                  <a:pt x="9748" y="0"/>
                  <a:pt x="21600" y="0"/>
                </a:cubicBezTo>
                <a:lnTo>
                  <a:pt x="21600" y="0"/>
                </a:lnTo>
                <a:cubicBezTo>
                  <a:pt x="33448" y="0"/>
                  <a:pt x="43200" y="9750"/>
                  <a:pt x="43200" y="21599"/>
                </a:cubicBezTo>
              </a:path>
            </a:pathLst>
          </a:custGeom>
          <a:solidFill>
            <a:srgbClr val="FFFFFF">
              <a:alpha val="20784"/>
            </a:srgbClr>
          </a:solidFill>
          <a:ln w="9524">
            <a:solidFill>
              <a:srgbClr val="000000"/>
            </a:solidFill>
            <a:round/>
            <a:headEnd/>
            <a:tailEnd/>
          </a:ln>
        </p:spPr>
      </p:sp>
      <p:sp>
        <p:nvSpPr>
          <p:cNvPr id="21" name="Shape 1116"/>
          <p:cNvSpPr>
            <a:spLocks noChangeArrowheads="1" noGrp="1"/>
          </p:cNvSpPr>
          <p:nvPr userDrawn="1"/>
        </p:nvSpPr>
        <p:spPr bwMode="auto">
          <a:xfrm>
            <a:off x="984107" y="474624"/>
            <a:ext cx="5463821" cy="4108918"/>
          </a:xfrm>
          <a:custGeom>
            <a:avLst/>
            <a:gdLst/>
            <a:ahLst/>
            <a:cxnLst/>
            <a:rect l="l" t="t" r="r" b="b"/>
            <a:pathLst>
              <a:path w="43200" h="43200" fill="norm" stroke="0" extrusionOk="0">
                <a:moveTo>
                  <a:pt x="43199" y="21599"/>
                </a:moveTo>
                <a:lnTo>
                  <a:pt x="43199" y="21599"/>
                </a:lnTo>
                <a:lnTo>
                  <a:pt x="43199" y="21599"/>
                </a:lnTo>
                <a:cubicBezTo>
                  <a:pt x="43199" y="21599"/>
                  <a:pt x="43199" y="21599"/>
                  <a:pt x="43199" y="21599"/>
                </a:cubicBezTo>
                <a:lnTo>
                  <a:pt x="43199" y="21599"/>
                </a:lnTo>
                <a:lnTo>
                  <a:pt x="43199" y="21599"/>
                </a:lnTo>
                <a:cubicBezTo>
                  <a:pt x="43199" y="33448"/>
                  <a:pt x="33448" y="43200"/>
                  <a:pt x="21599" y="43200"/>
                </a:cubicBezTo>
                <a:lnTo>
                  <a:pt x="21599" y="43200"/>
                </a:lnTo>
                <a:cubicBezTo>
                  <a:pt x="9750" y="43200"/>
                  <a:pt x="0" y="33448"/>
                  <a:pt x="0" y="21599"/>
                </a:cubicBezTo>
                <a:lnTo>
                  <a:pt x="0" y="21599"/>
                </a:lnTo>
                <a:cubicBezTo>
                  <a:pt x="0" y="9749"/>
                  <a:pt x="9750" y="0"/>
                  <a:pt x="21599" y="0"/>
                </a:cubicBezTo>
                <a:lnTo>
                  <a:pt x="21599" y="0"/>
                </a:lnTo>
                <a:cubicBezTo>
                  <a:pt x="33448" y="0"/>
                  <a:pt x="43199" y="9749"/>
                  <a:pt x="43199" y="21599"/>
                </a:cubicBezTo>
              </a:path>
            </a:pathLst>
          </a:custGeom>
          <a:solidFill>
            <a:srgbClr val="FFFFFF">
              <a:alpha val="22352"/>
            </a:srgbClr>
          </a:solidFill>
          <a:ln w="9524">
            <a:solidFill>
              <a:srgbClr val="000000"/>
            </a:solidFill>
            <a:round/>
            <a:headEnd/>
            <a:tailEnd/>
          </a:ln>
        </p:spPr>
      </p:sp>
      <p:sp>
        <p:nvSpPr>
          <p:cNvPr id="22" name="Shape 1117"/>
          <p:cNvSpPr>
            <a:spLocks noChangeArrowheads="1" noGrp="1"/>
          </p:cNvSpPr>
          <p:nvPr userDrawn="1"/>
        </p:nvSpPr>
        <p:spPr bwMode="auto">
          <a:xfrm>
            <a:off x="1045632" y="503197"/>
            <a:ext cx="5284893" cy="3974469"/>
          </a:xfrm>
          <a:custGeom>
            <a:avLst/>
            <a:gdLst/>
            <a:ahLst/>
            <a:cxnLst/>
            <a:rect l="l" t="t" r="r" b="b"/>
            <a:pathLst>
              <a:path w="43200" h="43200" fill="norm" stroke="0" extrusionOk="0">
                <a:moveTo>
                  <a:pt x="43200" y="21599"/>
                </a:moveTo>
                <a:lnTo>
                  <a:pt x="43200" y="21599"/>
                </a:lnTo>
                <a:lnTo>
                  <a:pt x="43200" y="21599"/>
                </a:lnTo>
                <a:cubicBezTo>
                  <a:pt x="43200" y="21599"/>
                  <a:pt x="43200" y="21599"/>
                  <a:pt x="43200" y="21599"/>
                </a:cubicBezTo>
                <a:lnTo>
                  <a:pt x="43200" y="21599"/>
                </a:lnTo>
                <a:lnTo>
                  <a:pt x="43200" y="21599"/>
                </a:lnTo>
                <a:cubicBezTo>
                  <a:pt x="43200" y="33449"/>
                  <a:pt x="33450" y="43200"/>
                  <a:pt x="21599" y="43200"/>
                </a:cubicBezTo>
                <a:lnTo>
                  <a:pt x="21599" y="43200"/>
                </a:lnTo>
                <a:cubicBezTo>
                  <a:pt x="9751" y="43200"/>
                  <a:pt x="0" y="33449"/>
                  <a:pt x="0" y="21599"/>
                </a:cubicBezTo>
                <a:lnTo>
                  <a:pt x="0" y="21599"/>
                </a:lnTo>
                <a:cubicBezTo>
                  <a:pt x="0" y="9750"/>
                  <a:pt x="9751" y="0"/>
                  <a:pt x="21599" y="0"/>
                </a:cubicBezTo>
                <a:lnTo>
                  <a:pt x="21599" y="0"/>
                </a:lnTo>
                <a:cubicBezTo>
                  <a:pt x="33450" y="0"/>
                  <a:pt x="43200" y="9750"/>
                  <a:pt x="43200" y="21599"/>
                </a:cubicBezTo>
              </a:path>
            </a:pathLst>
          </a:custGeom>
          <a:solidFill>
            <a:srgbClr val="FFFFFF">
              <a:alpha val="23921"/>
            </a:srgbClr>
          </a:solidFill>
          <a:ln w="9524">
            <a:solidFill>
              <a:srgbClr val="000000"/>
            </a:solidFill>
            <a:round/>
            <a:headEnd/>
            <a:tailEnd/>
          </a:ln>
        </p:spPr>
      </p:sp>
      <p:sp>
        <p:nvSpPr>
          <p:cNvPr id="23" name="Shape 1118"/>
          <p:cNvSpPr>
            <a:spLocks noChangeArrowheads="1" noGrp="1"/>
          </p:cNvSpPr>
          <p:nvPr userDrawn="1"/>
        </p:nvSpPr>
        <p:spPr bwMode="auto">
          <a:xfrm>
            <a:off x="1107443" y="531930"/>
            <a:ext cx="5105963" cy="3839859"/>
          </a:xfrm>
          <a:custGeom>
            <a:avLst/>
            <a:gdLst/>
            <a:ahLst/>
            <a:cxnLst/>
            <a:rect l="l" t="t" r="r" b="b"/>
            <a:pathLst>
              <a:path w="43200" h="43200" fill="norm" stroke="0" extrusionOk="0">
                <a:moveTo>
                  <a:pt x="43200" y="21600"/>
                </a:moveTo>
                <a:lnTo>
                  <a:pt x="43200" y="21600"/>
                </a:lnTo>
                <a:lnTo>
                  <a:pt x="43200" y="21600"/>
                </a:lnTo>
                <a:cubicBezTo>
                  <a:pt x="43200" y="21600"/>
                  <a:pt x="43200" y="21600"/>
                  <a:pt x="43200" y="21600"/>
                </a:cubicBezTo>
                <a:lnTo>
                  <a:pt x="43200" y="21600"/>
                </a:lnTo>
                <a:lnTo>
                  <a:pt x="43200" y="21600"/>
                </a:lnTo>
                <a:cubicBezTo>
                  <a:pt x="43200" y="33449"/>
                  <a:pt x="33448" y="43200"/>
                  <a:pt x="21599" y="43200"/>
                </a:cubicBezTo>
                <a:lnTo>
                  <a:pt x="21599" y="43200"/>
                </a:lnTo>
                <a:cubicBezTo>
                  <a:pt x="9749" y="43200"/>
                  <a:pt x="0" y="33449"/>
                  <a:pt x="0" y="21600"/>
                </a:cubicBezTo>
                <a:lnTo>
                  <a:pt x="0" y="21600"/>
                </a:lnTo>
                <a:cubicBezTo>
                  <a:pt x="0" y="9750"/>
                  <a:pt x="9749" y="0"/>
                  <a:pt x="21599" y="0"/>
                </a:cubicBezTo>
                <a:lnTo>
                  <a:pt x="21599" y="0"/>
                </a:lnTo>
                <a:cubicBezTo>
                  <a:pt x="33448" y="0"/>
                  <a:pt x="43200" y="9750"/>
                  <a:pt x="43200" y="21600"/>
                </a:cubicBezTo>
              </a:path>
            </a:pathLst>
          </a:custGeom>
          <a:solidFill>
            <a:srgbClr val="FFFFFF">
              <a:alpha val="25490"/>
            </a:srgbClr>
          </a:solidFill>
          <a:ln w="9524">
            <a:solidFill>
              <a:srgbClr val="000000"/>
            </a:solidFill>
            <a:round/>
            <a:headEnd/>
            <a:tailEnd/>
          </a:ln>
        </p:spPr>
      </p:sp>
      <p:sp>
        <p:nvSpPr>
          <p:cNvPr id="24" name="Shape 1119"/>
          <p:cNvSpPr>
            <a:spLocks noChangeArrowheads="1" noGrp="1"/>
          </p:cNvSpPr>
          <p:nvPr userDrawn="1"/>
        </p:nvSpPr>
        <p:spPr bwMode="auto">
          <a:xfrm>
            <a:off x="1168963" y="560659"/>
            <a:ext cx="4927034" cy="3705250"/>
          </a:xfrm>
          <a:custGeom>
            <a:avLst/>
            <a:gdLst/>
            <a:ahLst/>
            <a:cxnLst/>
            <a:rect l="l" t="t" r="r" b="b"/>
            <a:pathLst>
              <a:path w="43200" h="43200" fill="norm" stroke="0" extrusionOk="0">
                <a:moveTo>
                  <a:pt x="43200" y="21600"/>
                </a:moveTo>
                <a:lnTo>
                  <a:pt x="43200" y="21600"/>
                </a:lnTo>
                <a:lnTo>
                  <a:pt x="43200" y="21600"/>
                </a:lnTo>
                <a:cubicBezTo>
                  <a:pt x="43200" y="21600"/>
                  <a:pt x="43200" y="21600"/>
                  <a:pt x="43200" y="21600"/>
                </a:cubicBezTo>
                <a:lnTo>
                  <a:pt x="43200" y="21600"/>
                </a:lnTo>
                <a:lnTo>
                  <a:pt x="43200" y="21600"/>
                </a:lnTo>
                <a:cubicBezTo>
                  <a:pt x="43200" y="33448"/>
                  <a:pt x="33450" y="43200"/>
                  <a:pt x="21600" y="43200"/>
                </a:cubicBezTo>
                <a:lnTo>
                  <a:pt x="21600" y="43200"/>
                </a:lnTo>
                <a:cubicBezTo>
                  <a:pt x="9749" y="43200"/>
                  <a:pt x="0" y="33448"/>
                  <a:pt x="0" y="21600"/>
                </a:cubicBezTo>
                <a:lnTo>
                  <a:pt x="0" y="21600"/>
                </a:lnTo>
                <a:cubicBezTo>
                  <a:pt x="0" y="9749"/>
                  <a:pt x="9749" y="0"/>
                  <a:pt x="21600" y="0"/>
                </a:cubicBezTo>
                <a:lnTo>
                  <a:pt x="21600" y="0"/>
                </a:lnTo>
                <a:cubicBezTo>
                  <a:pt x="33450" y="0"/>
                  <a:pt x="43200" y="9749"/>
                  <a:pt x="43200" y="21600"/>
                </a:cubicBezTo>
              </a:path>
            </a:pathLst>
          </a:custGeom>
          <a:solidFill>
            <a:srgbClr val="FFFFFF">
              <a:alpha val="27058"/>
            </a:srgbClr>
          </a:solidFill>
          <a:ln w="9524">
            <a:solidFill>
              <a:srgbClr val="000000"/>
            </a:solidFill>
            <a:round/>
            <a:headEnd/>
            <a:tailEnd/>
          </a:ln>
        </p:spPr>
      </p:sp>
      <p:sp>
        <p:nvSpPr>
          <p:cNvPr id="25" name="Shape 1120"/>
          <p:cNvSpPr>
            <a:spLocks noChangeArrowheads="1" noGrp="1"/>
          </p:cNvSpPr>
          <p:nvPr userDrawn="1"/>
        </p:nvSpPr>
        <p:spPr bwMode="auto">
          <a:xfrm>
            <a:off x="2023254" y="5083093"/>
            <a:ext cx="1181945" cy="888929"/>
          </a:xfrm>
          <a:custGeom>
            <a:avLst/>
            <a:gdLst/>
            <a:ahLst/>
            <a:cxnLst/>
            <a:rect l="l" t="t" r="r" b="b"/>
            <a:pathLst>
              <a:path w="43200" h="43200" fill="norm" stroke="0" extrusionOk="0">
                <a:moveTo>
                  <a:pt x="21600" y="0"/>
                </a:moveTo>
                <a:lnTo>
                  <a:pt x="21600" y="0"/>
                </a:lnTo>
                <a:cubicBezTo>
                  <a:pt x="33534" y="0"/>
                  <a:pt x="43200" y="9673"/>
                  <a:pt x="43200" y="21599"/>
                </a:cubicBezTo>
                <a:lnTo>
                  <a:pt x="43200" y="21599"/>
                </a:lnTo>
                <a:cubicBezTo>
                  <a:pt x="43200" y="33533"/>
                  <a:pt x="33534" y="43200"/>
                  <a:pt x="21600" y="43200"/>
                </a:cubicBezTo>
                <a:lnTo>
                  <a:pt x="21600" y="43200"/>
                </a:lnTo>
                <a:cubicBezTo>
                  <a:pt x="9665" y="43200"/>
                  <a:pt x="0" y="33533"/>
                  <a:pt x="0" y="21599"/>
                </a:cubicBezTo>
                <a:lnTo>
                  <a:pt x="0" y="21599"/>
                </a:lnTo>
                <a:cubicBezTo>
                  <a:pt x="0" y="9673"/>
                  <a:pt x="9665" y="0"/>
                  <a:pt x="21600" y="0"/>
                </a:cubicBezTo>
                <a:close/>
              </a:path>
            </a:pathLst>
          </a:custGeom>
          <a:solidFill>
            <a:srgbClr val="FFFFFF">
              <a:alpha val="11764"/>
            </a:srgbClr>
          </a:solidFill>
          <a:ln w="9524">
            <a:solidFill>
              <a:srgbClr val="000000"/>
            </a:solidFill>
            <a:round/>
            <a:headEnd/>
            <a:tailEnd/>
          </a:ln>
        </p:spPr>
      </p:sp>
      <p:sp>
        <p:nvSpPr>
          <p:cNvPr id="26" name="Shape 1121"/>
          <p:cNvSpPr>
            <a:spLocks noChangeArrowheads="1" noGrp="1"/>
          </p:cNvSpPr>
          <p:nvPr userDrawn="1"/>
        </p:nvSpPr>
        <p:spPr bwMode="auto">
          <a:xfrm>
            <a:off x="2851007" y="4515765"/>
            <a:ext cx="1869157" cy="1405620"/>
          </a:xfrm>
          <a:custGeom>
            <a:avLst/>
            <a:gdLst/>
            <a:ahLst/>
            <a:cxnLst/>
            <a:rect l="l" t="t" r="r" b="b"/>
            <a:pathLst>
              <a:path w="43200" h="43200" fill="norm" stroke="0" extrusionOk="0">
                <a:moveTo>
                  <a:pt x="21596" y="0"/>
                </a:moveTo>
                <a:lnTo>
                  <a:pt x="21596" y="0"/>
                </a:lnTo>
                <a:cubicBezTo>
                  <a:pt x="33526" y="0"/>
                  <a:pt x="43200" y="9669"/>
                  <a:pt x="43200" y="21601"/>
                </a:cubicBezTo>
                <a:lnTo>
                  <a:pt x="43200" y="21601"/>
                </a:lnTo>
                <a:cubicBezTo>
                  <a:pt x="43200" y="33530"/>
                  <a:pt x="33526" y="43200"/>
                  <a:pt x="21596" y="43200"/>
                </a:cubicBezTo>
                <a:lnTo>
                  <a:pt x="21596" y="43200"/>
                </a:lnTo>
                <a:cubicBezTo>
                  <a:pt x="9673" y="43200"/>
                  <a:pt x="0" y="33530"/>
                  <a:pt x="0" y="21601"/>
                </a:cubicBezTo>
                <a:lnTo>
                  <a:pt x="0" y="21601"/>
                </a:lnTo>
                <a:cubicBezTo>
                  <a:pt x="0" y="9669"/>
                  <a:pt x="9673" y="0"/>
                  <a:pt x="21596" y="0"/>
                </a:cubicBezTo>
                <a:close/>
              </a:path>
            </a:pathLst>
          </a:custGeom>
          <a:solidFill>
            <a:srgbClr val="FFFFFF">
              <a:alpha val="14509"/>
            </a:srgbClr>
          </a:solidFill>
          <a:ln w="9524">
            <a:solidFill>
              <a:srgbClr val="000000"/>
            </a:solidFill>
            <a:round/>
            <a:headEnd/>
            <a:tailEnd/>
          </a:ln>
        </p:spPr>
      </p:sp>
      <p:sp>
        <p:nvSpPr>
          <p:cNvPr id="29" name="Shape 1124"/>
          <p:cNvSpPr>
            <a:spLocks noChangeArrowheads="1" noGrp="1"/>
          </p:cNvSpPr>
          <p:nvPr userDrawn="1"/>
        </p:nvSpPr>
        <p:spPr bwMode="auto">
          <a:xfrm>
            <a:off x="3037839" y="4457826"/>
            <a:ext cx="835941" cy="628758"/>
          </a:xfrm>
          <a:custGeom>
            <a:avLst/>
            <a:gdLst/>
            <a:ahLst/>
            <a:cxnLst/>
            <a:rect l="l" t="t" r="r" b="b"/>
            <a:pathLst>
              <a:path w="43200" h="43200" fill="norm" stroke="0" extrusionOk="0">
                <a:moveTo>
                  <a:pt x="21600" y="0"/>
                </a:moveTo>
                <a:lnTo>
                  <a:pt x="21600" y="0"/>
                </a:lnTo>
                <a:cubicBezTo>
                  <a:pt x="33530" y="0"/>
                  <a:pt x="43200" y="9672"/>
                  <a:pt x="43200" y="21604"/>
                </a:cubicBezTo>
                <a:lnTo>
                  <a:pt x="43200" y="21604"/>
                </a:lnTo>
                <a:cubicBezTo>
                  <a:pt x="43200" y="33525"/>
                  <a:pt x="33530" y="43200"/>
                  <a:pt x="21600" y="43200"/>
                </a:cubicBezTo>
                <a:lnTo>
                  <a:pt x="21600" y="43200"/>
                </a:lnTo>
                <a:cubicBezTo>
                  <a:pt x="9669" y="43200"/>
                  <a:pt x="0" y="33525"/>
                  <a:pt x="0" y="21604"/>
                </a:cubicBezTo>
                <a:lnTo>
                  <a:pt x="0" y="21604"/>
                </a:lnTo>
                <a:cubicBezTo>
                  <a:pt x="0" y="9672"/>
                  <a:pt x="9669" y="0"/>
                  <a:pt x="21600" y="0"/>
                </a:cubicBezTo>
                <a:close/>
              </a:path>
            </a:pathLst>
          </a:custGeom>
          <a:solidFill>
            <a:srgbClr val="FFFFFF">
              <a:alpha val="784"/>
            </a:srgbClr>
          </a:solidFill>
          <a:ln w="9524">
            <a:solidFill>
              <a:srgbClr val="000000"/>
            </a:solidFill>
            <a:round/>
            <a:headEnd/>
            <a:tailEnd/>
          </a:ln>
        </p:spPr>
      </p:sp>
      <p:sp>
        <p:nvSpPr>
          <p:cNvPr id="30" name="Shape 1125"/>
          <p:cNvSpPr>
            <a:spLocks noChangeArrowheads="1" noGrp="1"/>
          </p:cNvSpPr>
          <p:nvPr userDrawn="1"/>
        </p:nvSpPr>
        <p:spPr bwMode="auto">
          <a:xfrm>
            <a:off x="1015999" y="4613071"/>
            <a:ext cx="685800" cy="515578"/>
          </a:xfrm>
          <a:custGeom>
            <a:avLst/>
            <a:gdLst/>
            <a:ahLst/>
            <a:cxnLst/>
            <a:rect l="l" t="t" r="r" b="b"/>
            <a:pathLst>
              <a:path w="43200" h="43200" fill="norm" stroke="0" extrusionOk="0">
                <a:moveTo>
                  <a:pt x="21599" y="0"/>
                </a:moveTo>
                <a:lnTo>
                  <a:pt x="21599" y="0"/>
                </a:lnTo>
                <a:cubicBezTo>
                  <a:pt x="33527" y="0"/>
                  <a:pt x="43200" y="9668"/>
                  <a:pt x="43200" y="21599"/>
                </a:cubicBezTo>
                <a:lnTo>
                  <a:pt x="43200" y="21599"/>
                </a:lnTo>
                <a:cubicBezTo>
                  <a:pt x="43200" y="33530"/>
                  <a:pt x="33527" y="43200"/>
                  <a:pt x="21599" y="43200"/>
                </a:cubicBezTo>
                <a:lnTo>
                  <a:pt x="21599" y="43200"/>
                </a:lnTo>
                <a:cubicBezTo>
                  <a:pt x="9671" y="43200"/>
                  <a:pt x="0" y="33530"/>
                  <a:pt x="0" y="21599"/>
                </a:cubicBezTo>
                <a:lnTo>
                  <a:pt x="0" y="21599"/>
                </a:lnTo>
                <a:cubicBezTo>
                  <a:pt x="0" y="9668"/>
                  <a:pt x="9671" y="0"/>
                  <a:pt x="21599" y="0"/>
                </a:cubicBezTo>
                <a:close/>
              </a:path>
            </a:pathLst>
          </a:custGeom>
          <a:solidFill>
            <a:srgbClr val="FFFFFF">
              <a:alpha val="45098"/>
            </a:srgbClr>
          </a:solidFill>
          <a:ln w="9524">
            <a:solidFill>
              <a:srgbClr val="000000"/>
            </a:solidFill>
            <a:round/>
            <a:headEnd/>
            <a:tailEnd/>
          </a:ln>
        </p:spPr>
      </p:sp>
      <p:sp>
        <p:nvSpPr>
          <p:cNvPr id="43" name="Shape 1138"/>
          <p:cNvSpPr>
            <a:spLocks noChangeArrowheads="1" noGrp="1"/>
          </p:cNvSpPr>
          <p:nvPr userDrawn="1"/>
        </p:nvSpPr>
        <p:spPr bwMode="auto">
          <a:xfrm>
            <a:off x="2311403" y="4372901"/>
            <a:ext cx="796430" cy="598915"/>
          </a:xfrm>
          <a:custGeom>
            <a:avLst/>
            <a:gdLst/>
            <a:ahLst/>
            <a:cxnLst/>
            <a:rect l="l" t="t" r="r" b="b"/>
            <a:pathLst>
              <a:path w="43200" h="43200" fill="norm" stroke="0" extrusionOk="0">
                <a:moveTo>
                  <a:pt x="21600" y="0"/>
                </a:moveTo>
                <a:lnTo>
                  <a:pt x="21600" y="0"/>
                </a:lnTo>
                <a:cubicBezTo>
                  <a:pt x="33525" y="0"/>
                  <a:pt x="43200" y="9675"/>
                  <a:pt x="43200" y="21594"/>
                </a:cubicBezTo>
                <a:lnTo>
                  <a:pt x="43200" y="21594"/>
                </a:lnTo>
                <a:cubicBezTo>
                  <a:pt x="43200" y="33524"/>
                  <a:pt x="33525" y="43200"/>
                  <a:pt x="21600" y="43200"/>
                </a:cubicBezTo>
                <a:lnTo>
                  <a:pt x="21600" y="43200"/>
                </a:lnTo>
                <a:cubicBezTo>
                  <a:pt x="9674" y="43200"/>
                  <a:pt x="0" y="33524"/>
                  <a:pt x="0" y="21594"/>
                </a:cubicBezTo>
                <a:lnTo>
                  <a:pt x="0" y="21594"/>
                </a:lnTo>
                <a:cubicBezTo>
                  <a:pt x="0" y="9675"/>
                  <a:pt x="9674" y="0"/>
                  <a:pt x="21600" y="0"/>
                </a:cubicBezTo>
                <a:close/>
              </a:path>
            </a:pathLst>
          </a:custGeom>
          <a:solidFill>
            <a:srgbClr val="FFFFFF">
              <a:alpha val="7843"/>
            </a:srgbClr>
          </a:solidFill>
          <a:ln w="9524">
            <a:solidFill>
              <a:srgbClr val="000000"/>
            </a:solidFill>
            <a:round/>
            <a:headEnd/>
            <a:tailEnd/>
          </a:ln>
        </p:spPr>
      </p:sp>
      <p:sp>
        <p:nvSpPr>
          <p:cNvPr id="44" name="Shape 1139"/>
          <p:cNvSpPr>
            <a:spLocks noChangeArrowheads="1" noGrp="1"/>
          </p:cNvSpPr>
          <p:nvPr userDrawn="1"/>
        </p:nvSpPr>
        <p:spPr bwMode="auto">
          <a:xfrm>
            <a:off x="1648462" y="4729109"/>
            <a:ext cx="755507" cy="568121"/>
          </a:xfrm>
          <a:custGeom>
            <a:avLst/>
            <a:gdLst/>
            <a:ahLst/>
            <a:cxnLst/>
            <a:rect l="l" t="t" r="r" b="b"/>
            <a:pathLst>
              <a:path w="43200" h="43200" fill="norm" stroke="0" extrusionOk="0">
                <a:moveTo>
                  <a:pt x="21608" y="0"/>
                </a:moveTo>
                <a:lnTo>
                  <a:pt x="21608" y="0"/>
                </a:lnTo>
                <a:cubicBezTo>
                  <a:pt x="33533" y="0"/>
                  <a:pt x="43200" y="9668"/>
                  <a:pt x="43200" y="21593"/>
                </a:cubicBezTo>
                <a:lnTo>
                  <a:pt x="43200" y="21593"/>
                </a:lnTo>
                <a:cubicBezTo>
                  <a:pt x="43200" y="33519"/>
                  <a:pt x="33533" y="43200"/>
                  <a:pt x="21608" y="43200"/>
                </a:cubicBezTo>
                <a:lnTo>
                  <a:pt x="21608" y="43200"/>
                </a:lnTo>
                <a:cubicBezTo>
                  <a:pt x="9682" y="43200"/>
                  <a:pt x="0" y="33519"/>
                  <a:pt x="0" y="21593"/>
                </a:cubicBezTo>
                <a:lnTo>
                  <a:pt x="0" y="21593"/>
                </a:lnTo>
                <a:cubicBezTo>
                  <a:pt x="0" y="9668"/>
                  <a:pt x="9682" y="0"/>
                  <a:pt x="21608" y="0"/>
                </a:cubicBezTo>
                <a:close/>
              </a:path>
            </a:pathLst>
          </a:custGeom>
          <a:solidFill>
            <a:srgbClr val="FFFFFF">
              <a:alpha val="24705"/>
            </a:srgbClr>
          </a:solidFill>
          <a:ln w="9524">
            <a:solidFill>
              <a:srgbClr val="000000"/>
            </a:solidFill>
            <a:round/>
            <a:headEnd/>
            <a:tailEnd/>
          </a:ln>
        </p:spPr>
      </p:sp>
      <p:sp>
        <p:nvSpPr>
          <p:cNvPr id="45" name="Shape 1140"/>
          <p:cNvSpPr>
            <a:spLocks noChangeArrowheads="1" noGrp="1"/>
          </p:cNvSpPr>
          <p:nvPr userDrawn="1"/>
        </p:nvSpPr>
        <p:spPr bwMode="auto">
          <a:xfrm>
            <a:off x="1506501" y="5387076"/>
            <a:ext cx="753250" cy="566374"/>
          </a:xfrm>
          <a:custGeom>
            <a:avLst/>
            <a:gdLst/>
            <a:ahLst/>
            <a:cxnLst/>
            <a:rect l="l" t="t" r="r" b="b"/>
            <a:pathLst>
              <a:path w="43200" h="43200" fill="norm" stroke="0" extrusionOk="0">
                <a:moveTo>
                  <a:pt x="21607" y="0"/>
                </a:moveTo>
                <a:lnTo>
                  <a:pt x="21607" y="0"/>
                </a:lnTo>
                <a:cubicBezTo>
                  <a:pt x="33536" y="0"/>
                  <a:pt x="43200" y="9673"/>
                  <a:pt x="43200" y="21599"/>
                </a:cubicBezTo>
                <a:lnTo>
                  <a:pt x="43200" y="21599"/>
                </a:lnTo>
                <a:cubicBezTo>
                  <a:pt x="43200" y="33526"/>
                  <a:pt x="33536" y="43200"/>
                  <a:pt x="21607" y="43200"/>
                </a:cubicBezTo>
                <a:lnTo>
                  <a:pt x="21607" y="43200"/>
                </a:lnTo>
                <a:cubicBezTo>
                  <a:pt x="9679" y="43200"/>
                  <a:pt x="0" y="33526"/>
                  <a:pt x="0" y="21599"/>
                </a:cubicBezTo>
                <a:lnTo>
                  <a:pt x="0" y="21599"/>
                </a:lnTo>
                <a:cubicBezTo>
                  <a:pt x="0" y="9673"/>
                  <a:pt x="9679" y="0"/>
                  <a:pt x="21607" y="0"/>
                </a:cubicBezTo>
                <a:close/>
              </a:path>
            </a:pathLst>
          </a:custGeom>
          <a:solidFill>
            <a:srgbClr val="FFFFFF">
              <a:alpha val="32549"/>
            </a:srgbClr>
          </a:solidFill>
          <a:ln w="9524">
            <a:solidFill>
              <a:srgbClr val="000000"/>
            </a:solidFill>
            <a:round/>
            <a:headEnd/>
            <a:tailEnd/>
          </a:ln>
        </p:spPr>
      </p:sp>
      <p:sp>
        <p:nvSpPr>
          <p:cNvPr id="46" name="Shape 1141"/>
          <p:cNvSpPr>
            <a:spLocks noChangeArrowheads="1" noGrp="1"/>
          </p:cNvSpPr>
          <p:nvPr userDrawn="1"/>
        </p:nvSpPr>
        <p:spPr bwMode="auto">
          <a:xfrm>
            <a:off x="2370101" y="5855034"/>
            <a:ext cx="893513" cy="671935"/>
          </a:xfrm>
          <a:custGeom>
            <a:avLst/>
            <a:gdLst/>
            <a:ahLst/>
            <a:cxnLst/>
            <a:rect l="l" t="t" r="r" b="b"/>
            <a:pathLst>
              <a:path w="43200" h="43200" fill="norm" stroke="0" extrusionOk="0">
                <a:moveTo>
                  <a:pt x="21600" y="0"/>
                </a:moveTo>
                <a:lnTo>
                  <a:pt x="21600" y="0"/>
                </a:lnTo>
                <a:cubicBezTo>
                  <a:pt x="33525" y="0"/>
                  <a:pt x="43200" y="9674"/>
                  <a:pt x="43200" y="21605"/>
                </a:cubicBezTo>
                <a:lnTo>
                  <a:pt x="43200" y="21605"/>
                </a:lnTo>
                <a:cubicBezTo>
                  <a:pt x="43200" y="33535"/>
                  <a:pt x="33525" y="43200"/>
                  <a:pt x="21600" y="43200"/>
                </a:cubicBezTo>
                <a:lnTo>
                  <a:pt x="21600" y="43200"/>
                </a:lnTo>
                <a:cubicBezTo>
                  <a:pt x="9674" y="43200"/>
                  <a:pt x="0" y="33535"/>
                  <a:pt x="0" y="21605"/>
                </a:cubicBezTo>
                <a:lnTo>
                  <a:pt x="0" y="21605"/>
                </a:lnTo>
                <a:cubicBezTo>
                  <a:pt x="0" y="9674"/>
                  <a:pt x="9674" y="0"/>
                  <a:pt x="21600" y="0"/>
                </a:cubicBezTo>
                <a:close/>
              </a:path>
            </a:pathLst>
          </a:custGeom>
          <a:solidFill>
            <a:srgbClr val="FFFFFF">
              <a:alpha val="7058"/>
            </a:srgbClr>
          </a:solidFill>
          <a:ln w="9524">
            <a:solidFill>
              <a:srgbClr val="000000"/>
            </a:solidFill>
            <a:round/>
            <a:headEnd/>
            <a:tailEnd/>
          </a:ln>
        </p:spPr>
      </p:sp>
      <p:sp>
        <p:nvSpPr>
          <p:cNvPr id="47" name="Shape 1142"/>
          <p:cNvSpPr>
            <a:spLocks noChangeArrowheads="1" noGrp="1"/>
          </p:cNvSpPr>
          <p:nvPr userDrawn="1"/>
        </p:nvSpPr>
        <p:spPr bwMode="auto">
          <a:xfrm>
            <a:off x="2241977" y="6244482"/>
            <a:ext cx="688339" cy="517801"/>
          </a:xfrm>
          <a:custGeom>
            <a:avLst/>
            <a:gdLst/>
            <a:ahLst/>
            <a:cxnLst/>
            <a:rect l="l" t="t" r="r" b="b"/>
            <a:pathLst>
              <a:path w="43200" h="43200" fill="norm" stroke="0" extrusionOk="0">
                <a:moveTo>
                  <a:pt x="21591" y="0"/>
                </a:moveTo>
                <a:lnTo>
                  <a:pt x="21591" y="0"/>
                </a:lnTo>
                <a:cubicBezTo>
                  <a:pt x="33528" y="0"/>
                  <a:pt x="43198" y="9667"/>
                  <a:pt x="43198" y="21600"/>
                </a:cubicBezTo>
                <a:lnTo>
                  <a:pt x="43198" y="21600"/>
                </a:lnTo>
                <a:cubicBezTo>
                  <a:pt x="43198" y="33519"/>
                  <a:pt x="33528" y="43200"/>
                  <a:pt x="21591" y="43200"/>
                </a:cubicBezTo>
                <a:lnTo>
                  <a:pt x="21591" y="43200"/>
                </a:lnTo>
                <a:cubicBezTo>
                  <a:pt x="9670" y="43200"/>
                  <a:pt x="0" y="33519"/>
                  <a:pt x="0" y="21600"/>
                </a:cubicBezTo>
                <a:lnTo>
                  <a:pt x="0" y="21600"/>
                </a:lnTo>
                <a:cubicBezTo>
                  <a:pt x="0" y="9667"/>
                  <a:pt x="9670" y="0"/>
                  <a:pt x="21591" y="0"/>
                </a:cubicBezTo>
                <a:close/>
              </a:path>
            </a:pathLst>
          </a:custGeom>
          <a:solidFill>
            <a:srgbClr val="FFFFFF">
              <a:alpha val="30979"/>
            </a:srgbClr>
          </a:solidFill>
          <a:ln w="9524">
            <a:solidFill>
              <a:srgbClr val="000000"/>
            </a:solidFill>
            <a:round/>
            <a:headEnd/>
            <a:tailEnd/>
          </a:ln>
        </p:spPr>
      </p:sp>
      <p:sp>
        <p:nvSpPr>
          <p:cNvPr id="48" name="Shape 1143"/>
          <p:cNvSpPr>
            <a:spLocks noChangeArrowheads="1" noGrp="1"/>
          </p:cNvSpPr>
          <p:nvPr userDrawn="1"/>
        </p:nvSpPr>
        <p:spPr bwMode="auto">
          <a:xfrm>
            <a:off x="3596920" y="5964721"/>
            <a:ext cx="726439" cy="546215"/>
          </a:xfrm>
          <a:custGeom>
            <a:avLst/>
            <a:gdLst/>
            <a:ahLst/>
            <a:cxnLst/>
            <a:rect l="l" t="t" r="r" b="b"/>
            <a:pathLst>
              <a:path w="43200" h="43200" fill="norm" stroke="0" extrusionOk="0">
                <a:moveTo>
                  <a:pt x="21599" y="0"/>
                </a:moveTo>
                <a:lnTo>
                  <a:pt x="21599" y="0"/>
                </a:lnTo>
                <a:cubicBezTo>
                  <a:pt x="33531" y="0"/>
                  <a:pt x="43200" y="9666"/>
                  <a:pt x="43200" y="21605"/>
                </a:cubicBezTo>
                <a:lnTo>
                  <a:pt x="43200" y="21605"/>
                </a:lnTo>
                <a:cubicBezTo>
                  <a:pt x="43200" y="33533"/>
                  <a:pt x="33531" y="43200"/>
                  <a:pt x="21599" y="43200"/>
                </a:cubicBezTo>
                <a:lnTo>
                  <a:pt x="21599" y="43200"/>
                </a:lnTo>
                <a:cubicBezTo>
                  <a:pt x="9666" y="43200"/>
                  <a:pt x="0" y="33533"/>
                  <a:pt x="0" y="21605"/>
                </a:cubicBezTo>
                <a:lnTo>
                  <a:pt x="0" y="21605"/>
                </a:lnTo>
                <a:cubicBezTo>
                  <a:pt x="0" y="9666"/>
                  <a:pt x="9666" y="0"/>
                  <a:pt x="21599" y="0"/>
                </a:cubicBezTo>
                <a:close/>
              </a:path>
            </a:pathLst>
          </a:custGeom>
          <a:solidFill>
            <a:srgbClr val="FFFFFF">
              <a:alpha val="67450"/>
            </a:srgbClr>
          </a:solidFill>
          <a:ln w="9524">
            <a:solidFill>
              <a:srgbClr val="000000"/>
            </a:solidFill>
            <a:round/>
            <a:headEnd/>
            <a:tailEnd/>
          </a:ln>
        </p:spPr>
      </p:sp>
      <p:sp>
        <p:nvSpPr>
          <p:cNvPr id="49" name="Shape 1144"/>
          <p:cNvSpPr>
            <a:spLocks noChangeArrowheads="1" noGrp="1"/>
          </p:cNvSpPr>
          <p:nvPr userDrawn="1"/>
        </p:nvSpPr>
        <p:spPr bwMode="auto">
          <a:xfrm>
            <a:off x="3037843" y="5578669"/>
            <a:ext cx="977899" cy="735271"/>
          </a:xfrm>
          <a:custGeom>
            <a:avLst/>
            <a:gdLst/>
            <a:ahLst/>
            <a:cxnLst/>
            <a:rect l="l" t="t" r="r" b="b"/>
            <a:pathLst>
              <a:path w="43200" h="43200" fill="norm" stroke="0" extrusionOk="0">
                <a:moveTo>
                  <a:pt x="21606" y="0"/>
                </a:moveTo>
                <a:lnTo>
                  <a:pt x="21606" y="0"/>
                </a:lnTo>
                <a:cubicBezTo>
                  <a:pt x="33524" y="0"/>
                  <a:pt x="43200" y="9671"/>
                  <a:pt x="43200" y="21599"/>
                </a:cubicBezTo>
                <a:lnTo>
                  <a:pt x="43200" y="21599"/>
                </a:lnTo>
                <a:cubicBezTo>
                  <a:pt x="43200" y="33528"/>
                  <a:pt x="33524" y="43200"/>
                  <a:pt x="21606" y="43200"/>
                </a:cubicBezTo>
                <a:lnTo>
                  <a:pt x="21606" y="43200"/>
                </a:lnTo>
                <a:cubicBezTo>
                  <a:pt x="9674" y="43200"/>
                  <a:pt x="0" y="33528"/>
                  <a:pt x="0" y="21599"/>
                </a:cubicBezTo>
                <a:lnTo>
                  <a:pt x="0" y="21599"/>
                </a:lnTo>
                <a:cubicBezTo>
                  <a:pt x="0" y="9671"/>
                  <a:pt x="9674" y="0"/>
                  <a:pt x="21606" y="0"/>
                </a:cubicBezTo>
                <a:close/>
              </a:path>
            </a:pathLst>
          </a:custGeom>
          <a:solidFill>
            <a:srgbClr val="FFFFFF">
              <a:alpha val="31372"/>
            </a:srgbClr>
          </a:solidFill>
          <a:ln w="9524">
            <a:solidFill>
              <a:srgbClr val="000000"/>
            </a:solidFill>
            <a:round/>
            <a:headEnd/>
            <a:tailEnd/>
          </a:ln>
        </p:spPr>
      </p:sp>
      <p:sp>
        <p:nvSpPr>
          <p:cNvPr id="52" name="Shape 1147"/>
          <p:cNvSpPr>
            <a:spLocks noChangeArrowheads="1" noGrp="1"/>
          </p:cNvSpPr>
          <p:nvPr userDrawn="1"/>
        </p:nvSpPr>
        <p:spPr bwMode="auto">
          <a:xfrm>
            <a:off x="2609712" y="36827"/>
            <a:ext cx="752403" cy="565898"/>
          </a:xfrm>
          <a:custGeom>
            <a:avLst/>
            <a:gdLst/>
            <a:ahLst/>
            <a:cxnLst/>
            <a:rect l="l" t="t" r="r" b="b"/>
            <a:pathLst>
              <a:path w="43200" h="43200" fill="norm" stroke="0" extrusionOk="0">
                <a:moveTo>
                  <a:pt x="21600" y="0"/>
                </a:moveTo>
                <a:lnTo>
                  <a:pt x="21600" y="0"/>
                </a:lnTo>
                <a:cubicBezTo>
                  <a:pt x="33541" y="0"/>
                  <a:pt x="43200" y="9670"/>
                  <a:pt x="43200" y="21593"/>
                </a:cubicBezTo>
                <a:lnTo>
                  <a:pt x="43200" y="21593"/>
                </a:lnTo>
                <a:cubicBezTo>
                  <a:pt x="43200" y="33529"/>
                  <a:pt x="33541" y="43200"/>
                  <a:pt x="21600" y="43200"/>
                </a:cubicBezTo>
                <a:lnTo>
                  <a:pt x="21600" y="43200"/>
                </a:lnTo>
                <a:cubicBezTo>
                  <a:pt x="9673" y="43200"/>
                  <a:pt x="0" y="33529"/>
                  <a:pt x="0" y="21593"/>
                </a:cubicBezTo>
                <a:lnTo>
                  <a:pt x="0" y="21593"/>
                </a:lnTo>
                <a:cubicBezTo>
                  <a:pt x="0" y="9670"/>
                  <a:pt x="9673" y="0"/>
                  <a:pt x="21600" y="0"/>
                </a:cubicBezTo>
                <a:close/>
              </a:path>
            </a:pathLst>
          </a:custGeom>
          <a:solidFill>
            <a:srgbClr val="FFFFFF">
              <a:alpha val="14509"/>
            </a:srgbClr>
          </a:solidFill>
          <a:ln w="9524">
            <a:solidFill>
              <a:srgbClr val="000000"/>
            </a:solidFill>
            <a:round/>
            <a:headEnd/>
            <a:tailEnd/>
          </a:ln>
        </p:spPr>
      </p:sp>
      <p:sp>
        <p:nvSpPr>
          <p:cNvPr id="53" name="Shape 1148"/>
          <p:cNvSpPr>
            <a:spLocks noChangeArrowheads="1" noGrp="1"/>
          </p:cNvSpPr>
          <p:nvPr userDrawn="1"/>
        </p:nvSpPr>
        <p:spPr bwMode="auto">
          <a:xfrm>
            <a:off x="2272174" y="35715"/>
            <a:ext cx="748734" cy="563041"/>
          </a:xfrm>
          <a:custGeom>
            <a:avLst/>
            <a:gdLst/>
            <a:ahLst/>
            <a:cxnLst/>
            <a:rect l="l" t="t" r="r" b="b"/>
            <a:pathLst>
              <a:path w="43200" h="43200" fill="norm" stroke="0" extrusionOk="0">
                <a:moveTo>
                  <a:pt x="21608" y="0"/>
                </a:moveTo>
                <a:lnTo>
                  <a:pt x="21608" y="0"/>
                </a:lnTo>
                <a:cubicBezTo>
                  <a:pt x="33527" y="0"/>
                  <a:pt x="43200" y="9670"/>
                  <a:pt x="43200" y="21593"/>
                </a:cubicBezTo>
                <a:lnTo>
                  <a:pt x="43200" y="21593"/>
                </a:lnTo>
                <a:cubicBezTo>
                  <a:pt x="43200" y="33529"/>
                  <a:pt x="33527" y="43200"/>
                  <a:pt x="21608" y="43200"/>
                </a:cubicBezTo>
                <a:lnTo>
                  <a:pt x="21608" y="43200"/>
                </a:lnTo>
                <a:cubicBezTo>
                  <a:pt x="9672" y="43200"/>
                  <a:pt x="0" y="33529"/>
                  <a:pt x="0" y="21593"/>
                </a:cubicBezTo>
                <a:lnTo>
                  <a:pt x="0" y="21593"/>
                </a:lnTo>
                <a:cubicBezTo>
                  <a:pt x="0" y="9670"/>
                  <a:pt x="9672" y="0"/>
                  <a:pt x="21608" y="0"/>
                </a:cubicBezTo>
                <a:close/>
              </a:path>
            </a:pathLst>
          </a:custGeom>
          <a:solidFill>
            <a:srgbClr val="FFFFFF">
              <a:alpha val="16470"/>
            </a:srgbClr>
          </a:solidFill>
          <a:ln w="9524">
            <a:solidFill>
              <a:srgbClr val="000000"/>
            </a:solidFill>
            <a:round/>
            <a:headEnd/>
            <a:tailEnd/>
          </a:ln>
        </p:spPr>
      </p:sp>
      <p:sp>
        <p:nvSpPr>
          <p:cNvPr id="3" name="Текст 2"/>
          <p:cNvSpPr>
            <a:spLocks noGrp="1"/>
          </p:cNvSpPr>
          <p:nvPr>
            <p:ph type="body" idx="1"/>
          </p:nvPr>
        </p:nvSpPr>
        <p:spPr bwMode="auto">
          <a:xfrm>
            <a:off x="799253" y="1600203"/>
            <a:ext cx="10577333" cy="4525962"/>
          </a:xfrm>
          <a:prstGeom prst="rect">
            <a:avLst/>
          </a:prstGeom>
        </p:spPr>
        <p:txBody>
          <a:bodyPr vert="horz" lIns="91440" tIns="45720" rIns="91440" bIns="45720" rtlCol="0">
            <a:normAutofit/>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2"/>
          </p:nvPr>
        </p:nvSpPr>
        <p:spPr bwMode="auto">
          <a:xfrm>
            <a:off x="815413" y="6356353"/>
            <a:ext cx="2844798" cy="365125"/>
          </a:xfrm>
          <a:prstGeom prst="rect">
            <a:avLst/>
          </a:prstGeom>
        </p:spPr>
        <p:txBody>
          <a:bodyPr vert="horz" lIns="91440" tIns="45720" rIns="91440" bIns="45720" rtlCol="0" anchor="ctr"/>
          <a:lstStyle>
            <a:lvl1pPr algn="l">
              <a:defRPr sz="1200">
                <a:solidFill>
                  <a:schemeClr val="accent6">
                    <a:lumMod val="50000"/>
                  </a:schemeClr>
                </a:solidFill>
                <a:latin typeface="+mn-lt"/>
              </a:defRPr>
            </a:lvl1pPr>
          </a:lstStyle>
          <a:p>
            <a:pPr>
              <a:defRPr/>
            </a:pPr>
            <a:fld id="{B7184183-74E9-4393-9769-E1D9236041BE}" type="datetimeFigureOut">
              <a:rPr/>
              <a:t>22.10.2013</a:t>
            </a:fld>
            <a:endParaRPr/>
          </a:p>
        </p:txBody>
      </p:sp>
      <p:sp>
        <p:nvSpPr>
          <p:cNvPr id="5" name="Нижний колонтитул 4"/>
          <p:cNvSpPr>
            <a:spLocks noGrp="1"/>
          </p:cNvSpPr>
          <p:nvPr>
            <p:ph type="ftr" sz="quarter" idx="3"/>
          </p:nvPr>
        </p:nvSpPr>
        <p:spPr bwMode="auto">
          <a:xfrm>
            <a:off x="4165599" y="6356353"/>
            <a:ext cx="3860799" cy="365125"/>
          </a:xfrm>
          <a:prstGeom prst="rect">
            <a:avLst/>
          </a:prstGeom>
        </p:spPr>
        <p:txBody>
          <a:bodyPr vert="horz" lIns="91440" tIns="45720" rIns="91440" bIns="45720" rtlCol="0" anchor="ctr"/>
          <a:lstStyle>
            <a:lvl1pPr algn="ctr">
              <a:defRPr sz="1200">
                <a:solidFill>
                  <a:schemeClr val="accent6">
                    <a:lumMod val="50000"/>
                  </a:schemeClr>
                </a:solidFill>
                <a:latin typeface="+mn-lt"/>
              </a:defRPr>
            </a:lvl1pPr>
          </a:lstStyle>
          <a:p>
            <a:pPr>
              <a:defRPr/>
            </a:pPr>
            <a:endParaRPr/>
          </a:p>
        </p:txBody>
      </p:sp>
      <p:sp>
        <p:nvSpPr>
          <p:cNvPr id="2" name="Заголовок 1"/>
          <p:cNvSpPr>
            <a:spLocks noGrp="1"/>
          </p:cNvSpPr>
          <p:nvPr>
            <p:ph type="title"/>
          </p:nvPr>
        </p:nvSpPr>
        <p:spPr bwMode="auto">
          <a:xfrm>
            <a:off x="787829" y="274638"/>
            <a:ext cx="10588757" cy="1143000"/>
          </a:xfrm>
          <a:prstGeom prst="rect">
            <a:avLst/>
          </a:prstGeom>
        </p:spPr>
        <p:txBody>
          <a:bodyPr vert="horz" lIns="91440" tIns="45720" rIns="91440" bIns="45720" rtlCol="0" anchor="ctr">
            <a:normAutofit/>
          </a:bodyPr>
          <a:lstStyle/>
          <a:p>
            <a:pPr>
              <a:defRPr/>
            </a:pPr>
            <a:r>
              <a:rPr/>
              <a:t>Образец заголовка</a:t>
            </a:r>
            <a:endParaRPr/>
          </a:p>
        </p:txBody>
      </p:sp>
      <p:sp>
        <p:nvSpPr>
          <p:cNvPr id="6" name="Номер слайда 5"/>
          <p:cNvSpPr>
            <a:spLocks noGrp="1"/>
          </p:cNvSpPr>
          <p:nvPr>
            <p:ph type="sldNum" sz="quarter" idx="4"/>
          </p:nvPr>
        </p:nvSpPr>
        <p:spPr bwMode="auto">
          <a:xfrm>
            <a:off x="8592277" y="6356353"/>
            <a:ext cx="2784309" cy="365125"/>
          </a:xfrm>
          <a:prstGeom prst="rect">
            <a:avLst/>
          </a:prstGeom>
        </p:spPr>
        <p:txBody>
          <a:bodyPr vert="horz" lIns="91440" tIns="45720" rIns="91440" bIns="45720" rtlCol="0" anchor="ctr"/>
          <a:lstStyle>
            <a:lvl1pPr algn="r">
              <a:defRPr sz="1200">
                <a:solidFill>
                  <a:schemeClr val="accent6">
                    <a:lumMod val="50000"/>
                  </a:schemeClr>
                </a:solidFill>
                <a:latin typeface="+mn-lt"/>
              </a:defRPr>
            </a:lvl1pPr>
          </a:lstStyle>
          <a:p>
            <a:pPr>
              <a:defRPr/>
            </a:pPr>
            <a:fld id="{6A530004-958A-4E15-9840-E9741BECB0F3}"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b="1">
          <a:solidFill>
            <a:schemeClr val="accent6">
              <a:lumMod val="50000"/>
            </a:schemeClr>
          </a:solidFill>
          <a:latin typeface="+mj-lt"/>
          <a:ea typeface="+mj-ea"/>
          <a:cs typeface="Arial"/>
        </a:defRPr>
      </a:lvl1pPr>
    </p:titleStyle>
    <p:bodyStyle>
      <a:lvl1pPr marL="342900" indent="-342900" algn="l" defTabSz="914400">
        <a:spcBef>
          <a:spcPts val="0"/>
        </a:spcBef>
        <a:buFont typeface="Arial"/>
        <a:buChar char="•"/>
        <a:defRPr sz="3200">
          <a:solidFill>
            <a:schemeClr val="accent6">
              <a:lumMod val="50000"/>
            </a:schemeClr>
          </a:solidFill>
          <a:latin typeface="+mn-lt"/>
          <a:ea typeface="+mn-ea"/>
          <a:cs typeface="+mn-cs"/>
        </a:defRPr>
      </a:lvl1pPr>
      <a:lvl2pPr marL="742950" indent="-285750" algn="l" defTabSz="914400">
        <a:spcBef>
          <a:spcPts val="0"/>
        </a:spcBef>
        <a:buFont typeface="Arial"/>
        <a:buChar char="–"/>
        <a:defRPr sz="2800">
          <a:solidFill>
            <a:schemeClr val="accent6">
              <a:lumMod val="50000"/>
            </a:schemeClr>
          </a:solidFill>
          <a:latin typeface="+mn-lt"/>
          <a:ea typeface="+mn-ea"/>
          <a:cs typeface="+mn-cs"/>
        </a:defRPr>
      </a:lvl2pPr>
      <a:lvl3pPr marL="1143000" indent="-228600" algn="l" defTabSz="914400">
        <a:spcBef>
          <a:spcPts val="0"/>
        </a:spcBef>
        <a:buFont typeface="Arial"/>
        <a:buChar char="•"/>
        <a:defRPr sz="2400">
          <a:solidFill>
            <a:schemeClr val="accent6">
              <a:lumMod val="50000"/>
            </a:schemeClr>
          </a:solidFill>
          <a:latin typeface="+mn-lt"/>
          <a:ea typeface="+mn-ea"/>
          <a:cs typeface="+mn-cs"/>
        </a:defRPr>
      </a:lvl3pPr>
      <a:lvl4pPr marL="1600200" indent="-228600" algn="l" defTabSz="914400">
        <a:spcBef>
          <a:spcPts val="0"/>
        </a:spcBef>
        <a:buFont typeface="Arial"/>
        <a:buChar char="–"/>
        <a:defRPr sz="2000">
          <a:solidFill>
            <a:schemeClr val="accent6">
              <a:lumMod val="50000"/>
            </a:schemeClr>
          </a:solidFill>
          <a:latin typeface="+mn-lt"/>
          <a:ea typeface="+mn-ea"/>
          <a:cs typeface="+mn-cs"/>
        </a:defRPr>
      </a:lvl4pPr>
      <a:lvl5pPr marL="2057400" indent="-228600" algn="l" defTabSz="914400">
        <a:spcBef>
          <a:spcPts val="0"/>
        </a:spcBef>
        <a:buFont typeface="Arial"/>
        <a:buChar char="»"/>
        <a:defRPr sz="2000">
          <a:solidFill>
            <a:schemeClr val="accent6">
              <a:lumMod val="50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Wide Area Network</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25745946" name="Заголовок 1"/>
          <p:cNvSpPr>
            <a:spLocks noGrp="1"/>
          </p:cNvSpPr>
          <p:nvPr>
            <p:ph type="title"/>
          </p:nvPr>
        </p:nvSpPr>
        <p:spPr bwMode="auto"/>
        <p:txBody>
          <a:bodyPr/>
          <a:lstStyle/>
          <a:p>
            <a:pPr>
              <a:defRPr/>
            </a:pPr>
            <a:r>
              <a:rPr/>
              <a:t>Introduction</a:t>
            </a:r>
            <a:endParaRPr/>
          </a:p>
        </p:txBody>
      </p:sp>
      <p:sp>
        <p:nvSpPr>
          <p:cNvPr id="183209635" name="Объект 2"/>
          <p:cNvSpPr>
            <a:spLocks noGrp="1"/>
          </p:cNvSpPr>
          <p:nvPr>
            <p:ph idx="1"/>
          </p:nvPr>
        </p:nvSpPr>
        <p:spPr bwMode="auto">
          <a:xfrm flipH="0" flipV="0">
            <a:off x="549886" y="1183408"/>
            <a:ext cx="11314545" cy="5512954"/>
          </a:xfrm>
        </p:spPr>
        <p:txBody>
          <a:bodyPr vertOverflow="overflow" horzOverflow="overflow" vert="horz" wrap="square" lIns="91440" tIns="45720" rIns="91440" bIns="45720" numCol="1" spcCol="0" rtlCol="0" fromWordArt="0" anchor="t" anchorCtr="0" forceAA="0" upright="0" compatLnSpc="0">
            <a:normAutofit/>
          </a:bodyPr>
          <a:lstStyle/>
          <a:p>
            <a:pPr algn="just">
              <a:defRPr/>
            </a:pPr>
            <a:r>
              <a:rPr sz="2200" b="0" i="0" u="none">
                <a:solidFill>
                  <a:srgbClr val="0D0D0D"/>
                </a:solidFill>
                <a:latin typeface="Arial"/>
                <a:ea typeface="Arial"/>
                <a:cs typeface="Arial"/>
              </a:rPr>
              <a:t>WAN stands for Wide Area Network. It is a type of computer network that covers a broad area, typically spanning across cities, countries, or even continents. WANs are used to connect multiple local area networks (LANs) over long distances, allowing geographically dispersed entities to communicate and share information.</a:t>
            </a:r>
            <a:endParaRPr sz="2200" b="0" i="0" u="none">
              <a:solidFill>
                <a:srgbClr val="0D0D0D"/>
              </a:solidFill>
              <a:latin typeface="Arial"/>
              <a:ea typeface="Arial"/>
              <a:cs typeface="Arial"/>
            </a:endParaRPr>
          </a:p>
          <a:p>
            <a:pPr>
              <a:defRPr/>
            </a:pPr>
            <a:r>
              <a:rPr sz="2000" b="1" i="0" u="none">
                <a:solidFill>
                  <a:srgbClr val="0D0D0D"/>
                </a:solidFill>
                <a:latin typeface="Arial"/>
                <a:ea typeface="Arial"/>
                <a:cs typeface="Arial"/>
              </a:rPr>
              <a:t>Key characteristics of WANs include:</a:t>
            </a:r>
            <a:endParaRPr sz="2000"/>
          </a:p>
          <a:p>
            <a:pPr>
              <a:defRPr/>
            </a:pPr>
            <a:r>
              <a:rPr sz="2000" b="1" i="0" u="none">
                <a:solidFill>
                  <a:srgbClr val="0D0D0D"/>
                </a:solidFill>
                <a:latin typeface="Arial"/>
                <a:ea typeface="Arial"/>
                <a:cs typeface="Arial"/>
              </a:rPr>
              <a:t>Geographical Scope:</a:t>
            </a:r>
            <a:r>
              <a:rPr sz="2000" b="0" i="0" u="none">
                <a:solidFill>
                  <a:srgbClr val="0D0D0D"/>
                </a:solidFill>
                <a:latin typeface="Arial"/>
                <a:ea typeface="Arial"/>
                <a:cs typeface="Arial"/>
              </a:rPr>
              <a:t> WANs cover a larger geographical area compared to LANs. They can span across cities, states, countries, or even continents.</a:t>
            </a:r>
            <a:endParaRPr sz="2000"/>
          </a:p>
          <a:p>
            <a:pPr algn="just">
              <a:defRPr/>
            </a:pPr>
            <a:r>
              <a:rPr sz="2000" b="1" i="0" u="none">
                <a:solidFill>
                  <a:srgbClr val="0D0D0D"/>
                </a:solidFill>
                <a:latin typeface="Arial"/>
                <a:ea typeface="Arial"/>
                <a:cs typeface="Arial"/>
              </a:rPr>
              <a:t>Public and Private Infrastructure:</a:t>
            </a:r>
            <a:r>
              <a:rPr sz="2000" b="0" i="0" u="none">
                <a:solidFill>
                  <a:srgbClr val="0D0D0D"/>
                </a:solidFill>
                <a:latin typeface="Arial"/>
                <a:ea typeface="Arial"/>
                <a:cs typeface="Arial"/>
              </a:rPr>
              <a:t> WANs can use a combination of public and private communication infrastructure. Internet connections, dedicated lines, and satellite links are examples of technologies that can be employed in WANs.</a:t>
            </a:r>
            <a:endParaRPr sz="2000" b="0" i="0" u="none">
              <a:solidFill>
                <a:srgbClr val="0D0D0D"/>
              </a:solidFill>
              <a:latin typeface="Arial"/>
              <a:ea typeface="Arial"/>
              <a:cs typeface="Arial"/>
            </a:endParaRPr>
          </a:p>
          <a:p>
            <a:pPr algn="just">
              <a:defRPr/>
            </a:pPr>
            <a:r>
              <a:rPr sz="2000" b="1" i="0" u="none">
                <a:solidFill>
                  <a:srgbClr val="0D0D0D"/>
                </a:solidFill>
                <a:latin typeface="Arial"/>
                <a:ea typeface="Arial"/>
                <a:cs typeface="Arial"/>
              </a:rPr>
              <a:t>Slower Data Transfer Rates:</a:t>
            </a:r>
            <a:r>
              <a:rPr sz="2000" b="0" i="0" u="none">
                <a:solidFill>
                  <a:srgbClr val="0D0D0D"/>
                </a:solidFill>
                <a:latin typeface="Arial"/>
                <a:ea typeface="Arial"/>
                <a:cs typeface="Arial"/>
              </a:rPr>
              <a:t> Compared to LANs, WANs generally have slower data transfer rates. The speed of data transmission can be affected by factors such as the distance between connected locations, the quality of communication lines, and network congestion.</a:t>
            </a:r>
            <a:endParaRPr sz="2000" b="0" i="0" u="none">
              <a:solidFill>
                <a:srgbClr val="0D0D0D"/>
              </a:solidFill>
              <a:latin typeface="Arial"/>
              <a:ea typeface="Arial"/>
              <a:cs typeface="Arial"/>
            </a:endParaRPr>
          </a:p>
          <a:p>
            <a:pPr algn="just">
              <a:defRPr/>
            </a:pPr>
            <a:r>
              <a:rPr sz="2000" b="1" i="0" u="none">
                <a:solidFill>
                  <a:srgbClr val="0D0D0D"/>
                </a:solidFill>
                <a:latin typeface="Arial"/>
                <a:ea typeface="Arial"/>
                <a:cs typeface="Arial"/>
              </a:rPr>
              <a:t>Interconnected LANs:</a:t>
            </a:r>
            <a:r>
              <a:rPr sz="2000" b="0" i="0" u="none">
                <a:solidFill>
                  <a:srgbClr val="0D0D0D"/>
                </a:solidFill>
                <a:latin typeface="Arial"/>
                <a:ea typeface="Arial"/>
                <a:cs typeface="Arial"/>
              </a:rPr>
              <a:t> WANs connect multiple LANs, enabling communication and resource sharing among devices in different locations. This connectivity is often essential for businesses with offices in diverse locations.</a:t>
            </a:r>
            <a:endParaRPr sz="3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68403751" name="Заголовок 1"/>
          <p:cNvSpPr>
            <a:spLocks noGrp="1"/>
          </p:cNvSpPr>
          <p:nvPr>
            <p:ph type="title"/>
          </p:nvPr>
        </p:nvSpPr>
        <p:spPr bwMode="auto"/>
        <p:txBody>
          <a:bodyPr/>
          <a:lstStyle/>
          <a:p>
            <a:pPr>
              <a:defRPr/>
            </a:pPr>
            <a:r>
              <a:rPr/>
              <a:t>Continued..</a:t>
            </a:r>
            <a:endParaRPr/>
          </a:p>
        </p:txBody>
      </p:sp>
      <p:sp>
        <p:nvSpPr>
          <p:cNvPr id="948124949" name="Объект 2"/>
          <p:cNvSpPr>
            <a:spLocks noGrp="1"/>
          </p:cNvSpPr>
          <p:nvPr>
            <p:ph idx="1"/>
          </p:nvPr>
        </p:nvSpPr>
        <p:spPr bwMode="auto">
          <a:xfrm flipH="0" flipV="0">
            <a:off x="189090" y="1226704"/>
            <a:ext cx="11747499" cy="5527386"/>
          </a:xfrm>
        </p:spPr>
        <p:txBody>
          <a:bodyPr vertOverflow="overflow" horzOverflow="overflow" vert="horz" wrap="square" lIns="91440" tIns="45720" rIns="91440" bIns="45720" numCol="1" spcCol="0" rtlCol="0" fromWordArt="0" anchor="t" anchorCtr="0" forceAA="0" upright="0" compatLnSpc="0">
            <a:normAutofit/>
          </a:bodyPr>
          <a:lstStyle/>
          <a:p>
            <a:pPr algn="just">
              <a:defRPr/>
            </a:pPr>
            <a:r>
              <a:rPr sz="2000" b="1" i="0" u="none">
                <a:solidFill>
                  <a:srgbClr val="0D0D0D"/>
                </a:solidFill>
                <a:latin typeface="Arial"/>
                <a:ea typeface="Arial"/>
                <a:cs typeface="Arial"/>
              </a:rPr>
              <a:t>Use of Protocols and Standards:</a:t>
            </a:r>
            <a:r>
              <a:rPr sz="2000" b="0" i="0" u="none">
                <a:solidFill>
                  <a:srgbClr val="0D0D0D"/>
                </a:solidFill>
                <a:latin typeface="Arial"/>
                <a:ea typeface="Arial"/>
                <a:cs typeface="Arial"/>
              </a:rPr>
              <a:t> WANs rely on various networking protocols and standards to facilitate communication between different devices and networks. Examples include TCP/IP (Transmission Control Protocol/Internet Protocol), MPLS (Multiprotocol Label Switching), and others.</a:t>
            </a:r>
            <a:endParaRPr sz="2000"/>
          </a:p>
          <a:p>
            <a:pPr algn="just">
              <a:defRPr/>
            </a:pPr>
            <a:endParaRPr sz="2400"/>
          </a:p>
          <a:p>
            <a:pPr marL="0" indent="0" algn="ctr">
              <a:buFont typeface="Arial"/>
              <a:buNone/>
              <a:defRPr/>
            </a:pPr>
            <a:r>
              <a:rPr sz="2400" b="1" u="sng"/>
              <a:t>Applications Of WAN</a:t>
            </a:r>
            <a:endParaRPr sz="2400" b="1" u="sng"/>
          </a:p>
          <a:p>
            <a:pPr marL="0" indent="0" algn="just">
              <a:buFont typeface="Arial"/>
              <a:buNone/>
              <a:defRPr/>
            </a:pPr>
            <a:r>
              <a:rPr sz="2400" b="1" u="none"/>
              <a:t>Enterprise Connectivity: </a:t>
            </a:r>
            <a:r>
              <a:rPr sz="2400" b="0" u="none"/>
              <a:t>WANs are essential for connecting branch offices, enabling seamless communication and collaboration</a:t>
            </a:r>
            <a:r>
              <a:rPr sz="2400" b="0" u="none"/>
              <a:t>.</a:t>
            </a:r>
            <a:endParaRPr sz="2400" b="0" u="none"/>
          </a:p>
          <a:p>
            <a:pPr marL="0" indent="0" algn="just">
              <a:buFont typeface="Arial"/>
              <a:buNone/>
              <a:defRPr/>
            </a:pPr>
            <a:r>
              <a:rPr sz="2400" b="1" u="none"/>
              <a:t>Internet Access:</a:t>
            </a:r>
            <a:r>
              <a:rPr sz="2400" b="0" u="none"/>
              <a:t> Internet Service Providers use WANs to provide internet access to customers over vast geographical area.</a:t>
            </a:r>
            <a:endParaRPr sz="2400" b="0" u="none"/>
          </a:p>
          <a:p>
            <a:pPr marL="0" indent="0" algn="just">
              <a:buFont typeface="Arial"/>
              <a:buNone/>
              <a:defRPr/>
            </a:pPr>
            <a:r>
              <a:rPr sz="2400" b="1" u="none"/>
              <a:t>Cloud Computing:</a:t>
            </a:r>
            <a:r>
              <a:rPr sz="2400" b="0" u="none"/>
              <a:t>WAN’s facilitate access to cloud-based services and resources, allowing business to store data and run applications in remote data centers.</a:t>
            </a:r>
            <a:endParaRPr sz="2400" b="0" u="none"/>
          </a:p>
          <a:p>
            <a:pPr marL="0" indent="0" algn="just">
              <a:buFont typeface="Arial"/>
              <a:buNone/>
              <a:defRPr/>
            </a:pPr>
            <a:r>
              <a:rPr sz="2400" b="1" u="none"/>
              <a:t>Telecommunication: </a:t>
            </a:r>
            <a:r>
              <a:rPr sz="2400" b="0" u="none"/>
              <a:t> Telecommunication companies use WAN’s to provide various services, including voice calls, video conferencing, and internet connectivity.</a:t>
            </a:r>
            <a:endParaRPr sz="2400" b="0" u="non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89605455" name="Заголовок 1"/>
          <p:cNvSpPr>
            <a:spLocks noGrp="1"/>
          </p:cNvSpPr>
          <p:nvPr>
            <p:ph type="title"/>
          </p:nvPr>
        </p:nvSpPr>
        <p:spPr bwMode="auto"/>
        <p:txBody>
          <a:bodyPr/>
          <a:lstStyle/>
          <a:p>
            <a:pPr>
              <a:defRPr/>
            </a:pPr>
            <a:r>
              <a:rPr/>
              <a:t>Dedicated Circuit Networks</a:t>
            </a:r>
            <a:endParaRPr/>
          </a:p>
        </p:txBody>
      </p:sp>
      <p:sp>
        <p:nvSpPr>
          <p:cNvPr id="184494245" name="Объект 2"/>
          <p:cNvSpPr>
            <a:spLocks noGrp="1"/>
          </p:cNvSpPr>
          <p:nvPr>
            <p:ph idx="1"/>
          </p:nvPr>
        </p:nvSpPr>
        <p:spPr bwMode="auto">
          <a:xfrm flipH="0" flipV="0">
            <a:off x="799252" y="1600202"/>
            <a:ext cx="10891996" cy="5327069"/>
          </a:xfrm>
        </p:spPr>
        <p:txBody>
          <a:bodyPr vertOverflow="overflow" horzOverflow="overflow" vert="horz" wrap="square" lIns="91440" tIns="45720" rIns="91440" bIns="45720" numCol="1" spcCol="0" rtlCol="0" fromWordArt="0" anchor="t" anchorCtr="0" forceAA="0" upright="0" compatLnSpc="0">
            <a:normAutofit fontScale="75000" lnSpcReduction="5000"/>
          </a:bodyPr>
          <a:lstStyle/>
          <a:p>
            <a:pPr algn="just">
              <a:defRPr/>
            </a:pPr>
            <a:endParaRPr lang="en-US" sz="3200" b="0" i="0" u="none" strike="noStrike" cap="none" spc="0">
              <a:solidFill>
                <a:schemeClr val="accent6">
                  <a:lumMod val="50000"/>
                </a:schemeClr>
              </a:solidFill>
              <a:latin typeface="Arial"/>
              <a:cs typeface="Arial"/>
            </a:endParaRPr>
          </a:p>
          <a:p>
            <a:pPr algn="just">
              <a:defRPr/>
            </a:pPr>
            <a:r>
              <a:rPr lang="en-US" sz="3200" b="0" i="0" u="none" strike="noStrike" cap="none" spc="0">
                <a:solidFill>
                  <a:schemeClr val="accent6">
                    <a:lumMod val="50000"/>
                  </a:schemeClr>
                </a:solidFill>
                <a:latin typeface="Arial"/>
                <a:ea typeface="Arial"/>
                <a:cs typeface="Arial"/>
              </a:rPr>
              <a:t>A dedicated circuit network, also known as a leased line or private line, is a type of telecommunication or data connection that provides a dedicated and exclusive communication path between two locations. Unlike shared networks, where multiple users or organizations share the same infrastructure and bandwidth, dedicated circuit networks offer a direct and private connection, ensuring a consistent and reliable data transfer rate.</a:t>
            </a:r>
            <a:endParaRPr/>
          </a:p>
          <a:p>
            <a:pPr algn="just">
              <a:defRPr/>
            </a:pPr>
            <a:r>
              <a:rPr/>
              <a:t>Dedicated-circuit networks remains essential for businesses and organizations that require reliable,high-performance and  secure connections between their various locations. However due to their costs and limitations in scalability, organization often evaluate other WAN options, such as Virtual Private Network(VPN) based on their specific requirements and budget constraints.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8711564" name="Заголовок 1"/>
          <p:cNvSpPr>
            <a:spLocks noGrp="1"/>
          </p:cNvSpPr>
          <p:nvPr>
            <p:ph type="title"/>
          </p:nvPr>
        </p:nvSpPr>
        <p:spPr bwMode="auto"/>
        <p:txBody>
          <a:bodyPr/>
          <a:lstStyle/>
          <a:p>
            <a:pPr>
              <a:defRPr/>
            </a:pPr>
            <a:r>
              <a:rPr/>
              <a:t>Advantage and Disadvantage</a:t>
            </a:r>
            <a:endParaRPr/>
          </a:p>
        </p:txBody>
      </p:sp>
      <p:sp>
        <p:nvSpPr>
          <p:cNvPr id="1537126007" name="Объект 2"/>
          <p:cNvSpPr>
            <a:spLocks noGrp="1"/>
          </p:cNvSpPr>
          <p:nvPr>
            <p:ph idx="1"/>
          </p:nvPr>
        </p:nvSpPr>
        <p:spPr bwMode="auto">
          <a:xfrm flipH="0" flipV="0">
            <a:off x="799252" y="1600202"/>
            <a:ext cx="11012965" cy="5114921"/>
          </a:xfrm>
        </p:spPr>
        <p:txBody>
          <a:bodyPr vertOverflow="overflow" horzOverflow="overflow" vert="horz" wrap="square" lIns="91440" tIns="45720" rIns="91440" bIns="45720" numCol="1" spcCol="0" rtlCol="0" fromWordArt="0" anchor="t" anchorCtr="0" forceAA="0" upright="0" compatLnSpc="0">
            <a:normAutofit fontScale="55000" lnSpcReduction="9000"/>
          </a:bodyPr>
          <a:lstStyle/>
          <a:p>
            <a:pPr marL="0" indent="0">
              <a:buFont typeface="Arial"/>
              <a:buNone/>
              <a:defRPr/>
            </a:pPr>
            <a:r>
              <a:rPr sz="3600" b="1" u="sng"/>
              <a:t>Advantage</a:t>
            </a:r>
            <a:endParaRPr sz="3600" b="1"/>
          </a:p>
          <a:p>
            <a:pPr algn="just">
              <a:defRPr/>
            </a:pPr>
            <a:r>
              <a:rPr sz="3600" b="1"/>
              <a:t>Reliability: </a:t>
            </a:r>
            <a:r>
              <a:rPr sz="3600" b="0"/>
              <a:t>Dedicated circuit networks offer high reliability as the connection is dedicated solely to the organization using it, minimizing the chances of congestion or network failures.</a:t>
            </a:r>
            <a:endParaRPr sz="3600" b="0"/>
          </a:p>
          <a:p>
            <a:pPr algn="just">
              <a:defRPr/>
            </a:pPr>
            <a:r>
              <a:rPr sz="3600" b="1"/>
              <a:t>Predictable Performance: </a:t>
            </a:r>
            <a:r>
              <a:rPr sz="3600" b="0"/>
              <a:t>The fixed bandwidth ensures predictable and stable network performance , allowing businesses to plan their operations effectively.</a:t>
            </a:r>
            <a:endParaRPr sz="3600" b="0"/>
          </a:p>
          <a:p>
            <a:pPr algn="just">
              <a:defRPr/>
            </a:pPr>
            <a:r>
              <a:rPr sz="3600" b="1"/>
              <a:t>Security:</a:t>
            </a:r>
            <a:r>
              <a:rPr sz="3600" b="0"/>
              <a:t> Because these lines are private and leased specifically for the organization, the data transmitted over dedicated-circuit  networks is generally more secure than data sent over public network.</a:t>
            </a:r>
            <a:endParaRPr sz="3600" b="0"/>
          </a:p>
          <a:p>
            <a:pPr marL="0" indent="0" algn="just">
              <a:buFont typeface="Arial"/>
              <a:buNone/>
              <a:defRPr/>
            </a:pPr>
            <a:r>
              <a:rPr sz="3600" b="1" u="sng"/>
              <a:t>Disadvantage</a:t>
            </a:r>
            <a:endParaRPr sz="3600" b="1" u="sng"/>
          </a:p>
          <a:p>
            <a:pPr algn="just">
              <a:defRPr/>
            </a:pPr>
            <a:r>
              <a:rPr sz="3600" b="1" u="none"/>
              <a:t>Cost:</a:t>
            </a:r>
            <a:r>
              <a:rPr sz="3600" b="0" u="none"/>
              <a:t> </a:t>
            </a:r>
            <a:r>
              <a:rPr sz="3600" b="0" u="none"/>
              <a:t>Leased lines can be expensive,especially for high bandwidth requirements, making them cost-effective  compared to other WAN technologies like VPN over the internet.</a:t>
            </a:r>
            <a:endParaRPr sz="3600" b="0" u="none"/>
          </a:p>
          <a:p>
            <a:pPr>
              <a:defRPr/>
            </a:pPr>
            <a:r>
              <a:rPr sz="3600" b="1" u="none"/>
              <a:t>Scalability:</a:t>
            </a:r>
            <a:endParaRPr sz="3600"/>
          </a:p>
          <a:p>
            <a:pPr>
              <a:defRPr/>
            </a:pPr>
            <a:r>
              <a:rPr lang="en-US" sz="3600" b="0" i="0" u="none" strike="noStrike" cap="none" spc="0">
                <a:solidFill>
                  <a:schemeClr val="tx1"/>
                </a:solidFill>
                <a:latin typeface="Arial"/>
                <a:ea typeface="Arial"/>
                <a:cs typeface="Arial"/>
              </a:rPr>
              <a:t>Making a dedicated-circuit network handle more data can be d</a:t>
            </a:r>
            <a:r>
              <a:rPr lang="en-US" sz="3600" b="0" i="0" u="none" strike="noStrike" cap="none" spc="0">
                <a:solidFill>
                  <a:schemeClr val="tx1"/>
                </a:solidFill>
                <a:latin typeface="Arial"/>
                <a:ea typeface="Arial"/>
                <a:cs typeface="Arial"/>
              </a:rPr>
              <a:t>ifficult and expensive, especially if you need a lot more capacity. It's like trying to make a small pipe carry a lot more water – it's not easy, and it can cost a lot of money. In simple terms, if you want your network to do a lot more at once, it might be tricky and pricey.</a:t>
            </a:r>
            <a:endParaRPr sz="3200" b="0" i="0" u="none" strike="noStrike" cap="none" spc="0">
              <a:solidFill>
                <a:schemeClr val="tx1"/>
              </a:solidFill>
              <a:latin typeface="Arial"/>
              <a:cs typeface="Arial"/>
            </a:endParaRPr>
          </a:p>
          <a:p>
            <a:pPr lvl="1">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25333598" name="Заголовок 1"/>
          <p:cNvSpPr>
            <a:spLocks noGrp="1"/>
          </p:cNvSpPr>
          <p:nvPr>
            <p:ph type="title"/>
          </p:nvPr>
        </p:nvSpPr>
        <p:spPr bwMode="auto"/>
        <p:txBody>
          <a:bodyPr/>
          <a:lstStyle/>
          <a:p>
            <a:pPr>
              <a:defRPr/>
            </a:pPr>
            <a:endParaRPr/>
          </a:p>
        </p:txBody>
      </p:sp>
      <p:sp>
        <p:nvSpPr>
          <p:cNvPr id="1708691134" name="Объект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ial">
  <a:themeElements>
    <a:clrScheme name="Official">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ONLYOFFICE/7.5.1.23</Application>
  <DocSecurity>0</DocSecurity>
  <PresentationFormat>Widescreen</PresentationFormat>
  <Paragraphs>0</Paragraphs>
  <Slides>6</Slides>
  <Notes>6</Notes>
  <HiddenSlides>0</HiddenSlides>
  <MMClips>2</MMClips>
  <ScaleCrop>0</ScaleCrop>
  <HeadingPairs>
    <vt:vector size="4" baseType="variant">
      <vt:variant>
        <vt:lpstr>Theme</vt:lpstr>
      </vt:variant>
      <vt:variant>
        <vt:i4>1</vt:i4>
      </vt:variant>
      <vt:variant>
        <vt:lpstr>Slide Titles</vt:lpstr>
      </vt:variant>
      <vt:variant>
        <vt:i4>6</vt:i4>
      </vt:variant>
    </vt:vector>
  </HeadingPairs>
  <TitlesOfParts>
    <vt:vector size="7" baseType="lpstr">
      <vt:lpstr>Theme 1</vt:lpstr>
      <vt:lpstr>Slide 1</vt:lpstr>
      <vt:lpstr>Slide 2</vt:lpstr>
      <vt:lpstr>Slide 3</vt:lpstr>
      <vt:lpstr>Slide 4</vt:lpstr>
      <vt:lpstr>Slide 5</vt:lpstr>
      <vt:lpstr>Slide 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8</cp:revision>
  <dcterms:modified xsi:type="dcterms:W3CDTF">2024-03-02T13:13:25Z</dcterms:modified>
  <cp:category/>
  <cp:contentStatus/>
  <cp:version/>
</cp:coreProperties>
</file>