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474831-69DB-4E57-9CCA-26DCC4209A3C}" v="85" dt="2024-08-16T06:11:16.317"/>
    <p1510:client id="{4EED4300-CA44-4507-A891-D3D2651FFF5A}" v="15" dt="2024-08-16T07:06:33.8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96" d="100"/>
          <a:sy n="96" d="100"/>
        </p:scale>
        <p:origin x="178"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bu Sharma" userId="2fc0d619dc0dfa08" providerId="LiveId" clId="{4EED4300-CA44-4507-A891-D3D2651FFF5A}"/>
    <pc:docChg chg="modSld">
      <pc:chgData name="shibu Sharma" userId="2fc0d619dc0dfa08" providerId="LiveId" clId="{4EED4300-CA44-4507-A891-D3D2651FFF5A}" dt="2024-08-16T07:06:33.825" v="14" actId="20577"/>
      <pc:docMkLst>
        <pc:docMk/>
      </pc:docMkLst>
      <pc:sldChg chg="modSp">
        <pc:chgData name="shibu Sharma" userId="2fc0d619dc0dfa08" providerId="LiveId" clId="{4EED4300-CA44-4507-A891-D3D2651FFF5A}" dt="2024-08-16T07:06:33.825" v="14" actId="20577"/>
        <pc:sldMkLst>
          <pc:docMk/>
          <pc:sldMk cId="1858332270" sldId="260"/>
        </pc:sldMkLst>
        <pc:graphicFrameChg chg="mod">
          <ac:chgData name="shibu Sharma" userId="2fc0d619dc0dfa08" providerId="LiveId" clId="{4EED4300-CA44-4507-A891-D3D2651FFF5A}" dt="2024-08-16T07:06:33.825" v="14" actId="20577"/>
          <ac:graphicFrameMkLst>
            <pc:docMk/>
            <pc:sldMk cId="1858332270" sldId="260"/>
            <ac:graphicFrameMk id="19" creationId="{D0678B70-FF58-8852-3439-DE817D085E47}"/>
          </ac:graphicFrameMkLst>
        </pc:graphicFrame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237EF4-C49A-4AED-9F63-C384A78DB39B}"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5AD7B8AD-714C-4D4A-8BB7-2BA67A9E0F78}">
      <dgm:prSet/>
      <dgm:spPr/>
      <dgm:t>
        <a:bodyPr/>
        <a:lstStyle/>
        <a:p>
          <a:pPr>
            <a:lnSpc>
              <a:spcPct val="100000"/>
            </a:lnSpc>
            <a:defRPr b="1"/>
          </a:pPr>
          <a:r>
            <a:rPr lang="en-US"/>
            <a:t>Admin</a:t>
          </a:r>
          <a:endParaRPr lang="en-US" dirty="0"/>
        </a:p>
      </dgm:t>
    </dgm:pt>
    <dgm:pt modelId="{7FC4E644-C854-4B94-9F3E-3E45242EC6D1}" type="parTrans" cxnId="{BAFA3B7D-90CD-4050-9662-B1547C89CF62}">
      <dgm:prSet/>
      <dgm:spPr/>
      <dgm:t>
        <a:bodyPr/>
        <a:lstStyle/>
        <a:p>
          <a:endParaRPr lang="en-US"/>
        </a:p>
      </dgm:t>
    </dgm:pt>
    <dgm:pt modelId="{B8175746-EC4F-453C-9191-B866D44E96FD}" type="sibTrans" cxnId="{BAFA3B7D-90CD-4050-9662-B1547C89CF62}">
      <dgm:prSet/>
      <dgm:spPr/>
      <dgm:t>
        <a:bodyPr/>
        <a:lstStyle/>
        <a:p>
          <a:endParaRPr lang="en-US"/>
        </a:p>
      </dgm:t>
    </dgm:pt>
    <dgm:pt modelId="{6CBFE1C5-C24D-4608-A8B0-D66D2EFBF556}">
      <dgm:prSet custT="1"/>
      <dgm:spPr/>
      <dgm:t>
        <a:bodyPr/>
        <a:lstStyle/>
        <a:p>
          <a:pPr>
            <a:lnSpc>
              <a:spcPct val="100000"/>
            </a:lnSpc>
          </a:pPr>
          <a:endParaRPr lang="en-US" sz="1800" dirty="0"/>
        </a:p>
      </dgm:t>
    </dgm:pt>
    <dgm:pt modelId="{46CA4776-DAEC-4C75-B678-513D855813FF}" type="parTrans" cxnId="{95FF010D-DF9C-4260-BDFA-4BFB2E565DD4}">
      <dgm:prSet/>
      <dgm:spPr/>
      <dgm:t>
        <a:bodyPr/>
        <a:lstStyle/>
        <a:p>
          <a:endParaRPr lang="en-US"/>
        </a:p>
      </dgm:t>
    </dgm:pt>
    <dgm:pt modelId="{31CE3F8D-B050-45DB-AAD2-2B0138AAB38C}" type="sibTrans" cxnId="{95FF010D-DF9C-4260-BDFA-4BFB2E565DD4}">
      <dgm:prSet/>
      <dgm:spPr/>
      <dgm:t>
        <a:bodyPr/>
        <a:lstStyle/>
        <a:p>
          <a:endParaRPr lang="en-US"/>
        </a:p>
      </dgm:t>
    </dgm:pt>
    <dgm:pt modelId="{76803F5F-1959-4DD1-A247-7A666D0CB251}">
      <dgm:prSet/>
      <dgm:spPr/>
      <dgm:t>
        <a:bodyPr/>
        <a:lstStyle/>
        <a:p>
          <a:pPr>
            <a:lnSpc>
              <a:spcPct val="100000"/>
            </a:lnSpc>
            <a:defRPr b="1"/>
          </a:pPr>
          <a:r>
            <a:rPr lang="en-US"/>
            <a:t>Voter</a:t>
          </a:r>
          <a:endParaRPr lang="en-US" dirty="0"/>
        </a:p>
      </dgm:t>
    </dgm:pt>
    <dgm:pt modelId="{691223C2-CA42-428E-8ACE-A122C0D78D06}" type="parTrans" cxnId="{9FF0E59E-6C7F-4864-BF49-3C228AE15895}">
      <dgm:prSet/>
      <dgm:spPr/>
      <dgm:t>
        <a:bodyPr/>
        <a:lstStyle/>
        <a:p>
          <a:endParaRPr lang="en-US"/>
        </a:p>
      </dgm:t>
    </dgm:pt>
    <dgm:pt modelId="{1B958982-2010-4F25-B9C4-F7C7ADCB2D88}" type="sibTrans" cxnId="{9FF0E59E-6C7F-4864-BF49-3C228AE15895}">
      <dgm:prSet/>
      <dgm:spPr/>
      <dgm:t>
        <a:bodyPr/>
        <a:lstStyle/>
        <a:p>
          <a:endParaRPr lang="en-US"/>
        </a:p>
      </dgm:t>
    </dgm:pt>
    <dgm:pt modelId="{24C3BD01-842D-457B-A730-A83035C7B5C1}">
      <dgm:prSet/>
      <dgm:spPr/>
      <dgm:t>
        <a:bodyPr/>
        <a:lstStyle/>
        <a:p>
          <a:pPr>
            <a:lnSpc>
              <a:spcPct val="100000"/>
            </a:lnSpc>
          </a:pPr>
          <a:endParaRPr lang="en-US" sz="1900" dirty="0"/>
        </a:p>
      </dgm:t>
    </dgm:pt>
    <dgm:pt modelId="{3F8AE18B-1BA8-495D-ADC1-037A21D8BF0E}" type="parTrans" cxnId="{B593E5F6-DEDB-4FC0-B9CC-7114B8DFBC61}">
      <dgm:prSet/>
      <dgm:spPr/>
      <dgm:t>
        <a:bodyPr/>
        <a:lstStyle/>
        <a:p>
          <a:endParaRPr lang="en-US"/>
        </a:p>
      </dgm:t>
    </dgm:pt>
    <dgm:pt modelId="{F80AC8B3-2851-4C45-B011-C75330AD8869}" type="sibTrans" cxnId="{B593E5F6-DEDB-4FC0-B9CC-7114B8DFBC61}">
      <dgm:prSet/>
      <dgm:spPr/>
      <dgm:t>
        <a:bodyPr/>
        <a:lstStyle/>
        <a:p>
          <a:endParaRPr lang="en-US"/>
        </a:p>
      </dgm:t>
    </dgm:pt>
    <dgm:pt modelId="{F5B3D776-E04E-4166-B400-91446EC124CB}">
      <dgm:prSet custT="1"/>
      <dgm:spPr/>
      <dgm:t>
        <a:bodyPr/>
        <a:lstStyle/>
        <a:p>
          <a:r>
            <a:rPr lang="en-US" sz="1800" dirty="0">
              <a:solidFill>
                <a:schemeClr val="tx2"/>
              </a:solidFill>
              <a:latin typeface="Times New Roman" panose="02020603050405020304" pitchFamily="18" charset="0"/>
              <a:cs typeface="Times New Roman" panose="02020603050405020304" pitchFamily="18" charset="0"/>
            </a:rPr>
            <a:t>- Login.</a:t>
          </a:r>
        </a:p>
      </dgm:t>
    </dgm:pt>
    <dgm:pt modelId="{F9A93CCC-6175-4689-9204-AB786F063173}" type="parTrans" cxnId="{B6EB72EF-6FA9-41D0-AC81-18EA087D5CE8}">
      <dgm:prSet/>
      <dgm:spPr/>
      <dgm:t>
        <a:bodyPr/>
        <a:lstStyle/>
        <a:p>
          <a:endParaRPr lang="en-IN"/>
        </a:p>
      </dgm:t>
    </dgm:pt>
    <dgm:pt modelId="{AC6D72C0-E249-4CD7-A35E-662855632E76}" type="sibTrans" cxnId="{B6EB72EF-6FA9-41D0-AC81-18EA087D5CE8}">
      <dgm:prSet/>
      <dgm:spPr/>
      <dgm:t>
        <a:bodyPr/>
        <a:lstStyle/>
        <a:p>
          <a:endParaRPr lang="en-IN"/>
        </a:p>
      </dgm:t>
    </dgm:pt>
    <dgm:pt modelId="{76B490AA-2912-484F-B777-A4D435833BE1}">
      <dgm:prSet custT="1"/>
      <dgm:spPr/>
      <dgm:t>
        <a:bodyPr/>
        <a:lstStyle/>
        <a:p>
          <a:r>
            <a:rPr lang="en-US" sz="1800" dirty="0">
              <a:solidFill>
                <a:schemeClr val="tx2"/>
              </a:solidFill>
              <a:latin typeface="Times New Roman" panose="02020603050405020304" pitchFamily="18" charset="0"/>
              <a:cs typeface="Times New Roman" panose="02020603050405020304" pitchFamily="18" charset="0"/>
            </a:rPr>
            <a:t>- Vote For candidate</a:t>
          </a:r>
        </a:p>
      </dgm:t>
    </dgm:pt>
    <dgm:pt modelId="{E9EA3819-0998-4CD4-8713-3EC53CE22B12}" type="parTrans" cxnId="{D2FA5D5B-371F-41BA-96EF-ADD7D38DE09A}">
      <dgm:prSet/>
      <dgm:spPr/>
      <dgm:t>
        <a:bodyPr/>
        <a:lstStyle/>
        <a:p>
          <a:endParaRPr lang="en-IN"/>
        </a:p>
      </dgm:t>
    </dgm:pt>
    <dgm:pt modelId="{507FE1E5-0059-4541-AE6D-E0D6A02B7978}" type="sibTrans" cxnId="{D2FA5D5B-371F-41BA-96EF-ADD7D38DE09A}">
      <dgm:prSet/>
      <dgm:spPr/>
      <dgm:t>
        <a:bodyPr/>
        <a:lstStyle/>
        <a:p>
          <a:endParaRPr lang="en-IN"/>
        </a:p>
      </dgm:t>
    </dgm:pt>
    <dgm:pt modelId="{2D3262A7-245E-4F07-87F8-50514CC2F7EA}">
      <dgm:prSet custT="1"/>
      <dgm:spPr/>
      <dgm:t>
        <a:bodyPr/>
        <a:lstStyle/>
        <a:p>
          <a:r>
            <a:rPr lang="en-US" sz="1800" dirty="0">
              <a:solidFill>
                <a:schemeClr val="tx2"/>
              </a:solidFill>
              <a:latin typeface="Times New Roman" panose="02020603050405020304" pitchFamily="18" charset="0"/>
              <a:cs typeface="Times New Roman" panose="02020603050405020304" pitchFamily="18" charset="0"/>
            </a:rPr>
            <a:t>- View Profile</a:t>
          </a:r>
        </a:p>
      </dgm:t>
    </dgm:pt>
    <dgm:pt modelId="{E0E5BA1B-E406-4C16-A1D3-C57CB72AA2F0}" type="parTrans" cxnId="{2971A361-D3C5-4EB6-BA0C-25C40DD2E933}">
      <dgm:prSet/>
      <dgm:spPr/>
      <dgm:t>
        <a:bodyPr/>
        <a:lstStyle/>
        <a:p>
          <a:endParaRPr lang="en-IN"/>
        </a:p>
      </dgm:t>
    </dgm:pt>
    <dgm:pt modelId="{6465E478-6499-4A68-8BEF-F1A031E439B5}" type="sibTrans" cxnId="{2971A361-D3C5-4EB6-BA0C-25C40DD2E933}">
      <dgm:prSet/>
      <dgm:spPr/>
      <dgm:t>
        <a:bodyPr/>
        <a:lstStyle/>
        <a:p>
          <a:endParaRPr lang="en-IN"/>
        </a:p>
      </dgm:t>
    </dgm:pt>
    <dgm:pt modelId="{5029B69E-4186-49E6-8C67-248325CD2B71}">
      <dgm:prSet custT="1"/>
      <dgm:spPr/>
      <dgm:t>
        <a:bodyPr/>
        <a:lstStyle/>
        <a:p>
          <a:r>
            <a:rPr lang="en-US" sz="1800" dirty="0">
              <a:solidFill>
                <a:schemeClr val="tx2"/>
              </a:solidFill>
              <a:latin typeface="Times New Roman" panose="02020603050405020304" pitchFamily="18" charset="0"/>
              <a:cs typeface="Times New Roman" panose="02020603050405020304" pitchFamily="18" charset="0"/>
            </a:rPr>
            <a:t>- Sees the Results after Vote</a:t>
          </a:r>
        </a:p>
      </dgm:t>
    </dgm:pt>
    <dgm:pt modelId="{DCCB85E7-49D7-4678-9093-F0C38D1892A0}" type="parTrans" cxnId="{A4423540-F67D-4729-A42A-FBC1835877A0}">
      <dgm:prSet/>
      <dgm:spPr/>
      <dgm:t>
        <a:bodyPr/>
        <a:lstStyle/>
        <a:p>
          <a:endParaRPr lang="en-IN"/>
        </a:p>
      </dgm:t>
    </dgm:pt>
    <dgm:pt modelId="{66F0A7F2-CFBD-4FB3-A7CE-5EB347D6F30A}" type="sibTrans" cxnId="{A4423540-F67D-4729-A42A-FBC1835877A0}">
      <dgm:prSet/>
      <dgm:spPr/>
      <dgm:t>
        <a:bodyPr/>
        <a:lstStyle/>
        <a:p>
          <a:endParaRPr lang="en-IN"/>
        </a:p>
      </dgm:t>
    </dgm:pt>
    <dgm:pt modelId="{082EAE8A-012B-4380-B39D-A2EADF432E53}">
      <dgm:prSet custT="1"/>
      <dgm:spPr/>
      <dgm:t>
        <a:bodyPr/>
        <a:lstStyle/>
        <a:p>
          <a:r>
            <a:rPr lang="en-US" sz="1800" dirty="0">
              <a:solidFill>
                <a:schemeClr val="tx2"/>
              </a:solidFill>
              <a:latin typeface="Times New Roman" panose="02020603050405020304" pitchFamily="18" charset="0"/>
              <a:cs typeface="Times New Roman" panose="02020603050405020304" pitchFamily="18" charset="0"/>
            </a:rPr>
            <a:t>- Provide Feedback</a:t>
          </a:r>
        </a:p>
      </dgm:t>
    </dgm:pt>
    <dgm:pt modelId="{C6816A54-2436-4E2B-B3A1-1346B20DAF33}" type="parTrans" cxnId="{D1CB6DF9-DA62-4394-AE7D-A8A4FF2EC224}">
      <dgm:prSet/>
      <dgm:spPr/>
      <dgm:t>
        <a:bodyPr/>
        <a:lstStyle/>
        <a:p>
          <a:endParaRPr lang="en-IN"/>
        </a:p>
      </dgm:t>
    </dgm:pt>
    <dgm:pt modelId="{4BC36303-A2F3-4AD9-BD32-19BD40C8F6C7}" type="sibTrans" cxnId="{D1CB6DF9-DA62-4394-AE7D-A8A4FF2EC224}">
      <dgm:prSet/>
      <dgm:spPr/>
      <dgm:t>
        <a:bodyPr/>
        <a:lstStyle/>
        <a:p>
          <a:endParaRPr lang="en-IN"/>
        </a:p>
      </dgm:t>
    </dgm:pt>
    <dgm:pt modelId="{E312AD19-C419-43B8-A2FF-E09B4D3571E7}">
      <dgm:prSet/>
      <dgm:spPr/>
      <dgm:t>
        <a:bodyPr/>
        <a:lstStyle/>
        <a:p>
          <a:pPr>
            <a:lnSpc>
              <a:spcPct val="100000"/>
            </a:lnSpc>
          </a:pPr>
          <a:endParaRPr lang="en-US" sz="1900" dirty="0"/>
        </a:p>
      </dgm:t>
    </dgm:pt>
    <dgm:pt modelId="{7C47F9B7-5F18-4505-A376-42EA9F5119D1}" type="parTrans" cxnId="{F80A7189-D4A4-4B1D-B290-37AFECBD4BD7}">
      <dgm:prSet/>
      <dgm:spPr/>
      <dgm:t>
        <a:bodyPr/>
        <a:lstStyle/>
        <a:p>
          <a:endParaRPr lang="en-IN"/>
        </a:p>
      </dgm:t>
    </dgm:pt>
    <dgm:pt modelId="{1422EB46-3B06-4B20-8170-2F6083A8234C}" type="sibTrans" cxnId="{F80A7189-D4A4-4B1D-B290-37AFECBD4BD7}">
      <dgm:prSet/>
      <dgm:spPr/>
      <dgm:t>
        <a:bodyPr/>
        <a:lstStyle/>
        <a:p>
          <a:endParaRPr lang="en-IN"/>
        </a:p>
      </dgm:t>
    </dgm:pt>
    <dgm:pt modelId="{A6139979-CA18-4347-87B2-10D58317BE32}">
      <dgm:prSet custT="1"/>
      <dgm:spPr/>
      <dgm:t>
        <a:bodyPr/>
        <a:lstStyle/>
        <a:p>
          <a:r>
            <a:rPr lang="en-US" sz="1800">
              <a:solidFill>
                <a:schemeClr val="tx2"/>
              </a:solidFill>
              <a:latin typeface="Times New Roman" panose="02020603050405020304" pitchFamily="18" charset="0"/>
              <a:cs typeface="Times New Roman" panose="02020603050405020304" pitchFamily="18" charset="0"/>
            </a:rPr>
            <a:t>- Login.</a:t>
          </a:r>
          <a:endParaRPr lang="en-US" sz="1800" dirty="0">
            <a:solidFill>
              <a:schemeClr val="tx2"/>
            </a:solidFill>
            <a:latin typeface="Times New Roman" panose="02020603050405020304" pitchFamily="18" charset="0"/>
            <a:cs typeface="Times New Roman" panose="02020603050405020304" pitchFamily="18" charset="0"/>
          </a:endParaRPr>
        </a:p>
      </dgm:t>
    </dgm:pt>
    <dgm:pt modelId="{7727E534-2EDA-4E56-AE4E-DE8A70762C6B}" type="parTrans" cxnId="{A97C515C-4363-4DE5-B97E-BEDC4D6D82F7}">
      <dgm:prSet/>
      <dgm:spPr/>
      <dgm:t>
        <a:bodyPr/>
        <a:lstStyle/>
        <a:p>
          <a:endParaRPr lang="en-IN"/>
        </a:p>
      </dgm:t>
    </dgm:pt>
    <dgm:pt modelId="{0135405F-BE7E-44B2-92FA-7C5BD0EA9440}" type="sibTrans" cxnId="{A97C515C-4363-4DE5-B97E-BEDC4D6D82F7}">
      <dgm:prSet/>
      <dgm:spPr/>
      <dgm:t>
        <a:bodyPr/>
        <a:lstStyle/>
        <a:p>
          <a:endParaRPr lang="en-IN"/>
        </a:p>
      </dgm:t>
    </dgm:pt>
    <dgm:pt modelId="{7058609D-F824-4957-83BC-C4827213151E}">
      <dgm:prSet custT="1"/>
      <dgm:spPr/>
      <dgm:t>
        <a:bodyPr/>
        <a:lstStyle/>
        <a:p>
          <a:r>
            <a:rPr lang="en-US" sz="1800">
              <a:solidFill>
                <a:schemeClr val="tx2"/>
              </a:solidFill>
              <a:latin typeface="Times New Roman" panose="02020603050405020304" pitchFamily="18" charset="0"/>
              <a:cs typeface="Times New Roman" panose="02020603050405020304" pitchFamily="18" charset="0"/>
            </a:rPr>
            <a:t>- Add/Delete Program</a:t>
          </a:r>
          <a:endParaRPr lang="en-US" sz="1800" dirty="0">
            <a:solidFill>
              <a:schemeClr val="tx2"/>
            </a:solidFill>
            <a:latin typeface="Times New Roman" panose="02020603050405020304" pitchFamily="18" charset="0"/>
            <a:cs typeface="Times New Roman" panose="02020603050405020304" pitchFamily="18" charset="0"/>
          </a:endParaRPr>
        </a:p>
      </dgm:t>
    </dgm:pt>
    <dgm:pt modelId="{6959C033-091C-4B7D-B99B-60A62506B2DF}" type="parTrans" cxnId="{4F80BB0D-8538-4C8E-84F8-2AF2EF0A57B0}">
      <dgm:prSet/>
      <dgm:spPr/>
      <dgm:t>
        <a:bodyPr/>
        <a:lstStyle/>
        <a:p>
          <a:endParaRPr lang="en-IN"/>
        </a:p>
      </dgm:t>
    </dgm:pt>
    <dgm:pt modelId="{0E941F45-BD9A-41B9-910F-A37F1E96C85A}" type="sibTrans" cxnId="{4F80BB0D-8538-4C8E-84F8-2AF2EF0A57B0}">
      <dgm:prSet/>
      <dgm:spPr/>
      <dgm:t>
        <a:bodyPr/>
        <a:lstStyle/>
        <a:p>
          <a:endParaRPr lang="en-IN"/>
        </a:p>
      </dgm:t>
    </dgm:pt>
    <dgm:pt modelId="{B62F818A-44FA-41BB-B2F8-F099D8043E0C}">
      <dgm:prSet custT="1"/>
      <dgm:spPr/>
      <dgm:t>
        <a:bodyPr/>
        <a:lstStyle/>
        <a:p>
          <a:r>
            <a:rPr lang="en-US" sz="1800">
              <a:solidFill>
                <a:schemeClr val="tx2"/>
              </a:solidFill>
              <a:latin typeface="Times New Roman" panose="02020603050405020304" pitchFamily="18" charset="0"/>
              <a:cs typeface="Times New Roman" panose="02020603050405020304" pitchFamily="18" charset="0"/>
            </a:rPr>
            <a:t>- Add/Edit/Delete Students</a:t>
          </a:r>
          <a:endParaRPr lang="en-US" sz="1800" dirty="0">
            <a:solidFill>
              <a:schemeClr val="tx2"/>
            </a:solidFill>
            <a:latin typeface="Times New Roman" panose="02020603050405020304" pitchFamily="18" charset="0"/>
            <a:cs typeface="Times New Roman" panose="02020603050405020304" pitchFamily="18" charset="0"/>
          </a:endParaRPr>
        </a:p>
      </dgm:t>
    </dgm:pt>
    <dgm:pt modelId="{3EB7DB4E-F713-4D46-BB8D-A4908DB9FB40}" type="parTrans" cxnId="{35BEAA3B-9E80-4E6B-A996-B6BBADE59981}">
      <dgm:prSet/>
      <dgm:spPr/>
      <dgm:t>
        <a:bodyPr/>
        <a:lstStyle/>
        <a:p>
          <a:endParaRPr lang="en-IN"/>
        </a:p>
      </dgm:t>
    </dgm:pt>
    <dgm:pt modelId="{F705F4B3-9762-4415-BE97-7CB002D622F6}" type="sibTrans" cxnId="{35BEAA3B-9E80-4E6B-A996-B6BBADE59981}">
      <dgm:prSet/>
      <dgm:spPr/>
      <dgm:t>
        <a:bodyPr/>
        <a:lstStyle/>
        <a:p>
          <a:endParaRPr lang="en-IN"/>
        </a:p>
      </dgm:t>
    </dgm:pt>
    <dgm:pt modelId="{23EB8E50-200A-4F49-BE87-0BA64AAFC811}">
      <dgm:prSet custT="1"/>
      <dgm:spPr/>
      <dgm:t>
        <a:bodyPr/>
        <a:lstStyle/>
        <a:p>
          <a:r>
            <a:rPr lang="en-US" sz="1800">
              <a:solidFill>
                <a:schemeClr val="tx2"/>
              </a:solidFill>
              <a:latin typeface="Times New Roman" panose="02020603050405020304" pitchFamily="18" charset="0"/>
              <a:cs typeface="Times New Roman" panose="02020603050405020304" pitchFamily="18" charset="0"/>
            </a:rPr>
            <a:t>- Add/Delete Candidates</a:t>
          </a:r>
          <a:endParaRPr lang="en-US" sz="1800" dirty="0">
            <a:solidFill>
              <a:schemeClr val="tx2"/>
            </a:solidFill>
            <a:latin typeface="Times New Roman" panose="02020603050405020304" pitchFamily="18" charset="0"/>
            <a:cs typeface="Times New Roman" panose="02020603050405020304" pitchFamily="18" charset="0"/>
          </a:endParaRPr>
        </a:p>
      </dgm:t>
    </dgm:pt>
    <dgm:pt modelId="{15B683FE-DFB6-4E1E-AF10-8842FB90FFD3}" type="parTrans" cxnId="{836144A8-B4EC-47E4-8EFC-AD8E85082511}">
      <dgm:prSet/>
      <dgm:spPr/>
      <dgm:t>
        <a:bodyPr/>
        <a:lstStyle/>
        <a:p>
          <a:endParaRPr lang="en-IN"/>
        </a:p>
      </dgm:t>
    </dgm:pt>
    <dgm:pt modelId="{8051A906-1074-47DC-84F6-36E510B723AB}" type="sibTrans" cxnId="{836144A8-B4EC-47E4-8EFC-AD8E85082511}">
      <dgm:prSet/>
      <dgm:spPr/>
      <dgm:t>
        <a:bodyPr/>
        <a:lstStyle/>
        <a:p>
          <a:endParaRPr lang="en-IN"/>
        </a:p>
      </dgm:t>
    </dgm:pt>
    <dgm:pt modelId="{2DD0933E-1536-4F25-BC45-268B0F8AAD2E}">
      <dgm:prSet custT="1"/>
      <dgm:spPr/>
      <dgm:t>
        <a:bodyPr/>
        <a:lstStyle/>
        <a:p>
          <a:r>
            <a:rPr lang="en-US" sz="1800">
              <a:solidFill>
                <a:schemeClr val="tx2"/>
              </a:solidFill>
              <a:latin typeface="Times New Roman" panose="02020603050405020304" pitchFamily="18" charset="0"/>
              <a:cs typeface="Times New Roman" panose="02020603050405020304" pitchFamily="18" charset="0"/>
            </a:rPr>
            <a:t>- Dashboard(Contains all list of Candidates)</a:t>
          </a:r>
          <a:endParaRPr lang="en-US" sz="1800" dirty="0">
            <a:solidFill>
              <a:schemeClr val="tx2"/>
            </a:solidFill>
            <a:latin typeface="Times New Roman" panose="02020603050405020304" pitchFamily="18" charset="0"/>
            <a:cs typeface="Times New Roman" panose="02020603050405020304" pitchFamily="18" charset="0"/>
          </a:endParaRPr>
        </a:p>
      </dgm:t>
    </dgm:pt>
    <dgm:pt modelId="{94861B69-6BEF-4341-B984-6E3A8BD3DEF3}" type="parTrans" cxnId="{456EECA1-831D-41BC-98CA-C3F19F53426C}">
      <dgm:prSet/>
      <dgm:spPr/>
      <dgm:t>
        <a:bodyPr/>
        <a:lstStyle/>
        <a:p>
          <a:endParaRPr lang="en-IN"/>
        </a:p>
      </dgm:t>
    </dgm:pt>
    <dgm:pt modelId="{2C6996D1-B1C3-4C43-9F02-AE990CEBF277}" type="sibTrans" cxnId="{456EECA1-831D-41BC-98CA-C3F19F53426C}">
      <dgm:prSet/>
      <dgm:spPr/>
      <dgm:t>
        <a:bodyPr/>
        <a:lstStyle/>
        <a:p>
          <a:endParaRPr lang="en-IN"/>
        </a:p>
      </dgm:t>
    </dgm:pt>
    <dgm:pt modelId="{F59683D2-0822-4C7E-A168-D0ECBE4B032D}">
      <dgm:prSet custT="1"/>
      <dgm:spPr/>
      <dgm:t>
        <a:bodyPr/>
        <a:lstStyle/>
        <a:p>
          <a:r>
            <a:rPr lang="en-US" sz="1800" dirty="0">
              <a:solidFill>
                <a:schemeClr val="tx2"/>
              </a:solidFill>
              <a:latin typeface="Times New Roman" panose="02020603050405020304" pitchFamily="18" charset="0"/>
              <a:cs typeface="Times New Roman" panose="02020603050405020304" pitchFamily="18" charset="0"/>
            </a:rPr>
            <a:t>- Results(Provide the as a whole results )</a:t>
          </a:r>
        </a:p>
      </dgm:t>
    </dgm:pt>
    <dgm:pt modelId="{FBB52CCE-1D3A-414F-8DD2-FDF976262088}" type="parTrans" cxnId="{35E614D2-8791-465C-A3EA-47FCF3B5E052}">
      <dgm:prSet/>
      <dgm:spPr/>
      <dgm:t>
        <a:bodyPr/>
        <a:lstStyle/>
        <a:p>
          <a:endParaRPr lang="en-IN"/>
        </a:p>
      </dgm:t>
    </dgm:pt>
    <dgm:pt modelId="{DD8423AB-1BB0-4CA3-9937-89D6EBC1A3D6}" type="sibTrans" cxnId="{35E614D2-8791-465C-A3EA-47FCF3B5E052}">
      <dgm:prSet/>
      <dgm:spPr/>
      <dgm:t>
        <a:bodyPr/>
        <a:lstStyle/>
        <a:p>
          <a:endParaRPr lang="en-IN"/>
        </a:p>
      </dgm:t>
    </dgm:pt>
    <dgm:pt modelId="{C5FCDDC4-2D04-4D68-925D-9E66E533F04F}">
      <dgm:prSet custT="1"/>
      <dgm:spPr/>
      <dgm:t>
        <a:bodyPr/>
        <a:lstStyle/>
        <a:p>
          <a:r>
            <a:rPr lang="en-US" sz="1800" dirty="0">
              <a:solidFill>
                <a:schemeClr val="tx2"/>
              </a:solidFill>
              <a:latin typeface="Times New Roman" panose="02020603050405020304" pitchFamily="18" charset="0"/>
              <a:cs typeface="Times New Roman" panose="02020603050405020304" pitchFamily="18" charset="0"/>
            </a:rPr>
            <a:t>- View all Details of Student/Candidates</a:t>
          </a:r>
        </a:p>
      </dgm:t>
    </dgm:pt>
    <dgm:pt modelId="{078B9B44-72EE-4365-ABEE-4E3508CAC678}" type="parTrans" cxnId="{326448EC-6C6C-429C-9841-F7ADE8EA81E7}">
      <dgm:prSet/>
      <dgm:spPr/>
      <dgm:t>
        <a:bodyPr/>
        <a:lstStyle/>
        <a:p>
          <a:endParaRPr lang="en-IN"/>
        </a:p>
      </dgm:t>
    </dgm:pt>
    <dgm:pt modelId="{F5330D07-CC72-4EC1-8F62-00B793F5B70A}" type="sibTrans" cxnId="{326448EC-6C6C-429C-9841-F7ADE8EA81E7}">
      <dgm:prSet/>
      <dgm:spPr/>
      <dgm:t>
        <a:bodyPr/>
        <a:lstStyle/>
        <a:p>
          <a:endParaRPr lang="en-IN"/>
        </a:p>
      </dgm:t>
    </dgm:pt>
    <dgm:pt modelId="{7181AFA0-4F75-4FE3-899F-10D50EE37AE0}">
      <dgm:prSet custT="1"/>
      <dgm:spPr/>
      <dgm:t>
        <a:bodyPr/>
        <a:lstStyle/>
        <a:p>
          <a:r>
            <a:rPr lang="en-US" sz="1800" dirty="0">
              <a:solidFill>
                <a:schemeClr val="tx2"/>
              </a:solidFill>
              <a:latin typeface="Times New Roman" panose="02020603050405020304" pitchFamily="18" charset="0"/>
              <a:cs typeface="Times New Roman" panose="02020603050405020304" pitchFamily="18" charset="0"/>
            </a:rPr>
            <a:t>- Log Out</a:t>
          </a:r>
        </a:p>
      </dgm:t>
    </dgm:pt>
    <dgm:pt modelId="{C1513659-36F3-47D7-966D-4F91FF618F3D}" type="parTrans" cxnId="{5DB5447E-620C-40D0-9B15-FC28AD9A8D94}">
      <dgm:prSet/>
      <dgm:spPr/>
      <dgm:t>
        <a:bodyPr/>
        <a:lstStyle/>
        <a:p>
          <a:endParaRPr lang="en-IN"/>
        </a:p>
      </dgm:t>
    </dgm:pt>
    <dgm:pt modelId="{079112DC-DC51-43A8-82BA-6E2795D92886}" type="sibTrans" cxnId="{5DB5447E-620C-40D0-9B15-FC28AD9A8D94}">
      <dgm:prSet/>
      <dgm:spPr/>
      <dgm:t>
        <a:bodyPr/>
        <a:lstStyle/>
        <a:p>
          <a:endParaRPr lang="en-IN"/>
        </a:p>
      </dgm:t>
    </dgm:pt>
    <dgm:pt modelId="{7B0C3FB7-9522-4378-A5BA-9D9BC11FF2F7}">
      <dgm:prSet custT="1"/>
      <dgm:spPr/>
      <dgm:t>
        <a:bodyPr/>
        <a:lstStyle/>
        <a:p>
          <a:r>
            <a:rPr lang="en-US" sz="1800" dirty="0">
              <a:solidFill>
                <a:schemeClr val="tx2"/>
              </a:solidFill>
              <a:latin typeface="Times New Roman" panose="02020603050405020304" pitchFamily="18" charset="0"/>
              <a:cs typeface="Times New Roman" panose="02020603050405020304" pitchFamily="18" charset="0"/>
            </a:rPr>
            <a:t>-Generate Results</a:t>
          </a:r>
        </a:p>
      </dgm:t>
    </dgm:pt>
    <dgm:pt modelId="{045EE958-7ADB-4BD8-9730-A8D925AB125C}" type="parTrans" cxnId="{C36890AE-3D9B-4331-9F62-3D5A7F0F386A}">
      <dgm:prSet/>
      <dgm:spPr/>
      <dgm:t>
        <a:bodyPr/>
        <a:lstStyle/>
        <a:p>
          <a:endParaRPr lang="en-IN"/>
        </a:p>
      </dgm:t>
    </dgm:pt>
    <dgm:pt modelId="{49501579-8553-4325-BBE3-D7392E1944D0}" type="sibTrans" cxnId="{C36890AE-3D9B-4331-9F62-3D5A7F0F386A}">
      <dgm:prSet/>
      <dgm:spPr/>
      <dgm:t>
        <a:bodyPr/>
        <a:lstStyle/>
        <a:p>
          <a:endParaRPr lang="en-IN"/>
        </a:p>
      </dgm:t>
    </dgm:pt>
    <dgm:pt modelId="{45F9F219-E2EB-41E5-9006-4FFCD56400FE}">
      <dgm:prSet custT="1"/>
      <dgm:spPr/>
      <dgm:t>
        <a:bodyPr/>
        <a:lstStyle/>
        <a:p>
          <a:r>
            <a:rPr lang="en-US" sz="1800" dirty="0">
              <a:solidFill>
                <a:schemeClr val="tx2"/>
              </a:solidFill>
              <a:latin typeface="Times New Roman" panose="02020603050405020304" pitchFamily="18" charset="0"/>
              <a:cs typeface="Times New Roman" panose="02020603050405020304" pitchFamily="18" charset="0"/>
            </a:rPr>
            <a:t>- View all Candidates</a:t>
          </a:r>
        </a:p>
      </dgm:t>
    </dgm:pt>
    <dgm:pt modelId="{002E7BA3-905F-45F9-86D9-3756E4CD9065}" type="parTrans" cxnId="{5405FC6A-A883-4513-AAC4-23D0924BB160}">
      <dgm:prSet/>
      <dgm:spPr/>
      <dgm:t>
        <a:bodyPr/>
        <a:lstStyle/>
        <a:p>
          <a:endParaRPr lang="en-IN"/>
        </a:p>
      </dgm:t>
    </dgm:pt>
    <dgm:pt modelId="{FF7F0648-AADF-48E2-8F59-7B000501EDA8}" type="sibTrans" cxnId="{5405FC6A-A883-4513-AAC4-23D0924BB160}">
      <dgm:prSet/>
      <dgm:spPr/>
      <dgm:t>
        <a:bodyPr/>
        <a:lstStyle/>
        <a:p>
          <a:endParaRPr lang="en-IN"/>
        </a:p>
      </dgm:t>
    </dgm:pt>
    <dgm:pt modelId="{DADFA019-F94B-49C7-8B22-37B5F5AE0460}">
      <dgm:prSet custT="1"/>
      <dgm:spPr/>
      <dgm:t>
        <a:bodyPr/>
        <a:lstStyle/>
        <a:p>
          <a:r>
            <a:rPr lang="en-US" sz="1800" dirty="0">
              <a:solidFill>
                <a:schemeClr val="tx2"/>
              </a:solidFill>
              <a:latin typeface="Times New Roman" panose="02020603050405020304" pitchFamily="18" charset="0"/>
              <a:cs typeface="Times New Roman" panose="02020603050405020304" pitchFamily="18" charset="0"/>
            </a:rPr>
            <a:t>- Log Out</a:t>
          </a:r>
        </a:p>
      </dgm:t>
    </dgm:pt>
    <dgm:pt modelId="{342E4A58-F468-4D5A-9862-F1B71DB9C503}" type="parTrans" cxnId="{43898D5B-CE52-4ADA-8549-569DB78BF363}">
      <dgm:prSet/>
      <dgm:spPr/>
      <dgm:t>
        <a:bodyPr/>
        <a:lstStyle/>
        <a:p>
          <a:endParaRPr lang="en-IN"/>
        </a:p>
      </dgm:t>
    </dgm:pt>
    <dgm:pt modelId="{9E583FC1-19B4-4490-B67F-7C7D353A61D9}" type="sibTrans" cxnId="{43898D5B-CE52-4ADA-8549-569DB78BF363}">
      <dgm:prSet/>
      <dgm:spPr/>
      <dgm:t>
        <a:bodyPr/>
        <a:lstStyle/>
        <a:p>
          <a:endParaRPr lang="en-IN"/>
        </a:p>
      </dgm:t>
    </dgm:pt>
    <dgm:pt modelId="{811022F7-3299-4D76-B187-9F35BD6B54B8}" type="pres">
      <dgm:prSet presAssocID="{C2237EF4-C49A-4AED-9F63-C384A78DB39B}" presName="root" presStyleCnt="0">
        <dgm:presLayoutVars>
          <dgm:dir/>
          <dgm:resizeHandles val="exact"/>
        </dgm:presLayoutVars>
      </dgm:prSet>
      <dgm:spPr/>
    </dgm:pt>
    <dgm:pt modelId="{699853DE-D613-4889-B6A7-5196A204158E}" type="pres">
      <dgm:prSet presAssocID="{5AD7B8AD-714C-4D4A-8BB7-2BA67A9E0F78}" presName="compNode" presStyleCnt="0"/>
      <dgm:spPr/>
    </dgm:pt>
    <dgm:pt modelId="{3899145F-858E-44DB-BB90-384ADAC7DF36}" type="pres">
      <dgm:prSet presAssocID="{5AD7B8AD-714C-4D4A-8BB7-2BA67A9E0F7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 Network"/>
        </a:ext>
      </dgm:extLst>
    </dgm:pt>
    <dgm:pt modelId="{EE2CBFA6-3C77-4567-BAE3-EF6C7253AFBC}" type="pres">
      <dgm:prSet presAssocID="{5AD7B8AD-714C-4D4A-8BB7-2BA67A9E0F78}" presName="iconSpace" presStyleCnt="0"/>
      <dgm:spPr/>
    </dgm:pt>
    <dgm:pt modelId="{CD84925B-E8C2-4838-8C0B-AF776E794AD6}" type="pres">
      <dgm:prSet presAssocID="{5AD7B8AD-714C-4D4A-8BB7-2BA67A9E0F78}" presName="parTx" presStyleLbl="revTx" presStyleIdx="0" presStyleCnt="4">
        <dgm:presLayoutVars>
          <dgm:chMax val="0"/>
          <dgm:chPref val="0"/>
        </dgm:presLayoutVars>
      </dgm:prSet>
      <dgm:spPr/>
    </dgm:pt>
    <dgm:pt modelId="{92E9C79E-7316-4849-A1D2-ACB53C019F23}" type="pres">
      <dgm:prSet presAssocID="{5AD7B8AD-714C-4D4A-8BB7-2BA67A9E0F78}" presName="txSpace" presStyleCnt="0"/>
      <dgm:spPr/>
    </dgm:pt>
    <dgm:pt modelId="{0DA96213-725D-4743-902A-C802E38F6B0B}" type="pres">
      <dgm:prSet presAssocID="{5AD7B8AD-714C-4D4A-8BB7-2BA67A9E0F78}" presName="desTx" presStyleLbl="revTx" presStyleIdx="1" presStyleCnt="4" custLinFactNeighborX="14736" custLinFactNeighborY="-2124">
        <dgm:presLayoutVars/>
      </dgm:prSet>
      <dgm:spPr/>
    </dgm:pt>
    <dgm:pt modelId="{E2A757C6-358B-4C91-AAA7-B3725799C2D0}" type="pres">
      <dgm:prSet presAssocID="{B8175746-EC4F-453C-9191-B866D44E96FD}" presName="sibTrans" presStyleCnt="0"/>
      <dgm:spPr/>
    </dgm:pt>
    <dgm:pt modelId="{9C214511-F3B5-415A-B333-02BEA30611A4}" type="pres">
      <dgm:prSet presAssocID="{76803F5F-1959-4DD1-A247-7A666D0CB251}" presName="compNode" presStyleCnt="0"/>
      <dgm:spPr/>
    </dgm:pt>
    <dgm:pt modelId="{E54AFC95-C850-4576-BF01-23792EFE09B6}" type="pres">
      <dgm:prSet presAssocID="{76803F5F-1959-4DD1-A247-7A666D0CB25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A1BD06F5-E874-488F-8A06-FA3739C0B926}" type="pres">
      <dgm:prSet presAssocID="{76803F5F-1959-4DD1-A247-7A666D0CB251}" presName="iconSpace" presStyleCnt="0"/>
      <dgm:spPr/>
    </dgm:pt>
    <dgm:pt modelId="{FCAA6419-DBF7-4E69-8B8F-DD6F8D5B04B7}" type="pres">
      <dgm:prSet presAssocID="{76803F5F-1959-4DD1-A247-7A666D0CB251}" presName="parTx" presStyleLbl="revTx" presStyleIdx="2" presStyleCnt="4">
        <dgm:presLayoutVars>
          <dgm:chMax val="0"/>
          <dgm:chPref val="0"/>
        </dgm:presLayoutVars>
      </dgm:prSet>
      <dgm:spPr/>
    </dgm:pt>
    <dgm:pt modelId="{96EF4A24-C34D-4430-ACEB-75A8EE8725F2}" type="pres">
      <dgm:prSet presAssocID="{76803F5F-1959-4DD1-A247-7A666D0CB251}" presName="txSpace" presStyleCnt="0"/>
      <dgm:spPr/>
    </dgm:pt>
    <dgm:pt modelId="{58ABAAFB-1306-44FA-997B-5FD5230ADF78}" type="pres">
      <dgm:prSet presAssocID="{76803F5F-1959-4DD1-A247-7A666D0CB251}" presName="desTx" presStyleLbl="revTx" presStyleIdx="3" presStyleCnt="4" custScaleX="75726" custLinFactNeighborX="12652" custLinFactNeighborY="-184">
        <dgm:presLayoutVars/>
      </dgm:prSet>
      <dgm:spPr/>
    </dgm:pt>
  </dgm:ptLst>
  <dgm:cxnLst>
    <dgm:cxn modelId="{08298E08-7997-4CCF-9566-F3BFB6FC0530}" type="presOf" srcId="{082EAE8A-012B-4380-B39D-A2EADF432E53}" destId="{58ABAAFB-1306-44FA-997B-5FD5230ADF78}" srcOrd="0" destOrd="6" presId="urn:microsoft.com/office/officeart/2018/5/layout/CenteredIconLabelDescriptionList"/>
    <dgm:cxn modelId="{9816DD08-62DA-4922-A0A7-E6BCF888470B}" type="presOf" srcId="{E312AD19-C419-43B8-A2FF-E09B4D3571E7}" destId="{58ABAAFB-1306-44FA-997B-5FD5230ADF78}" srcOrd="0" destOrd="8" presId="urn:microsoft.com/office/officeart/2018/5/layout/CenteredIconLabelDescriptionList"/>
    <dgm:cxn modelId="{95FF010D-DF9C-4260-BDFA-4BFB2E565DD4}" srcId="{5AD7B8AD-714C-4D4A-8BB7-2BA67A9E0F78}" destId="{6CBFE1C5-C24D-4608-A8B0-D66D2EFBF556}" srcOrd="0" destOrd="0" parTransId="{46CA4776-DAEC-4C75-B678-513D855813FF}" sibTransId="{31CE3F8D-B050-45DB-AAD2-2B0138AAB38C}"/>
    <dgm:cxn modelId="{4F80BB0D-8538-4C8E-84F8-2AF2EF0A57B0}" srcId="{6CBFE1C5-C24D-4608-A8B0-D66D2EFBF556}" destId="{7058609D-F824-4957-83BC-C4827213151E}" srcOrd="1" destOrd="0" parTransId="{6959C033-091C-4B7D-B99B-60A62506B2DF}" sibTransId="{0E941F45-BD9A-41B9-910F-A37F1E96C85A}"/>
    <dgm:cxn modelId="{9D5A0822-5956-4976-BD58-A0A23180A4AD}" type="presOf" srcId="{7058609D-F824-4957-83BC-C4827213151E}" destId="{0DA96213-725D-4743-902A-C802E38F6B0B}" srcOrd="0" destOrd="2" presId="urn:microsoft.com/office/officeart/2018/5/layout/CenteredIconLabelDescriptionList"/>
    <dgm:cxn modelId="{E7D66422-4CF7-4233-AA76-0A4376D2E8CD}" type="presOf" srcId="{F59683D2-0822-4C7E-A168-D0ECBE4B032D}" destId="{0DA96213-725D-4743-902A-C802E38F6B0B}" srcOrd="0" destOrd="6" presId="urn:microsoft.com/office/officeart/2018/5/layout/CenteredIconLabelDescriptionList"/>
    <dgm:cxn modelId="{46865822-CDC2-45AE-8706-4E4909A78500}" type="presOf" srcId="{2DD0933E-1536-4F25-BC45-268B0F8AAD2E}" destId="{0DA96213-725D-4743-902A-C802E38F6B0B}" srcOrd="0" destOrd="5" presId="urn:microsoft.com/office/officeart/2018/5/layout/CenteredIconLabelDescriptionList"/>
    <dgm:cxn modelId="{C73F4827-3E00-4B90-A027-1596BE7C89CF}" type="presOf" srcId="{7B0C3FB7-9522-4378-A5BA-9D9BC11FF2F7}" destId="{0DA96213-725D-4743-902A-C802E38F6B0B}" srcOrd="0" destOrd="7" presId="urn:microsoft.com/office/officeart/2018/5/layout/CenteredIconLabelDescriptionList"/>
    <dgm:cxn modelId="{2C45372F-205F-4A09-BFA0-19300E994A44}" type="presOf" srcId="{DADFA019-F94B-49C7-8B22-37B5F5AE0460}" destId="{58ABAAFB-1306-44FA-997B-5FD5230ADF78}" srcOrd="0" destOrd="7" presId="urn:microsoft.com/office/officeart/2018/5/layout/CenteredIconLabelDescriptionList"/>
    <dgm:cxn modelId="{2AC45D38-40A2-44E7-8AA0-BBC646B6D587}" type="presOf" srcId="{C2237EF4-C49A-4AED-9F63-C384A78DB39B}" destId="{811022F7-3299-4D76-B187-9F35BD6B54B8}" srcOrd="0" destOrd="0" presId="urn:microsoft.com/office/officeart/2018/5/layout/CenteredIconLabelDescriptionList"/>
    <dgm:cxn modelId="{35BEAA3B-9E80-4E6B-A996-B6BBADE59981}" srcId="{6CBFE1C5-C24D-4608-A8B0-D66D2EFBF556}" destId="{B62F818A-44FA-41BB-B2F8-F099D8043E0C}" srcOrd="2" destOrd="0" parTransId="{3EB7DB4E-F713-4D46-BB8D-A4908DB9FB40}" sibTransId="{F705F4B3-9762-4415-BE97-7CB002D622F6}"/>
    <dgm:cxn modelId="{A4423540-F67D-4729-A42A-FBC1835877A0}" srcId="{24C3BD01-842D-457B-A730-A83035C7B5C1}" destId="{5029B69E-4186-49E6-8C67-248325CD2B71}" srcOrd="4" destOrd="0" parTransId="{DCCB85E7-49D7-4678-9093-F0C38D1892A0}" sibTransId="{66F0A7F2-CFBD-4FB3-A7CE-5EB347D6F30A}"/>
    <dgm:cxn modelId="{D2FA5D5B-371F-41BA-96EF-ADD7D38DE09A}" srcId="{24C3BD01-842D-457B-A730-A83035C7B5C1}" destId="{76B490AA-2912-484F-B777-A4D435833BE1}" srcOrd="2" destOrd="0" parTransId="{E9EA3819-0998-4CD4-8713-3EC53CE22B12}" sibTransId="{507FE1E5-0059-4541-AE6D-E0D6A02B7978}"/>
    <dgm:cxn modelId="{43898D5B-CE52-4ADA-8549-569DB78BF363}" srcId="{24C3BD01-842D-457B-A730-A83035C7B5C1}" destId="{DADFA019-F94B-49C7-8B22-37B5F5AE0460}" srcOrd="6" destOrd="0" parTransId="{342E4A58-F468-4D5A-9862-F1B71DB9C503}" sibTransId="{9E583FC1-19B4-4490-B67F-7C7D353A61D9}"/>
    <dgm:cxn modelId="{A97C515C-4363-4DE5-B97E-BEDC4D6D82F7}" srcId="{6CBFE1C5-C24D-4608-A8B0-D66D2EFBF556}" destId="{A6139979-CA18-4347-87B2-10D58317BE32}" srcOrd="0" destOrd="0" parTransId="{7727E534-2EDA-4E56-AE4E-DE8A70762C6B}" sibTransId="{0135405F-BE7E-44B2-92FA-7C5BD0EA9440}"/>
    <dgm:cxn modelId="{2971A361-D3C5-4EB6-BA0C-25C40DD2E933}" srcId="{24C3BD01-842D-457B-A730-A83035C7B5C1}" destId="{2D3262A7-245E-4F07-87F8-50514CC2F7EA}" srcOrd="3" destOrd="0" parTransId="{E0E5BA1B-E406-4C16-A1D3-C57CB72AA2F0}" sibTransId="{6465E478-6499-4A68-8BEF-F1A031E439B5}"/>
    <dgm:cxn modelId="{35328B43-D3A1-4838-A1C2-6C7D81CD1A88}" type="presOf" srcId="{76803F5F-1959-4DD1-A247-7A666D0CB251}" destId="{FCAA6419-DBF7-4E69-8B8F-DD6F8D5B04B7}" srcOrd="0" destOrd="0" presId="urn:microsoft.com/office/officeart/2018/5/layout/CenteredIconLabelDescriptionList"/>
    <dgm:cxn modelId="{184C7464-CDF7-4D48-AC2A-959B05EA3B97}" type="presOf" srcId="{F5B3D776-E04E-4166-B400-91446EC124CB}" destId="{58ABAAFB-1306-44FA-997B-5FD5230ADF78}" srcOrd="0" destOrd="1" presId="urn:microsoft.com/office/officeart/2018/5/layout/CenteredIconLabelDescriptionList"/>
    <dgm:cxn modelId="{D3E3594A-4BAB-42BB-A1FC-45509B2AFE57}" type="presOf" srcId="{B62F818A-44FA-41BB-B2F8-F099D8043E0C}" destId="{0DA96213-725D-4743-902A-C802E38F6B0B}" srcOrd="0" destOrd="3" presId="urn:microsoft.com/office/officeart/2018/5/layout/CenteredIconLabelDescriptionList"/>
    <dgm:cxn modelId="{5405FC6A-A883-4513-AAC4-23D0924BB160}" srcId="{24C3BD01-842D-457B-A730-A83035C7B5C1}" destId="{45F9F219-E2EB-41E5-9006-4FFCD56400FE}" srcOrd="1" destOrd="0" parTransId="{002E7BA3-905F-45F9-86D9-3756E4CD9065}" sibTransId="{FF7F0648-AADF-48E2-8F59-7B000501EDA8}"/>
    <dgm:cxn modelId="{5685A956-C490-496C-8407-552545B9044A}" type="presOf" srcId="{A6139979-CA18-4347-87B2-10D58317BE32}" destId="{0DA96213-725D-4743-902A-C802E38F6B0B}" srcOrd="0" destOrd="1" presId="urn:microsoft.com/office/officeart/2018/5/layout/CenteredIconLabelDescriptionList"/>
    <dgm:cxn modelId="{968FF379-5C26-4B11-919F-D3EE332BFE45}" type="presOf" srcId="{6CBFE1C5-C24D-4608-A8B0-D66D2EFBF556}" destId="{0DA96213-725D-4743-902A-C802E38F6B0B}" srcOrd="0" destOrd="0" presId="urn:microsoft.com/office/officeart/2018/5/layout/CenteredIconLabelDescriptionList"/>
    <dgm:cxn modelId="{BAFA3B7D-90CD-4050-9662-B1547C89CF62}" srcId="{C2237EF4-C49A-4AED-9F63-C384A78DB39B}" destId="{5AD7B8AD-714C-4D4A-8BB7-2BA67A9E0F78}" srcOrd="0" destOrd="0" parTransId="{7FC4E644-C854-4B94-9F3E-3E45242EC6D1}" sibTransId="{B8175746-EC4F-453C-9191-B866D44E96FD}"/>
    <dgm:cxn modelId="{5DB5447E-620C-40D0-9B15-FC28AD9A8D94}" srcId="{6CBFE1C5-C24D-4608-A8B0-D66D2EFBF556}" destId="{7181AFA0-4F75-4FE3-899F-10D50EE37AE0}" srcOrd="8" destOrd="0" parTransId="{C1513659-36F3-47D7-966D-4F91FF618F3D}" sibTransId="{079112DC-DC51-43A8-82BA-6E2795D92886}"/>
    <dgm:cxn modelId="{D9579283-F54C-4F7F-A4E7-C36FBEE543E4}" type="presOf" srcId="{C5FCDDC4-2D04-4D68-925D-9E66E533F04F}" destId="{0DA96213-725D-4743-902A-C802E38F6B0B}" srcOrd="0" destOrd="8" presId="urn:microsoft.com/office/officeart/2018/5/layout/CenteredIconLabelDescriptionList"/>
    <dgm:cxn modelId="{F80A7189-D4A4-4B1D-B290-37AFECBD4BD7}" srcId="{76803F5F-1959-4DD1-A247-7A666D0CB251}" destId="{E312AD19-C419-43B8-A2FF-E09B4D3571E7}" srcOrd="1" destOrd="0" parTransId="{7C47F9B7-5F18-4505-A376-42EA9F5119D1}" sibTransId="{1422EB46-3B06-4B20-8170-2F6083A8234C}"/>
    <dgm:cxn modelId="{9961B28A-F434-4273-8894-8C1AD46A16D6}" type="presOf" srcId="{76B490AA-2912-484F-B777-A4D435833BE1}" destId="{58ABAAFB-1306-44FA-997B-5FD5230ADF78}" srcOrd="0" destOrd="3" presId="urn:microsoft.com/office/officeart/2018/5/layout/CenteredIconLabelDescriptionList"/>
    <dgm:cxn modelId="{9FF0E59E-6C7F-4864-BF49-3C228AE15895}" srcId="{C2237EF4-C49A-4AED-9F63-C384A78DB39B}" destId="{76803F5F-1959-4DD1-A247-7A666D0CB251}" srcOrd="1" destOrd="0" parTransId="{691223C2-CA42-428E-8ACE-A122C0D78D06}" sibTransId="{1B958982-2010-4F25-B9C4-F7C7ADCB2D88}"/>
    <dgm:cxn modelId="{456EECA1-831D-41BC-98CA-C3F19F53426C}" srcId="{6CBFE1C5-C24D-4608-A8B0-D66D2EFBF556}" destId="{2DD0933E-1536-4F25-BC45-268B0F8AAD2E}" srcOrd="4" destOrd="0" parTransId="{94861B69-6BEF-4341-B984-6E3A8BD3DEF3}" sibTransId="{2C6996D1-B1C3-4C43-9F02-AE990CEBF277}"/>
    <dgm:cxn modelId="{7692FCA1-D994-42E2-A72D-1C59885B5338}" type="presOf" srcId="{5029B69E-4186-49E6-8C67-248325CD2B71}" destId="{58ABAAFB-1306-44FA-997B-5FD5230ADF78}" srcOrd="0" destOrd="5" presId="urn:microsoft.com/office/officeart/2018/5/layout/CenteredIconLabelDescriptionList"/>
    <dgm:cxn modelId="{836144A8-B4EC-47E4-8EFC-AD8E85082511}" srcId="{6CBFE1C5-C24D-4608-A8B0-D66D2EFBF556}" destId="{23EB8E50-200A-4F49-BE87-0BA64AAFC811}" srcOrd="3" destOrd="0" parTransId="{15B683FE-DFB6-4E1E-AF10-8842FB90FFD3}" sibTransId="{8051A906-1074-47DC-84F6-36E510B723AB}"/>
    <dgm:cxn modelId="{C36890AE-3D9B-4331-9F62-3D5A7F0F386A}" srcId="{6CBFE1C5-C24D-4608-A8B0-D66D2EFBF556}" destId="{7B0C3FB7-9522-4378-A5BA-9D9BC11FF2F7}" srcOrd="6" destOrd="0" parTransId="{045EE958-7ADB-4BD8-9730-A8D925AB125C}" sibTransId="{49501579-8553-4325-BBE3-D7392E1944D0}"/>
    <dgm:cxn modelId="{F51539BC-1BE7-4334-83BD-AA75A313E4D1}" type="presOf" srcId="{5AD7B8AD-714C-4D4A-8BB7-2BA67A9E0F78}" destId="{CD84925B-E8C2-4838-8C0B-AF776E794AD6}" srcOrd="0" destOrd="0" presId="urn:microsoft.com/office/officeart/2018/5/layout/CenteredIconLabelDescriptionList"/>
    <dgm:cxn modelId="{61BE4DC4-20BE-4EC2-880B-67BC5E849EF6}" type="presOf" srcId="{23EB8E50-200A-4F49-BE87-0BA64AAFC811}" destId="{0DA96213-725D-4743-902A-C802E38F6B0B}" srcOrd="0" destOrd="4" presId="urn:microsoft.com/office/officeart/2018/5/layout/CenteredIconLabelDescriptionList"/>
    <dgm:cxn modelId="{3CFF6EC7-C9C7-4B08-9B89-CE809EE69C1F}" type="presOf" srcId="{45F9F219-E2EB-41E5-9006-4FFCD56400FE}" destId="{58ABAAFB-1306-44FA-997B-5FD5230ADF78}" srcOrd="0" destOrd="2" presId="urn:microsoft.com/office/officeart/2018/5/layout/CenteredIconLabelDescriptionList"/>
    <dgm:cxn modelId="{99BC53D1-6E62-49D0-9284-16BAAC1050FB}" type="presOf" srcId="{7181AFA0-4F75-4FE3-899F-10D50EE37AE0}" destId="{0DA96213-725D-4743-902A-C802E38F6B0B}" srcOrd="0" destOrd="9" presId="urn:microsoft.com/office/officeart/2018/5/layout/CenteredIconLabelDescriptionList"/>
    <dgm:cxn modelId="{35E614D2-8791-465C-A3EA-47FCF3B5E052}" srcId="{6CBFE1C5-C24D-4608-A8B0-D66D2EFBF556}" destId="{F59683D2-0822-4C7E-A168-D0ECBE4B032D}" srcOrd="5" destOrd="0" parTransId="{FBB52CCE-1D3A-414F-8DD2-FDF976262088}" sibTransId="{DD8423AB-1BB0-4CA3-9937-89D6EBC1A3D6}"/>
    <dgm:cxn modelId="{1516C6EB-045C-4ED3-92EF-46C071A3AA31}" type="presOf" srcId="{2D3262A7-245E-4F07-87F8-50514CC2F7EA}" destId="{58ABAAFB-1306-44FA-997B-5FD5230ADF78}" srcOrd="0" destOrd="4" presId="urn:microsoft.com/office/officeart/2018/5/layout/CenteredIconLabelDescriptionList"/>
    <dgm:cxn modelId="{326448EC-6C6C-429C-9841-F7ADE8EA81E7}" srcId="{6CBFE1C5-C24D-4608-A8B0-D66D2EFBF556}" destId="{C5FCDDC4-2D04-4D68-925D-9E66E533F04F}" srcOrd="7" destOrd="0" parTransId="{078B9B44-72EE-4365-ABEE-4E3508CAC678}" sibTransId="{F5330D07-CC72-4EC1-8F62-00B793F5B70A}"/>
    <dgm:cxn modelId="{B6EB72EF-6FA9-41D0-AC81-18EA087D5CE8}" srcId="{24C3BD01-842D-457B-A730-A83035C7B5C1}" destId="{F5B3D776-E04E-4166-B400-91446EC124CB}" srcOrd="0" destOrd="0" parTransId="{F9A93CCC-6175-4689-9204-AB786F063173}" sibTransId="{AC6D72C0-E249-4CD7-A35E-662855632E76}"/>
    <dgm:cxn modelId="{B593E5F6-DEDB-4FC0-B9CC-7114B8DFBC61}" srcId="{76803F5F-1959-4DD1-A247-7A666D0CB251}" destId="{24C3BD01-842D-457B-A730-A83035C7B5C1}" srcOrd="0" destOrd="0" parTransId="{3F8AE18B-1BA8-495D-ADC1-037A21D8BF0E}" sibTransId="{F80AC8B3-2851-4C45-B011-C75330AD8869}"/>
    <dgm:cxn modelId="{D1CB6DF9-DA62-4394-AE7D-A8A4FF2EC224}" srcId="{24C3BD01-842D-457B-A730-A83035C7B5C1}" destId="{082EAE8A-012B-4380-B39D-A2EADF432E53}" srcOrd="5" destOrd="0" parTransId="{C6816A54-2436-4E2B-B3A1-1346B20DAF33}" sibTransId="{4BC36303-A2F3-4AD9-BD32-19BD40C8F6C7}"/>
    <dgm:cxn modelId="{D3F321FF-53B3-450F-8CF3-EFC2B0A98504}" type="presOf" srcId="{24C3BD01-842D-457B-A730-A83035C7B5C1}" destId="{58ABAAFB-1306-44FA-997B-5FD5230ADF78}" srcOrd="0" destOrd="0" presId="urn:microsoft.com/office/officeart/2018/5/layout/CenteredIconLabelDescriptionList"/>
    <dgm:cxn modelId="{BC574EBA-35F5-4FDD-82EC-60DFEF71B08B}" type="presParOf" srcId="{811022F7-3299-4D76-B187-9F35BD6B54B8}" destId="{699853DE-D613-4889-B6A7-5196A204158E}" srcOrd="0" destOrd="0" presId="urn:microsoft.com/office/officeart/2018/5/layout/CenteredIconLabelDescriptionList"/>
    <dgm:cxn modelId="{FE7821BF-63FD-44C7-B58A-176FA165E765}" type="presParOf" srcId="{699853DE-D613-4889-B6A7-5196A204158E}" destId="{3899145F-858E-44DB-BB90-384ADAC7DF36}" srcOrd="0" destOrd="0" presId="urn:microsoft.com/office/officeart/2018/5/layout/CenteredIconLabelDescriptionList"/>
    <dgm:cxn modelId="{14ADA37F-ED79-43D0-8095-9C50F49D386B}" type="presParOf" srcId="{699853DE-D613-4889-B6A7-5196A204158E}" destId="{EE2CBFA6-3C77-4567-BAE3-EF6C7253AFBC}" srcOrd="1" destOrd="0" presId="urn:microsoft.com/office/officeart/2018/5/layout/CenteredIconLabelDescriptionList"/>
    <dgm:cxn modelId="{0760E8EB-1FFD-4BE1-9261-2D4151A44B7D}" type="presParOf" srcId="{699853DE-D613-4889-B6A7-5196A204158E}" destId="{CD84925B-E8C2-4838-8C0B-AF776E794AD6}" srcOrd="2" destOrd="0" presId="urn:microsoft.com/office/officeart/2018/5/layout/CenteredIconLabelDescriptionList"/>
    <dgm:cxn modelId="{627A313A-B0EC-4C28-8774-88F1AED6B3A7}" type="presParOf" srcId="{699853DE-D613-4889-B6A7-5196A204158E}" destId="{92E9C79E-7316-4849-A1D2-ACB53C019F23}" srcOrd="3" destOrd="0" presId="urn:microsoft.com/office/officeart/2018/5/layout/CenteredIconLabelDescriptionList"/>
    <dgm:cxn modelId="{EC9D110D-B294-452B-8949-A516F7E2025F}" type="presParOf" srcId="{699853DE-D613-4889-B6A7-5196A204158E}" destId="{0DA96213-725D-4743-902A-C802E38F6B0B}" srcOrd="4" destOrd="0" presId="urn:microsoft.com/office/officeart/2018/5/layout/CenteredIconLabelDescriptionList"/>
    <dgm:cxn modelId="{AFB1FC06-44AB-4CA6-8FF4-FAB92915AC4E}" type="presParOf" srcId="{811022F7-3299-4D76-B187-9F35BD6B54B8}" destId="{E2A757C6-358B-4C91-AAA7-B3725799C2D0}" srcOrd="1" destOrd="0" presId="urn:microsoft.com/office/officeart/2018/5/layout/CenteredIconLabelDescriptionList"/>
    <dgm:cxn modelId="{82C0F3B1-5F65-4D91-A6B4-D2C558069D45}" type="presParOf" srcId="{811022F7-3299-4D76-B187-9F35BD6B54B8}" destId="{9C214511-F3B5-415A-B333-02BEA30611A4}" srcOrd="2" destOrd="0" presId="urn:microsoft.com/office/officeart/2018/5/layout/CenteredIconLabelDescriptionList"/>
    <dgm:cxn modelId="{8337649D-1AFD-48B8-8F58-B6A5AF577BC5}" type="presParOf" srcId="{9C214511-F3B5-415A-B333-02BEA30611A4}" destId="{E54AFC95-C850-4576-BF01-23792EFE09B6}" srcOrd="0" destOrd="0" presId="urn:microsoft.com/office/officeart/2018/5/layout/CenteredIconLabelDescriptionList"/>
    <dgm:cxn modelId="{2E1D6304-F5D4-4999-A4FD-5A2B894570B8}" type="presParOf" srcId="{9C214511-F3B5-415A-B333-02BEA30611A4}" destId="{A1BD06F5-E874-488F-8A06-FA3739C0B926}" srcOrd="1" destOrd="0" presId="urn:microsoft.com/office/officeart/2018/5/layout/CenteredIconLabelDescriptionList"/>
    <dgm:cxn modelId="{678D8003-969B-4EF7-8D3C-0952C98BEDA4}" type="presParOf" srcId="{9C214511-F3B5-415A-B333-02BEA30611A4}" destId="{FCAA6419-DBF7-4E69-8B8F-DD6F8D5B04B7}" srcOrd="2" destOrd="0" presId="urn:microsoft.com/office/officeart/2018/5/layout/CenteredIconLabelDescriptionList"/>
    <dgm:cxn modelId="{8ACFB0CC-92A8-4DE5-A930-C96DCD0425A5}" type="presParOf" srcId="{9C214511-F3B5-415A-B333-02BEA30611A4}" destId="{96EF4A24-C34D-4430-ACEB-75A8EE8725F2}" srcOrd="3" destOrd="0" presId="urn:microsoft.com/office/officeart/2018/5/layout/CenteredIconLabelDescriptionList"/>
    <dgm:cxn modelId="{000E0746-76EA-4969-B962-3303170698FA}" type="presParOf" srcId="{9C214511-F3B5-415A-B333-02BEA30611A4}" destId="{58ABAAFB-1306-44FA-997B-5FD5230ADF78}"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02345C-FAF9-4C52-8DE8-8020BE744186}"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48BAE5BF-7FF7-494B-A34A-C83C222A20EE}">
      <dgm:prSet custT="1"/>
      <dgm:spPr/>
      <dgm:t>
        <a:bodyPr/>
        <a:lstStyle/>
        <a:p>
          <a:pPr>
            <a:lnSpc>
              <a:spcPct val="100000"/>
            </a:lnSpc>
          </a:pPr>
          <a:r>
            <a:rPr lang="en-US" sz="2400" dirty="0"/>
            <a:t>To simplify and enhance the convenience of voting</a:t>
          </a:r>
        </a:p>
      </dgm:t>
    </dgm:pt>
    <dgm:pt modelId="{25935033-085F-4188-B47C-F9F4F05A691D}" type="parTrans" cxnId="{2DDC3CC2-A757-43D2-BAF7-A36C58DEDB2E}">
      <dgm:prSet/>
      <dgm:spPr/>
      <dgm:t>
        <a:bodyPr/>
        <a:lstStyle/>
        <a:p>
          <a:endParaRPr lang="en-US"/>
        </a:p>
      </dgm:t>
    </dgm:pt>
    <dgm:pt modelId="{A757F253-293E-4D4D-812B-2D9229DF5302}" type="sibTrans" cxnId="{2DDC3CC2-A757-43D2-BAF7-A36C58DEDB2E}">
      <dgm:prSet/>
      <dgm:spPr/>
      <dgm:t>
        <a:bodyPr/>
        <a:lstStyle/>
        <a:p>
          <a:pPr>
            <a:lnSpc>
              <a:spcPct val="100000"/>
            </a:lnSpc>
          </a:pPr>
          <a:endParaRPr lang="en-US"/>
        </a:p>
      </dgm:t>
    </dgm:pt>
    <dgm:pt modelId="{B3080EB5-78E1-4B48-BFBC-DDEB5E9254E5}">
      <dgm:prSet custT="1"/>
      <dgm:spPr/>
      <dgm:t>
        <a:bodyPr/>
        <a:lstStyle/>
        <a:p>
          <a:pPr>
            <a:lnSpc>
              <a:spcPct val="100000"/>
            </a:lnSpc>
          </a:pPr>
          <a:r>
            <a:rPr lang="en-US" sz="2400" dirty="0"/>
            <a:t>To provide details to students about their enrollment through email.</a:t>
          </a:r>
        </a:p>
      </dgm:t>
    </dgm:pt>
    <dgm:pt modelId="{44F727A4-8B1C-4844-A469-AAF4BAF3C2ED}" type="parTrans" cxnId="{B2915C9A-4947-4B3B-9DCF-75621AD000F9}">
      <dgm:prSet/>
      <dgm:spPr/>
      <dgm:t>
        <a:bodyPr/>
        <a:lstStyle/>
        <a:p>
          <a:endParaRPr lang="en-US"/>
        </a:p>
      </dgm:t>
    </dgm:pt>
    <dgm:pt modelId="{8F2C8CC8-14FF-4598-ABB9-16F34A9035F9}" type="sibTrans" cxnId="{B2915C9A-4947-4B3B-9DCF-75621AD000F9}">
      <dgm:prSet/>
      <dgm:spPr/>
      <dgm:t>
        <a:bodyPr/>
        <a:lstStyle/>
        <a:p>
          <a:pPr>
            <a:lnSpc>
              <a:spcPct val="100000"/>
            </a:lnSpc>
          </a:pPr>
          <a:endParaRPr lang="en-US"/>
        </a:p>
      </dgm:t>
    </dgm:pt>
    <dgm:pt modelId="{91FF3AAE-7564-4B99-9059-EB6C71B4FABC}">
      <dgm:prSet custT="1"/>
      <dgm:spPr/>
      <dgm:t>
        <a:bodyPr/>
        <a:lstStyle/>
        <a:p>
          <a:pPr>
            <a:lnSpc>
              <a:spcPct val="100000"/>
            </a:lnSpc>
          </a:pPr>
          <a:r>
            <a:rPr lang="en-US" sz="2400" dirty="0"/>
            <a:t>To increasing</a:t>
          </a:r>
          <a:r>
            <a:rPr lang="en-US" sz="2400" b="1" dirty="0"/>
            <a:t> </a:t>
          </a:r>
          <a:r>
            <a:rPr lang="en-US" sz="2400" dirty="0"/>
            <a:t>voter</a:t>
          </a:r>
          <a:r>
            <a:rPr lang="en-US" sz="2400" b="1" dirty="0"/>
            <a:t> </a:t>
          </a:r>
          <a:r>
            <a:rPr lang="en-US" sz="2400" dirty="0"/>
            <a:t>turnout  </a:t>
          </a:r>
        </a:p>
      </dgm:t>
    </dgm:pt>
    <dgm:pt modelId="{E30A3EBB-3B02-4A15-9FD3-FC5F70DF4FEF}" type="parTrans" cxnId="{F871D34E-CC59-4B91-818D-1D0A7EF0BDA0}">
      <dgm:prSet/>
      <dgm:spPr/>
      <dgm:t>
        <a:bodyPr/>
        <a:lstStyle/>
        <a:p>
          <a:endParaRPr lang="en-US"/>
        </a:p>
      </dgm:t>
    </dgm:pt>
    <dgm:pt modelId="{55FEE19C-EAFF-4274-A33D-E8882AA6334F}" type="sibTrans" cxnId="{F871D34E-CC59-4B91-818D-1D0A7EF0BDA0}">
      <dgm:prSet/>
      <dgm:spPr/>
      <dgm:t>
        <a:bodyPr/>
        <a:lstStyle/>
        <a:p>
          <a:pPr>
            <a:lnSpc>
              <a:spcPct val="100000"/>
            </a:lnSpc>
          </a:pPr>
          <a:endParaRPr lang="en-US"/>
        </a:p>
      </dgm:t>
    </dgm:pt>
    <dgm:pt modelId="{0B9C6974-AB7D-4EC8-8537-5879EDED8556}">
      <dgm:prSet custT="1"/>
      <dgm:spPr/>
      <dgm:t>
        <a:bodyPr/>
        <a:lstStyle/>
        <a:p>
          <a:pPr>
            <a:lnSpc>
              <a:spcPct val="100000"/>
            </a:lnSpc>
          </a:pPr>
          <a:r>
            <a:rPr lang="en-US" sz="2400" dirty="0"/>
            <a:t>To improve the accuracy and efficiency</a:t>
          </a:r>
        </a:p>
      </dgm:t>
    </dgm:pt>
    <dgm:pt modelId="{3647F653-4754-457D-9926-47675D9A7FCA}" type="parTrans" cxnId="{D1FB594C-845B-4831-96DD-668427986762}">
      <dgm:prSet/>
      <dgm:spPr/>
      <dgm:t>
        <a:bodyPr/>
        <a:lstStyle/>
        <a:p>
          <a:endParaRPr lang="en-US"/>
        </a:p>
      </dgm:t>
    </dgm:pt>
    <dgm:pt modelId="{99F0E416-9BBC-494D-B2A4-9F8E400DC1D9}" type="sibTrans" cxnId="{D1FB594C-845B-4831-96DD-668427986762}">
      <dgm:prSet/>
      <dgm:spPr/>
      <dgm:t>
        <a:bodyPr/>
        <a:lstStyle/>
        <a:p>
          <a:endParaRPr lang="en-US"/>
        </a:p>
      </dgm:t>
    </dgm:pt>
    <dgm:pt modelId="{88D95EDE-2262-4BCF-B3F4-1E36156E2331}" type="pres">
      <dgm:prSet presAssocID="{5B02345C-FAF9-4C52-8DE8-8020BE744186}" presName="root" presStyleCnt="0">
        <dgm:presLayoutVars>
          <dgm:dir/>
          <dgm:resizeHandles val="exact"/>
        </dgm:presLayoutVars>
      </dgm:prSet>
      <dgm:spPr/>
    </dgm:pt>
    <dgm:pt modelId="{E16FFFA2-65CE-4434-AEF7-E0652B70AD46}" type="pres">
      <dgm:prSet presAssocID="{5B02345C-FAF9-4C52-8DE8-8020BE744186}" presName="container" presStyleCnt="0">
        <dgm:presLayoutVars>
          <dgm:dir/>
          <dgm:resizeHandles val="exact"/>
        </dgm:presLayoutVars>
      </dgm:prSet>
      <dgm:spPr/>
    </dgm:pt>
    <dgm:pt modelId="{BFAF9C1B-4289-4C36-AA53-4837CB4FDCCF}" type="pres">
      <dgm:prSet presAssocID="{48BAE5BF-7FF7-494B-A34A-C83C222A20EE}" presName="compNode" presStyleCnt="0"/>
      <dgm:spPr/>
    </dgm:pt>
    <dgm:pt modelId="{E47D6591-3C23-4FAE-B591-4BC1B3DDB2BA}" type="pres">
      <dgm:prSet presAssocID="{48BAE5BF-7FF7-494B-A34A-C83C222A20EE}" presName="iconBgRect" presStyleLbl="bgShp" presStyleIdx="0" presStyleCnt="4"/>
      <dgm:spPr/>
    </dgm:pt>
    <dgm:pt modelId="{0BE1F2EF-FBE3-4117-8BC7-86A8279E6B4E}" type="pres">
      <dgm:prSet presAssocID="{48BAE5BF-7FF7-494B-A34A-C83C222A20E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4F5819EF-A28C-472E-8CBB-6E18D0FE7987}" type="pres">
      <dgm:prSet presAssocID="{48BAE5BF-7FF7-494B-A34A-C83C222A20EE}" presName="spaceRect" presStyleCnt="0"/>
      <dgm:spPr/>
    </dgm:pt>
    <dgm:pt modelId="{70A75753-A7E8-4E31-B667-D7D6FCFE924D}" type="pres">
      <dgm:prSet presAssocID="{48BAE5BF-7FF7-494B-A34A-C83C222A20EE}" presName="textRect" presStyleLbl="revTx" presStyleIdx="0" presStyleCnt="4">
        <dgm:presLayoutVars>
          <dgm:chMax val="1"/>
          <dgm:chPref val="1"/>
        </dgm:presLayoutVars>
      </dgm:prSet>
      <dgm:spPr/>
    </dgm:pt>
    <dgm:pt modelId="{BC033DE2-BA77-45F4-A602-2E1FA7DC69B6}" type="pres">
      <dgm:prSet presAssocID="{A757F253-293E-4D4D-812B-2D9229DF5302}" presName="sibTrans" presStyleLbl="sibTrans2D1" presStyleIdx="0" presStyleCnt="0"/>
      <dgm:spPr/>
    </dgm:pt>
    <dgm:pt modelId="{35015A49-EE01-45AB-9A39-4E697755DCB4}" type="pres">
      <dgm:prSet presAssocID="{B3080EB5-78E1-4B48-BFBC-DDEB5E9254E5}" presName="compNode" presStyleCnt="0"/>
      <dgm:spPr/>
    </dgm:pt>
    <dgm:pt modelId="{DC24A106-7FCA-42A4-B6FD-1FE2A0661F7C}" type="pres">
      <dgm:prSet presAssocID="{B3080EB5-78E1-4B48-BFBC-DDEB5E9254E5}" presName="iconBgRect" presStyleLbl="bgShp" presStyleIdx="1" presStyleCnt="4"/>
      <dgm:spPr/>
    </dgm:pt>
    <dgm:pt modelId="{ED0D7BAD-2121-41D9-B4BF-675EA178A4C9}" type="pres">
      <dgm:prSet presAssocID="{B3080EB5-78E1-4B48-BFBC-DDEB5E9254E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nvelope"/>
        </a:ext>
      </dgm:extLst>
    </dgm:pt>
    <dgm:pt modelId="{4A8154A0-2ADA-4726-B359-8D5A3085E347}" type="pres">
      <dgm:prSet presAssocID="{B3080EB5-78E1-4B48-BFBC-DDEB5E9254E5}" presName="spaceRect" presStyleCnt="0"/>
      <dgm:spPr/>
    </dgm:pt>
    <dgm:pt modelId="{DB8A8A2C-F168-4420-ACA3-6D04E38E91BC}" type="pres">
      <dgm:prSet presAssocID="{B3080EB5-78E1-4B48-BFBC-DDEB5E9254E5}" presName="textRect" presStyleLbl="revTx" presStyleIdx="1" presStyleCnt="4">
        <dgm:presLayoutVars>
          <dgm:chMax val="1"/>
          <dgm:chPref val="1"/>
        </dgm:presLayoutVars>
      </dgm:prSet>
      <dgm:spPr/>
    </dgm:pt>
    <dgm:pt modelId="{7848B225-E494-4231-A41E-61B052994671}" type="pres">
      <dgm:prSet presAssocID="{8F2C8CC8-14FF-4598-ABB9-16F34A9035F9}" presName="sibTrans" presStyleLbl="sibTrans2D1" presStyleIdx="0" presStyleCnt="0"/>
      <dgm:spPr/>
    </dgm:pt>
    <dgm:pt modelId="{D7349D63-8DF8-4277-B2E1-52234B27CFF2}" type="pres">
      <dgm:prSet presAssocID="{91FF3AAE-7564-4B99-9059-EB6C71B4FABC}" presName="compNode" presStyleCnt="0"/>
      <dgm:spPr/>
    </dgm:pt>
    <dgm:pt modelId="{EC82E98A-5065-4473-8AC1-3128E8F9C3A6}" type="pres">
      <dgm:prSet presAssocID="{91FF3AAE-7564-4B99-9059-EB6C71B4FABC}" presName="iconBgRect" presStyleLbl="bgShp" presStyleIdx="2" presStyleCnt="4"/>
      <dgm:spPr/>
    </dgm:pt>
    <dgm:pt modelId="{EA21D133-85A4-4F9F-84BE-21F847E57F42}" type="pres">
      <dgm:prSet presAssocID="{91FF3AAE-7564-4B99-9059-EB6C71B4FAB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pward trend"/>
        </a:ext>
      </dgm:extLst>
    </dgm:pt>
    <dgm:pt modelId="{DFA9CC93-92BE-4792-B631-7416FE67E4DE}" type="pres">
      <dgm:prSet presAssocID="{91FF3AAE-7564-4B99-9059-EB6C71B4FABC}" presName="spaceRect" presStyleCnt="0"/>
      <dgm:spPr/>
    </dgm:pt>
    <dgm:pt modelId="{B707E793-18C1-4BEA-9A45-C8C6CF6DFF24}" type="pres">
      <dgm:prSet presAssocID="{91FF3AAE-7564-4B99-9059-EB6C71B4FABC}" presName="textRect" presStyleLbl="revTx" presStyleIdx="2" presStyleCnt="4">
        <dgm:presLayoutVars>
          <dgm:chMax val="1"/>
          <dgm:chPref val="1"/>
        </dgm:presLayoutVars>
      </dgm:prSet>
      <dgm:spPr/>
    </dgm:pt>
    <dgm:pt modelId="{346C6A8E-7352-4FAE-B8E0-BC3D2DCD5E68}" type="pres">
      <dgm:prSet presAssocID="{55FEE19C-EAFF-4274-A33D-E8882AA6334F}" presName="sibTrans" presStyleLbl="sibTrans2D1" presStyleIdx="0" presStyleCnt="0"/>
      <dgm:spPr/>
    </dgm:pt>
    <dgm:pt modelId="{F2342170-2701-4FDB-8511-1FEEA83E8A0D}" type="pres">
      <dgm:prSet presAssocID="{0B9C6974-AB7D-4EC8-8537-5879EDED8556}" presName="compNode" presStyleCnt="0"/>
      <dgm:spPr/>
    </dgm:pt>
    <dgm:pt modelId="{2EDB954A-CB8C-4DF8-95B7-BA8AD6F28AD4}" type="pres">
      <dgm:prSet presAssocID="{0B9C6974-AB7D-4EC8-8537-5879EDED8556}" presName="iconBgRect" presStyleLbl="bgShp" presStyleIdx="3" presStyleCnt="4"/>
      <dgm:spPr/>
    </dgm:pt>
    <dgm:pt modelId="{B2B72F50-D602-4F93-94A1-0D7419797E6E}" type="pres">
      <dgm:prSet presAssocID="{0B9C6974-AB7D-4EC8-8537-5879EDED855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llseye"/>
        </a:ext>
      </dgm:extLst>
    </dgm:pt>
    <dgm:pt modelId="{8206F253-695A-4F56-8F1F-88E5ED777F11}" type="pres">
      <dgm:prSet presAssocID="{0B9C6974-AB7D-4EC8-8537-5879EDED8556}" presName="spaceRect" presStyleCnt="0"/>
      <dgm:spPr/>
    </dgm:pt>
    <dgm:pt modelId="{B020E1BD-94E9-488A-A4E9-CAA3C76F3169}" type="pres">
      <dgm:prSet presAssocID="{0B9C6974-AB7D-4EC8-8537-5879EDED8556}" presName="textRect" presStyleLbl="revTx" presStyleIdx="3" presStyleCnt="4">
        <dgm:presLayoutVars>
          <dgm:chMax val="1"/>
          <dgm:chPref val="1"/>
        </dgm:presLayoutVars>
      </dgm:prSet>
      <dgm:spPr/>
    </dgm:pt>
  </dgm:ptLst>
  <dgm:cxnLst>
    <dgm:cxn modelId="{C640932F-DA7C-4120-A2B8-94C5C531B78E}" type="presOf" srcId="{0B9C6974-AB7D-4EC8-8537-5879EDED8556}" destId="{B020E1BD-94E9-488A-A4E9-CAA3C76F3169}" srcOrd="0" destOrd="0" presId="urn:microsoft.com/office/officeart/2018/2/layout/IconCircleList"/>
    <dgm:cxn modelId="{05AF623B-7311-4490-A5C3-C8A9A208EE47}" type="presOf" srcId="{A757F253-293E-4D4D-812B-2D9229DF5302}" destId="{BC033DE2-BA77-45F4-A602-2E1FA7DC69B6}" srcOrd="0" destOrd="0" presId="urn:microsoft.com/office/officeart/2018/2/layout/IconCircleList"/>
    <dgm:cxn modelId="{D1FB594C-845B-4831-96DD-668427986762}" srcId="{5B02345C-FAF9-4C52-8DE8-8020BE744186}" destId="{0B9C6974-AB7D-4EC8-8537-5879EDED8556}" srcOrd="3" destOrd="0" parTransId="{3647F653-4754-457D-9926-47675D9A7FCA}" sibTransId="{99F0E416-9BBC-494D-B2A4-9F8E400DC1D9}"/>
    <dgm:cxn modelId="{F871D34E-CC59-4B91-818D-1D0A7EF0BDA0}" srcId="{5B02345C-FAF9-4C52-8DE8-8020BE744186}" destId="{91FF3AAE-7564-4B99-9059-EB6C71B4FABC}" srcOrd="2" destOrd="0" parTransId="{E30A3EBB-3B02-4A15-9FD3-FC5F70DF4FEF}" sibTransId="{55FEE19C-EAFF-4274-A33D-E8882AA6334F}"/>
    <dgm:cxn modelId="{B2915C9A-4947-4B3B-9DCF-75621AD000F9}" srcId="{5B02345C-FAF9-4C52-8DE8-8020BE744186}" destId="{B3080EB5-78E1-4B48-BFBC-DDEB5E9254E5}" srcOrd="1" destOrd="0" parTransId="{44F727A4-8B1C-4844-A469-AAF4BAF3C2ED}" sibTransId="{8F2C8CC8-14FF-4598-ABB9-16F34A9035F9}"/>
    <dgm:cxn modelId="{B12D039F-1F44-4E84-AAC9-30F73A4F32DC}" type="presOf" srcId="{91FF3AAE-7564-4B99-9059-EB6C71B4FABC}" destId="{B707E793-18C1-4BEA-9A45-C8C6CF6DFF24}" srcOrd="0" destOrd="0" presId="urn:microsoft.com/office/officeart/2018/2/layout/IconCircleList"/>
    <dgm:cxn modelId="{DB4E05A4-BAEC-408F-97A0-E1AA83B4E102}" type="presOf" srcId="{48BAE5BF-7FF7-494B-A34A-C83C222A20EE}" destId="{70A75753-A7E8-4E31-B667-D7D6FCFE924D}" srcOrd="0" destOrd="0" presId="urn:microsoft.com/office/officeart/2018/2/layout/IconCircleList"/>
    <dgm:cxn modelId="{9BDAF8BE-3605-4D5D-9588-254EA781F3C0}" type="presOf" srcId="{B3080EB5-78E1-4B48-BFBC-DDEB5E9254E5}" destId="{DB8A8A2C-F168-4420-ACA3-6D04E38E91BC}" srcOrd="0" destOrd="0" presId="urn:microsoft.com/office/officeart/2018/2/layout/IconCircleList"/>
    <dgm:cxn modelId="{DC59B3C0-F9D7-4B94-828D-94C50F98A64D}" type="presOf" srcId="{8F2C8CC8-14FF-4598-ABB9-16F34A9035F9}" destId="{7848B225-E494-4231-A41E-61B052994671}" srcOrd="0" destOrd="0" presId="urn:microsoft.com/office/officeart/2018/2/layout/IconCircleList"/>
    <dgm:cxn modelId="{2DDC3CC2-A757-43D2-BAF7-A36C58DEDB2E}" srcId="{5B02345C-FAF9-4C52-8DE8-8020BE744186}" destId="{48BAE5BF-7FF7-494B-A34A-C83C222A20EE}" srcOrd="0" destOrd="0" parTransId="{25935033-085F-4188-B47C-F9F4F05A691D}" sibTransId="{A757F253-293E-4D4D-812B-2D9229DF5302}"/>
    <dgm:cxn modelId="{610208D8-0B40-4483-AA0E-DB264DC911B7}" type="presOf" srcId="{55FEE19C-EAFF-4274-A33D-E8882AA6334F}" destId="{346C6A8E-7352-4FAE-B8E0-BC3D2DCD5E68}" srcOrd="0" destOrd="0" presId="urn:microsoft.com/office/officeart/2018/2/layout/IconCircleList"/>
    <dgm:cxn modelId="{8A4521F0-293B-4A6A-B5D2-AD53813794E9}" type="presOf" srcId="{5B02345C-FAF9-4C52-8DE8-8020BE744186}" destId="{88D95EDE-2262-4BCF-B3F4-1E36156E2331}" srcOrd="0" destOrd="0" presId="urn:microsoft.com/office/officeart/2018/2/layout/IconCircleList"/>
    <dgm:cxn modelId="{1C0BF7B6-BA48-4442-9E7A-46FF2179FF12}" type="presParOf" srcId="{88D95EDE-2262-4BCF-B3F4-1E36156E2331}" destId="{E16FFFA2-65CE-4434-AEF7-E0652B70AD46}" srcOrd="0" destOrd="0" presId="urn:microsoft.com/office/officeart/2018/2/layout/IconCircleList"/>
    <dgm:cxn modelId="{770EB085-F0F3-4656-8179-FAD4873C8522}" type="presParOf" srcId="{E16FFFA2-65CE-4434-AEF7-E0652B70AD46}" destId="{BFAF9C1B-4289-4C36-AA53-4837CB4FDCCF}" srcOrd="0" destOrd="0" presId="urn:microsoft.com/office/officeart/2018/2/layout/IconCircleList"/>
    <dgm:cxn modelId="{0435AB85-BA4D-4167-8457-BC5555A50518}" type="presParOf" srcId="{BFAF9C1B-4289-4C36-AA53-4837CB4FDCCF}" destId="{E47D6591-3C23-4FAE-B591-4BC1B3DDB2BA}" srcOrd="0" destOrd="0" presId="urn:microsoft.com/office/officeart/2018/2/layout/IconCircleList"/>
    <dgm:cxn modelId="{3D247773-783F-44DC-9454-072868E67EAA}" type="presParOf" srcId="{BFAF9C1B-4289-4C36-AA53-4837CB4FDCCF}" destId="{0BE1F2EF-FBE3-4117-8BC7-86A8279E6B4E}" srcOrd="1" destOrd="0" presId="urn:microsoft.com/office/officeart/2018/2/layout/IconCircleList"/>
    <dgm:cxn modelId="{98D81B21-EA05-4D4A-924F-232BB78AE4E8}" type="presParOf" srcId="{BFAF9C1B-4289-4C36-AA53-4837CB4FDCCF}" destId="{4F5819EF-A28C-472E-8CBB-6E18D0FE7987}" srcOrd="2" destOrd="0" presId="urn:microsoft.com/office/officeart/2018/2/layout/IconCircleList"/>
    <dgm:cxn modelId="{398C7EEC-8F37-4421-A754-444AD0740296}" type="presParOf" srcId="{BFAF9C1B-4289-4C36-AA53-4837CB4FDCCF}" destId="{70A75753-A7E8-4E31-B667-D7D6FCFE924D}" srcOrd="3" destOrd="0" presId="urn:microsoft.com/office/officeart/2018/2/layout/IconCircleList"/>
    <dgm:cxn modelId="{C4AB52F4-FB7E-4F8B-807E-9000EE42BA43}" type="presParOf" srcId="{E16FFFA2-65CE-4434-AEF7-E0652B70AD46}" destId="{BC033DE2-BA77-45F4-A602-2E1FA7DC69B6}" srcOrd="1" destOrd="0" presId="urn:microsoft.com/office/officeart/2018/2/layout/IconCircleList"/>
    <dgm:cxn modelId="{404081BB-585A-4F4A-BF79-A6125D304545}" type="presParOf" srcId="{E16FFFA2-65CE-4434-AEF7-E0652B70AD46}" destId="{35015A49-EE01-45AB-9A39-4E697755DCB4}" srcOrd="2" destOrd="0" presId="urn:microsoft.com/office/officeart/2018/2/layout/IconCircleList"/>
    <dgm:cxn modelId="{1E79C074-D8C2-4C7A-91B6-FCD92D7082D1}" type="presParOf" srcId="{35015A49-EE01-45AB-9A39-4E697755DCB4}" destId="{DC24A106-7FCA-42A4-B6FD-1FE2A0661F7C}" srcOrd="0" destOrd="0" presId="urn:microsoft.com/office/officeart/2018/2/layout/IconCircleList"/>
    <dgm:cxn modelId="{4D782D71-9FA2-43F4-A1D8-D5536D2651EF}" type="presParOf" srcId="{35015A49-EE01-45AB-9A39-4E697755DCB4}" destId="{ED0D7BAD-2121-41D9-B4BF-675EA178A4C9}" srcOrd="1" destOrd="0" presId="urn:microsoft.com/office/officeart/2018/2/layout/IconCircleList"/>
    <dgm:cxn modelId="{317491EB-CBDE-4A17-AD80-FB56FA568654}" type="presParOf" srcId="{35015A49-EE01-45AB-9A39-4E697755DCB4}" destId="{4A8154A0-2ADA-4726-B359-8D5A3085E347}" srcOrd="2" destOrd="0" presId="urn:microsoft.com/office/officeart/2018/2/layout/IconCircleList"/>
    <dgm:cxn modelId="{A9CA3F06-7041-404E-91B9-57B742CE2DEA}" type="presParOf" srcId="{35015A49-EE01-45AB-9A39-4E697755DCB4}" destId="{DB8A8A2C-F168-4420-ACA3-6D04E38E91BC}" srcOrd="3" destOrd="0" presId="urn:microsoft.com/office/officeart/2018/2/layout/IconCircleList"/>
    <dgm:cxn modelId="{1E1A5FA7-BEE3-4AD3-8DA7-DBE32744CFD9}" type="presParOf" srcId="{E16FFFA2-65CE-4434-AEF7-E0652B70AD46}" destId="{7848B225-E494-4231-A41E-61B052994671}" srcOrd="3" destOrd="0" presId="urn:microsoft.com/office/officeart/2018/2/layout/IconCircleList"/>
    <dgm:cxn modelId="{20496F0A-36ED-4BAE-B0CD-8C519CB8A7C0}" type="presParOf" srcId="{E16FFFA2-65CE-4434-AEF7-E0652B70AD46}" destId="{D7349D63-8DF8-4277-B2E1-52234B27CFF2}" srcOrd="4" destOrd="0" presId="urn:microsoft.com/office/officeart/2018/2/layout/IconCircleList"/>
    <dgm:cxn modelId="{046C3000-C06B-419D-9B1E-C3581E4F5293}" type="presParOf" srcId="{D7349D63-8DF8-4277-B2E1-52234B27CFF2}" destId="{EC82E98A-5065-4473-8AC1-3128E8F9C3A6}" srcOrd="0" destOrd="0" presId="urn:microsoft.com/office/officeart/2018/2/layout/IconCircleList"/>
    <dgm:cxn modelId="{D903E12C-B33E-48AE-A9C2-94B28CB37E44}" type="presParOf" srcId="{D7349D63-8DF8-4277-B2E1-52234B27CFF2}" destId="{EA21D133-85A4-4F9F-84BE-21F847E57F42}" srcOrd="1" destOrd="0" presId="urn:microsoft.com/office/officeart/2018/2/layout/IconCircleList"/>
    <dgm:cxn modelId="{2274B78D-ED22-40BA-A5EF-EAAD66551F94}" type="presParOf" srcId="{D7349D63-8DF8-4277-B2E1-52234B27CFF2}" destId="{DFA9CC93-92BE-4792-B631-7416FE67E4DE}" srcOrd="2" destOrd="0" presId="urn:microsoft.com/office/officeart/2018/2/layout/IconCircleList"/>
    <dgm:cxn modelId="{9C0C4A3F-6080-49C5-BE54-CF4B6E9DB0EF}" type="presParOf" srcId="{D7349D63-8DF8-4277-B2E1-52234B27CFF2}" destId="{B707E793-18C1-4BEA-9A45-C8C6CF6DFF24}" srcOrd="3" destOrd="0" presId="urn:microsoft.com/office/officeart/2018/2/layout/IconCircleList"/>
    <dgm:cxn modelId="{BF625300-B0CD-495B-AF5F-9150D7D74904}" type="presParOf" srcId="{E16FFFA2-65CE-4434-AEF7-E0652B70AD46}" destId="{346C6A8E-7352-4FAE-B8E0-BC3D2DCD5E68}" srcOrd="5" destOrd="0" presId="urn:microsoft.com/office/officeart/2018/2/layout/IconCircleList"/>
    <dgm:cxn modelId="{AE36A140-FEA5-4CF1-BB0A-2ADB56FFE124}" type="presParOf" srcId="{E16FFFA2-65CE-4434-AEF7-E0652B70AD46}" destId="{F2342170-2701-4FDB-8511-1FEEA83E8A0D}" srcOrd="6" destOrd="0" presId="urn:microsoft.com/office/officeart/2018/2/layout/IconCircleList"/>
    <dgm:cxn modelId="{18B36984-3B7C-4534-87CF-E9B0081B0147}" type="presParOf" srcId="{F2342170-2701-4FDB-8511-1FEEA83E8A0D}" destId="{2EDB954A-CB8C-4DF8-95B7-BA8AD6F28AD4}" srcOrd="0" destOrd="0" presId="urn:microsoft.com/office/officeart/2018/2/layout/IconCircleList"/>
    <dgm:cxn modelId="{9CBA5394-0031-4021-BD85-434411580D36}" type="presParOf" srcId="{F2342170-2701-4FDB-8511-1FEEA83E8A0D}" destId="{B2B72F50-D602-4F93-94A1-0D7419797E6E}" srcOrd="1" destOrd="0" presId="urn:microsoft.com/office/officeart/2018/2/layout/IconCircleList"/>
    <dgm:cxn modelId="{2FDC023D-A546-4CCB-8668-657AF17CCB6D}" type="presParOf" srcId="{F2342170-2701-4FDB-8511-1FEEA83E8A0D}" destId="{8206F253-695A-4F56-8F1F-88E5ED777F11}" srcOrd="2" destOrd="0" presId="urn:microsoft.com/office/officeart/2018/2/layout/IconCircleList"/>
    <dgm:cxn modelId="{F4260556-5A2F-4738-8B82-00F584E8C9E3}" type="presParOf" srcId="{F2342170-2701-4FDB-8511-1FEEA83E8A0D}" destId="{B020E1BD-94E9-488A-A4E9-CAA3C76F316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619587-83CD-4D5D-A335-605B6417DF13}"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B0E3CCBD-1757-4068-BB3C-83FC874C716F}">
      <dgm:prSet/>
      <dgm:spPr/>
      <dgm:t>
        <a:bodyPr/>
        <a:lstStyle/>
        <a:p>
          <a:r>
            <a:rPr lang="en-US" dirty="0"/>
            <a:t>1. Unit Testing </a:t>
          </a:r>
        </a:p>
      </dgm:t>
    </dgm:pt>
    <dgm:pt modelId="{4D9A71DA-F8A9-490F-B481-DF596C510442}" type="parTrans" cxnId="{74F98FEE-976B-402A-A948-9F02E870FBB6}">
      <dgm:prSet/>
      <dgm:spPr/>
      <dgm:t>
        <a:bodyPr/>
        <a:lstStyle/>
        <a:p>
          <a:endParaRPr lang="en-US"/>
        </a:p>
      </dgm:t>
    </dgm:pt>
    <dgm:pt modelId="{3E4A2B19-A1F1-42AC-8C9C-67CAB4D6F4C7}" type="sibTrans" cxnId="{74F98FEE-976B-402A-A948-9F02E870FBB6}">
      <dgm:prSet/>
      <dgm:spPr/>
      <dgm:t>
        <a:bodyPr/>
        <a:lstStyle/>
        <a:p>
          <a:endParaRPr lang="en-US"/>
        </a:p>
      </dgm:t>
    </dgm:pt>
    <dgm:pt modelId="{7AF4E082-69E9-4621-BBED-7CEAAAB708C0}">
      <dgm:prSet/>
      <dgm:spPr/>
      <dgm:t>
        <a:bodyPr/>
        <a:lstStyle/>
        <a:p>
          <a:r>
            <a:rPr lang="en-US" dirty="0"/>
            <a:t>2. System Testing</a:t>
          </a:r>
        </a:p>
      </dgm:t>
    </dgm:pt>
    <dgm:pt modelId="{C3332A6D-AD19-4035-AC0D-C6933793F6E7}" type="parTrans" cxnId="{D2A391A8-9B82-427B-BC9E-662C0770AE58}">
      <dgm:prSet/>
      <dgm:spPr/>
      <dgm:t>
        <a:bodyPr/>
        <a:lstStyle/>
        <a:p>
          <a:endParaRPr lang="en-US"/>
        </a:p>
      </dgm:t>
    </dgm:pt>
    <dgm:pt modelId="{EC52DB48-9524-4E6A-964A-40F432C489BC}" type="sibTrans" cxnId="{D2A391A8-9B82-427B-BC9E-662C0770AE58}">
      <dgm:prSet/>
      <dgm:spPr/>
      <dgm:t>
        <a:bodyPr/>
        <a:lstStyle/>
        <a:p>
          <a:endParaRPr lang="en-US"/>
        </a:p>
      </dgm:t>
    </dgm:pt>
    <dgm:pt modelId="{A929B42D-1525-4C9B-8F21-CAD5CFDA9502}">
      <dgm:prSet/>
      <dgm:spPr/>
      <dgm:t>
        <a:bodyPr/>
        <a:lstStyle/>
        <a:p>
          <a:r>
            <a:rPr lang="en-US" b="1" dirty="0"/>
            <a:t>1. Unit Testing:</a:t>
          </a:r>
        </a:p>
      </dgm:t>
    </dgm:pt>
    <dgm:pt modelId="{B3160658-0FE5-4A84-9080-A4D537BA92C8}" type="parTrans" cxnId="{FD875B7A-F104-491B-981A-613F982E7ACE}">
      <dgm:prSet/>
      <dgm:spPr/>
      <dgm:t>
        <a:bodyPr/>
        <a:lstStyle/>
        <a:p>
          <a:endParaRPr lang="en-US"/>
        </a:p>
      </dgm:t>
    </dgm:pt>
    <dgm:pt modelId="{C168F209-18CF-4CED-A470-2CEA89E29446}" type="sibTrans" cxnId="{FD875B7A-F104-491B-981A-613F982E7ACE}">
      <dgm:prSet/>
      <dgm:spPr/>
      <dgm:t>
        <a:bodyPr/>
        <a:lstStyle/>
        <a:p>
          <a:endParaRPr lang="en-US"/>
        </a:p>
      </dgm:t>
    </dgm:pt>
    <dgm:pt modelId="{9BBBF4AA-00C3-413A-A43B-D3A00A7F9AED}">
      <dgm:prSet/>
      <dgm:spPr/>
      <dgm:t>
        <a:bodyPr/>
        <a:lstStyle/>
        <a:p>
          <a:r>
            <a:rPr lang="en-US" i="0" baseline="0"/>
            <a:t>- Registration form</a:t>
          </a:r>
          <a:endParaRPr lang="en-US"/>
        </a:p>
      </dgm:t>
    </dgm:pt>
    <dgm:pt modelId="{EBA91AA2-DBF1-47DB-82F4-501CB3E25AE4}" type="parTrans" cxnId="{7DCE390F-7FB7-4228-8AE8-18E32C955862}">
      <dgm:prSet/>
      <dgm:spPr/>
      <dgm:t>
        <a:bodyPr/>
        <a:lstStyle/>
        <a:p>
          <a:endParaRPr lang="en-US"/>
        </a:p>
      </dgm:t>
    </dgm:pt>
    <dgm:pt modelId="{C10920F9-7C7D-41F8-9BA3-ECC08B917BC0}" type="sibTrans" cxnId="{7DCE390F-7FB7-4228-8AE8-18E32C955862}">
      <dgm:prSet/>
      <dgm:spPr/>
      <dgm:t>
        <a:bodyPr/>
        <a:lstStyle/>
        <a:p>
          <a:endParaRPr lang="en-US"/>
        </a:p>
      </dgm:t>
    </dgm:pt>
    <dgm:pt modelId="{B7DC36CC-309D-4662-8179-6E1BD4512B60}">
      <dgm:prSet/>
      <dgm:spPr/>
      <dgm:t>
        <a:bodyPr/>
        <a:lstStyle/>
        <a:p>
          <a:r>
            <a:rPr lang="en-US" i="0" baseline="0"/>
            <a:t>- Login form</a:t>
          </a:r>
          <a:endParaRPr lang="en-US"/>
        </a:p>
      </dgm:t>
    </dgm:pt>
    <dgm:pt modelId="{E4C59C60-520B-4108-9350-C91E298BAB63}" type="parTrans" cxnId="{4FD6F679-C3DD-480D-B25E-E39E9F4D4DA5}">
      <dgm:prSet/>
      <dgm:spPr/>
      <dgm:t>
        <a:bodyPr/>
        <a:lstStyle/>
        <a:p>
          <a:endParaRPr lang="en-US"/>
        </a:p>
      </dgm:t>
    </dgm:pt>
    <dgm:pt modelId="{F423B0A2-9279-4826-97EF-B727C60E9996}" type="sibTrans" cxnId="{4FD6F679-C3DD-480D-B25E-E39E9F4D4DA5}">
      <dgm:prSet/>
      <dgm:spPr/>
      <dgm:t>
        <a:bodyPr/>
        <a:lstStyle/>
        <a:p>
          <a:endParaRPr lang="en-US"/>
        </a:p>
      </dgm:t>
    </dgm:pt>
    <dgm:pt modelId="{D51B7BB1-C890-47DD-AFC7-D1FDDD586A6A}">
      <dgm:prSet/>
      <dgm:spPr/>
      <dgm:t>
        <a:bodyPr/>
        <a:lstStyle/>
        <a:p>
          <a:r>
            <a:rPr lang="en-US" i="0" baseline="0" dirty="0"/>
            <a:t>- Candidate Form</a:t>
          </a:r>
          <a:endParaRPr lang="en-US" dirty="0"/>
        </a:p>
      </dgm:t>
    </dgm:pt>
    <dgm:pt modelId="{6AB6FD08-FF6B-4CC6-9A7F-6798EE367187}" type="parTrans" cxnId="{A85BA04B-AEB9-4835-9AB6-B43BC6FA24E5}">
      <dgm:prSet/>
      <dgm:spPr/>
      <dgm:t>
        <a:bodyPr/>
        <a:lstStyle/>
        <a:p>
          <a:endParaRPr lang="en-US"/>
        </a:p>
      </dgm:t>
    </dgm:pt>
    <dgm:pt modelId="{F6912302-7DA3-451E-95C8-604998C90413}" type="sibTrans" cxnId="{A85BA04B-AEB9-4835-9AB6-B43BC6FA24E5}">
      <dgm:prSet/>
      <dgm:spPr/>
      <dgm:t>
        <a:bodyPr/>
        <a:lstStyle/>
        <a:p>
          <a:endParaRPr lang="en-US"/>
        </a:p>
      </dgm:t>
    </dgm:pt>
    <dgm:pt modelId="{912AD80C-CD41-44C0-92A8-816889EE582C}">
      <dgm:prSet/>
      <dgm:spPr/>
      <dgm:t>
        <a:bodyPr/>
        <a:lstStyle/>
        <a:p>
          <a:endParaRPr lang="en-US" dirty="0"/>
        </a:p>
      </dgm:t>
    </dgm:pt>
    <dgm:pt modelId="{C399ABA8-A294-4FBD-86BA-F400126DD0D8}" type="parTrans" cxnId="{A5A212C0-8959-4B8D-8B33-60BCDCED85C9}">
      <dgm:prSet/>
      <dgm:spPr/>
      <dgm:t>
        <a:bodyPr/>
        <a:lstStyle/>
        <a:p>
          <a:endParaRPr lang="en-US"/>
        </a:p>
      </dgm:t>
    </dgm:pt>
    <dgm:pt modelId="{B6B1CD7A-93AF-4F39-8172-FE9514525D44}" type="sibTrans" cxnId="{A5A212C0-8959-4B8D-8B33-60BCDCED85C9}">
      <dgm:prSet/>
      <dgm:spPr/>
      <dgm:t>
        <a:bodyPr/>
        <a:lstStyle/>
        <a:p>
          <a:endParaRPr lang="en-US"/>
        </a:p>
      </dgm:t>
    </dgm:pt>
    <dgm:pt modelId="{54B4F6D7-B7CF-4709-A608-D6A4065D6D45}">
      <dgm:prSet/>
      <dgm:spPr/>
      <dgm:t>
        <a:bodyPr/>
        <a:lstStyle/>
        <a:p>
          <a:r>
            <a:rPr lang="en-US" b="1" dirty="0"/>
            <a:t>2. System Testing:</a:t>
          </a:r>
        </a:p>
      </dgm:t>
    </dgm:pt>
    <dgm:pt modelId="{437D4FE4-D80D-41DD-AE4E-56EA2633354A}" type="parTrans" cxnId="{37E5ADC8-8448-4279-B64B-B0FFC0B43188}">
      <dgm:prSet/>
      <dgm:spPr/>
      <dgm:t>
        <a:bodyPr/>
        <a:lstStyle/>
        <a:p>
          <a:endParaRPr lang="en-US"/>
        </a:p>
      </dgm:t>
    </dgm:pt>
    <dgm:pt modelId="{B815AFE1-63A1-4150-AE9B-1241704F1DAA}" type="sibTrans" cxnId="{37E5ADC8-8448-4279-B64B-B0FFC0B43188}">
      <dgm:prSet/>
      <dgm:spPr/>
      <dgm:t>
        <a:bodyPr/>
        <a:lstStyle/>
        <a:p>
          <a:endParaRPr lang="en-US"/>
        </a:p>
      </dgm:t>
    </dgm:pt>
    <dgm:pt modelId="{97C9BA55-25DC-4116-BBAB-EDBABA0FCE63}">
      <dgm:prSet/>
      <dgm:spPr/>
      <dgm:t>
        <a:bodyPr/>
        <a:lstStyle/>
        <a:p>
          <a:r>
            <a:rPr lang="en-US" b="1" dirty="0"/>
            <a:t>- </a:t>
          </a:r>
          <a:r>
            <a:rPr lang="en-US" dirty="0"/>
            <a:t>Proceeding for Add candidate and Voting procedures</a:t>
          </a:r>
        </a:p>
      </dgm:t>
    </dgm:pt>
    <dgm:pt modelId="{A0B640DF-CA1C-4151-954B-8696BA1AD78F}" type="parTrans" cxnId="{0FCFDD80-7D59-4B77-B621-6E30C964D9B7}">
      <dgm:prSet/>
      <dgm:spPr/>
      <dgm:t>
        <a:bodyPr/>
        <a:lstStyle/>
        <a:p>
          <a:endParaRPr lang="en-US"/>
        </a:p>
      </dgm:t>
    </dgm:pt>
    <dgm:pt modelId="{00AC1AE0-FAA2-42F7-B38E-8BBB96C6D0FD}" type="sibTrans" cxnId="{0FCFDD80-7D59-4B77-B621-6E30C964D9B7}">
      <dgm:prSet/>
      <dgm:spPr/>
      <dgm:t>
        <a:bodyPr/>
        <a:lstStyle/>
        <a:p>
          <a:endParaRPr lang="en-US"/>
        </a:p>
      </dgm:t>
    </dgm:pt>
    <dgm:pt modelId="{3787AB26-DF66-4BB7-8FF2-F1FA4150C0F3}" type="pres">
      <dgm:prSet presAssocID="{46619587-83CD-4D5D-A335-605B6417DF13}" presName="vert0" presStyleCnt="0">
        <dgm:presLayoutVars>
          <dgm:dir/>
          <dgm:animOne val="branch"/>
          <dgm:animLvl val="lvl"/>
        </dgm:presLayoutVars>
      </dgm:prSet>
      <dgm:spPr/>
    </dgm:pt>
    <dgm:pt modelId="{A1F0788F-FD26-4AC9-A9DC-D9282835C463}" type="pres">
      <dgm:prSet presAssocID="{B0E3CCBD-1757-4068-BB3C-83FC874C716F}" presName="thickLine" presStyleLbl="alignNode1" presStyleIdx="0" presStyleCnt="9"/>
      <dgm:spPr/>
    </dgm:pt>
    <dgm:pt modelId="{7BD60432-ABD4-46F9-B18C-2F6CCC3A380F}" type="pres">
      <dgm:prSet presAssocID="{B0E3CCBD-1757-4068-BB3C-83FC874C716F}" presName="horz1" presStyleCnt="0"/>
      <dgm:spPr/>
    </dgm:pt>
    <dgm:pt modelId="{7A7B7E1B-DDC0-4A05-8F2A-5CDEDEB0C62D}" type="pres">
      <dgm:prSet presAssocID="{B0E3CCBD-1757-4068-BB3C-83FC874C716F}" presName="tx1" presStyleLbl="revTx" presStyleIdx="0" presStyleCnt="9"/>
      <dgm:spPr/>
    </dgm:pt>
    <dgm:pt modelId="{0F1C9E98-1D24-4F84-8504-BBD0B557CAD8}" type="pres">
      <dgm:prSet presAssocID="{B0E3CCBD-1757-4068-BB3C-83FC874C716F}" presName="vert1" presStyleCnt="0"/>
      <dgm:spPr/>
    </dgm:pt>
    <dgm:pt modelId="{82867DA8-1778-4990-8AFC-87ED7D01EA90}" type="pres">
      <dgm:prSet presAssocID="{7AF4E082-69E9-4621-BBED-7CEAAAB708C0}" presName="thickLine" presStyleLbl="alignNode1" presStyleIdx="1" presStyleCnt="9"/>
      <dgm:spPr/>
    </dgm:pt>
    <dgm:pt modelId="{42E472EB-C0F1-48BD-9D8C-AB7D600B7500}" type="pres">
      <dgm:prSet presAssocID="{7AF4E082-69E9-4621-BBED-7CEAAAB708C0}" presName="horz1" presStyleCnt="0"/>
      <dgm:spPr/>
    </dgm:pt>
    <dgm:pt modelId="{41DCE5AC-6702-4680-BA22-CF450BE60657}" type="pres">
      <dgm:prSet presAssocID="{7AF4E082-69E9-4621-BBED-7CEAAAB708C0}" presName="tx1" presStyleLbl="revTx" presStyleIdx="1" presStyleCnt="9"/>
      <dgm:spPr/>
    </dgm:pt>
    <dgm:pt modelId="{4AA49D98-D93D-445E-8A5A-880CF0BDC3F8}" type="pres">
      <dgm:prSet presAssocID="{7AF4E082-69E9-4621-BBED-7CEAAAB708C0}" presName="vert1" presStyleCnt="0"/>
      <dgm:spPr/>
    </dgm:pt>
    <dgm:pt modelId="{ABD79604-1F96-466A-8454-CEADEDEC00FE}" type="pres">
      <dgm:prSet presAssocID="{A929B42D-1525-4C9B-8F21-CAD5CFDA9502}" presName="thickLine" presStyleLbl="alignNode1" presStyleIdx="2" presStyleCnt="9"/>
      <dgm:spPr/>
    </dgm:pt>
    <dgm:pt modelId="{B3DA3DB6-A946-48E0-95C0-5BB60B1D64E8}" type="pres">
      <dgm:prSet presAssocID="{A929B42D-1525-4C9B-8F21-CAD5CFDA9502}" presName="horz1" presStyleCnt="0"/>
      <dgm:spPr/>
    </dgm:pt>
    <dgm:pt modelId="{9ECEAB62-B71A-49E0-A116-0BC6B8CAE3E9}" type="pres">
      <dgm:prSet presAssocID="{A929B42D-1525-4C9B-8F21-CAD5CFDA9502}" presName="tx1" presStyleLbl="revTx" presStyleIdx="2" presStyleCnt="9"/>
      <dgm:spPr/>
    </dgm:pt>
    <dgm:pt modelId="{680600DF-31FB-4378-9EF0-CF7FA1B27664}" type="pres">
      <dgm:prSet presAssocID="{A929B42D-1525-4C9B-8F21-CAD5CFDA9502}" presName="vert1" presStyleCnt="0"/>
      <dgm:spPr/>
    </dgm:pt>
    <dgm:pt modelId="{17D2132A-DCB1-4455-AC23-2BCC3518491C}" type="pres">
      <dgm:prSet presAssocID="{9BBBF4AA-00C3-413A-A43B-D3A00A7F9AED}" presName="thickLine" presStyleLbl="alignNode1" presStyleIdx="3" presStyleCnt="9"/>
      <dgm:spPr/>
    </dgm:pt>
    <dgm:pt modelId="{F87BC304-6ED6-4945-8F50-E1156A30198C}" type="pres">
      <dgm:prSet presAssocID="{9BBBF4AA-00C3-413A-A43B-D3A00A7F9AED}" presName="horz1" presStyleCnt="0"/>
      <dgm:spPr/>
    </dgm:pt>
    <dgm:pt modelId="{2569CA74-031C-4C1B-99E8-7CE719697B72}" type="pres">
      <dgm:prSet presAssocID="{9BBBF4AA-00C3-413A-A43B-D3A00A7F9AED}" presName="tx1" presStyleLbl="revTx" presStyleIdx="3" presStyleCnt="9"/>
      <dgm:spPr/>
    </dgm:pt>
    <dgm:pt modelId="{056F48A0-C77C-4CC3-8988-035C6FCF329B}" type="pres">
      <dgm:prSet presAssocID="{9BBBF4AA-00C3-413A-A43B-D3A00A7F9AED}" presName="vert1" presStyleCnt="0"/>
      <dgm:spPr/>
    </dgm:pt>
    <dgm:pt modelId="{E06E3312-FABB-4445-A643-DBAACFCF1190}" type="pres">
      <dgm:prSet presAssocID="{B7DC36CC-309D-4662-8179-6E1BD4512B60}" presName="thickLine" presStyleLbl="alignNode1" presStyleIdx="4" presStyleCnt="9"/>
      <dgm:spPr/>
    </dgm:pt>
    <dgm:pt modelId="{4D8A0890-8DC4-4942-B506-A03686C91E34}" type="pres">
      <dgm:prSet presAssocID="{B7DC36CC-309D-4662-8179-6E1BD4512B60}" presName="horz1" presStyleCnt="0"/>
      <dgm:spPr/>
    </dgm:pt>
    <dgm:pt modelId="{4C37BCB2-1C5C-40D2-BA70-4DB3178F9315}" type="pres">
      <dgm:prSet presAssocID="{B7DC36CC-309D-4662-8179-6E1BD4512B60}" presName="tx1" presStyleLbl="revTx" presStyleIdx="4" presStyleCnt="9"/>
      <dgm:spPr/>
    </dgm:pt>
    <dgm:pt modelId="{F20C30F9-8B3B-4B22-9865-D243217CF3AD}" type="pres">
      <dgm:prSet presAssocID="{B7DC36CC-309D-4662-8179-6E1BD4512B60}" presName="vert1" presStyleCnt="0"/>
      <dgm:spPr/>
    </dgm:pt>
    <dgm:pt modelId="{B3BCBEEC-4FA0-4CB2-AF57-C58D2392E18E}" type="pres">
      <dgm:prSet presAssocID="{D51B7BB1-C890-47DD-AFC7-D1FDDD586A6A}" presName="thickLine" presStyleLbl="alignNode1" presStyleIdx="5" presStyleCnt="9"/>
      <dgm:spPr/>
    </dgm:pt>
    <dgm:pt modelId="{88F05ACB-7A9E-43E5-828D-000377A5E6F9}" type="pres">
      <dgm:prSet presAssocID="{D51B7BB1-C890-47DD-AFC7-D1FDDD586A6A}" presName="horz1" presStyleCnt="0"/>
      <dgm:spPr/>
    </dgm:pt>
    <dgm:pt modelId="{1E025DCD-701B-48F7-A13F-FAFE520F672F}" type="pres">
      <dgm:prSet presAssocID="{D51B7BB1-C890-47DD-AFC7-D1FDDD586A6A}" presName="tx1" presStyleLbl="revTx" presStyleIdx="5" presStyleCnt="9"/>
      <dgm:spPr/>
    </dgm:pt>
    <dgm:pt modelId="{2E6317DB-06D1-4BA4-9645-593CF5BF8007}" type="pres">
      <dgm:prSet presAssocID="{D51B7BB1-C890-47DD-AFC7-D1FDDD586A6A}" presName="vert1" presStyleCnt="0"/>
      <dgm:spPr/>
    </dgm:pt>
    <dgm:pt modelId="{59F19412-CCD1-47FE-92DE-55BF5C976E9C}" type="pres">
      <dgm:prSet presAssocID="{912AD80C-CD41-44C0-92A8-816889EE582C}" presName="thickLine" presStyleLbl="alignNode1" presStyleIdx="6" presStyleCnt="9"/>
      <dgm:spPr/>
    </dgm:pt>
    <dgm:pt modelId="{48CDB85F-69BB-4DFA-A92D-CC9E26750AEE}" type="pres">
      <dgm:prSet presAssocID="{912AD80C-CD41-44C0-92A8-816889EE582C}" presName="horz1" presStyleCnt="0"/>
      <dgm:spPr/>
    </dgm:pt>
    <dgm:pt modelId="{F24C9984-8C53-486E-9434-FCF36D9C8A8D}" type="pres">
      <dgm:prSet presAssocID="{912AD80C-CD41-44C0-92A8-816889EE582C}" presName="tx1" presStyleLbl="revTx" presStyleIdx="6" presStyleCnt="9"/>
      <dgm:spPr/>
    </dgm:pt>
    <dgm:pt modelId="{D79D0A94-2641-432E-9B9D-23FDF0AE9445}" type="pres">
      <dgm:prSet presAssocID="{912AD80C-CD41-44C0-92A8-816889EE582C}" presName="vert1" presStyleCnt="0"/>
      <dgm:spPr/>
    </dgm:pt>
    <dgm:pt modelId="{9266FB2C-CB4B-47AB-9036-AFFE2539FA1B}" type="pres">
      <dgm:prSet presAssocID="{54B4F6D7-B7CF-4709-A608-D6A4065D6D45}" presName="thickLine" presStyleLbl="alignNode1" presStyleIdx="7" presStyleCnt="9"/>
      <dgm:spPr/>
    </dgm:pt>
    <dgm:pt modelId="{A0916130-1FAB-4868-BDC1-E2E1D4E9D871}" type="pres">
      <dgm:prSet presAssocID="{54B4F6D7-B7CF-4709-A608-D6A4065D6D45}" presName="horz1" presStyleCnt="0"/>
      <dgm:spPr/>
    </dgm:pt>
    <dgm:pt modelId="{A50FE360-E525-45E9-9A6F-1BA7FF49C462}" type="pres">
      <dgm:prSet presAssocID="{54B4F6D7-B7CF-4709-A608-D6A4065D6D45}" presName="tx1" presStyleLbl="revTx" presStyleIdx="7" presStyleCnt="9"/>
      <dgm:spPr/>
    </dgm:pt>
    <dgm:pt modelId="{E6B89251-CF29-494C-887D-79D8BB5A684A}" type="pres">
      <dgm:prSet presAssocID="{54B4F6D7-B7CF-4709-A608-D6A4065D6D45}" presName="vert1" presStyleCnt="0"/>
      <dgm:spPr/>
    </dgm:pt>
    <dgm:pt modelId="{42696974-7B43-4D8A-9601-FA520F2BBB01}" type="pres">
      <dgm:prSet presAssocID="{97C9BA55-25DC-4116-BBAB-EDBABA0FCE63}" presName="thickLine" presStyleLbl="alignNode1" presStyleIdx="8" presStyleCnt="9"/>
      <dgm:spPr/>
    </dgm:pt>
    <dgm:pt modelId="{716E552B-AC36-4CA3-A266-995E07A2D270}" type="pres">
      <dgm:prSet presAssocID="{97C9BA55-25DC-4116-BBAB-EDBABA0FCE63}" presName="horz1" presStyleCnt="0"/>
      <dgm:spPr/>
    </dgm:pt>
    <dgm:pt modelId="{70EB59E6-98FE-4AE5-ACD2-F33A718762B3}" type="pres">
      <dgm:prSet presAssocID="{97C9BA55-25DC-4116-BBAB-EDBABA0FCE63}" presName="tx1" presStyleLbl="revTx" presStyleIdx="8" presStyleCnt="9"/>
      <dgm:spPr/>
    </dgm:pt>
    <dgm:pt modelId="{D8362C04-D4D6-461F-B635-10BD40E7CA75}" type="pres">
      <dgm:prSet presAssocID="{97C9BA55-25DC-4116-BBAB-EDBABA0FCE63}" presName="vert1" presStyleCnt="0"/>
      <dgm:spPr/>
    </dgm:pt>
  </dgm:ptLst>
  <dgm:cxnLst>
    <dgm:cxn modelId="{7DCE390F-7FB7-4228-8AE8-18E32C955862}" srcId="{46619587-83CD-4D5D-A335-605B6417DF13}" destId="{9BBBF4AA-00C3-413A-A43B-D3A00A7F9AED}" srcOrd="3" destOrd="0" parTransId="{EBA91AA2-DBF1-47DB-82F4-501CB3E25AE4}" sibTransId="{C10920F9-7C7D-41F8-9BA3-ECC08B917BC0}"/>
    <dgm:cxn modelId="{8D4FD812-1FCE-4063-B589-5FCF854787AB}" type="presOf" srcId="{B0E3CCBD-1757-4068-BB3C-83FC874C716F}" destId="{7A7B7E1B-DDC0-4A05-8F2A-5CDEDEB0C62D}" srcOrd="0" destOrd="0" presId="urn:microsoft.com/office/officeart/2008/layout/LinedList"/>
    <dgm:cxn modelId="{31D3CB28-7839-434F-BA0C-898181D0D081}" type="presOf" srcId="{9BBBF4AA-00C3-413A-A43B-D3A00A7F9AED}" destId="{2569CA74-031C-4C1B-99E8-7CE719697B72}" srcOrd="0" destOrd="0" presId="urn:microsoft.com/office/officeart/2008/layout/LinedList"/>
    <dgm:cxn modelId="{A85BA04B-AEB9-4835-9AB6-B43BC6FA24E5}" srcId="{46619587-83CD-4D5D-A335-605B6417DF13}" destId="{D51B7BB1-C890-47DD-AFC7-D1FDDD586A6A}" srcOrd="5" destOrd="0" parTransId="{6AB6FD08-FF6B-4CC6-9A7F-6798EE367187}" sibTransId="{F6912302-7DA3-451E-95C8-604998C90413}"/>
    <dgm:cxn modelId="{E4C44650-9E28-418F-A12D-154D642DC1FC}" type="presOf" srcId="{912AD80C-CD41-44C0-92A8-816889EE582C}" destId="{F24C9984-8C53-486E-9434-FCF36D9C8A8D}" srcOrd="0" destOrd="0" presId="urn:microsoft.com/office/officeart/2008/layout/LinedList"/>
    <dgm:cxn modelId="{4FD6F679-C3DD-480D-B25E-E39E9F4D4DA5}" srcId="{46619587-83CD-4D5D-A335-605B6417DF13}" destId="{B7DC36CC-309D-4662-8179-6E1BD4512B60}" srcOrd="4" destOrd="0" parTransId="{E4C59C60-520B-4108-9350-C91E298BAB63}" sibTransId="{F423B0A2-9279-4826-97EF-B727C60E9996}"/>
    <dgm:cxn modelId="{FD875B7A-F104-491B-981A-613F982E7ACE}" srcId="{46619587-83CD-4D5D-A335-605B6417DF13}" destId="{A929B42D-1525-4C9B-8F21-CAD5CFDA9502}" srcOrd="2" destOrd="0" parTransId="{B3160658-0FE5-4A84-9080-A4D537BA92C8}" sibTransId="{C168F209-18CF-4CED-A470-2CEA89E29446}"/>
    <dgm:cxn modelId="{0FCFDD80-7D59-4B77-B621-6E30C964D9B7}" srcId="{46619587-83CD-4D5D-A335-605B6417DF13}" destId="{97C9BA55-25DC-4116-BBAB-EDBABA0FCE63}" srcOrd="8" destOrd="0" parTransId="{A0B640DF-CA1C-4151-954B-8696BA1AD78F}" sibTransId="{00AC1AE0-FAA2-42F7-B38E-8BBB96C6D0FD}"/>
    <dgm:cxn modelId="{8B09C189-F7C3-4FE5-A6BB-A282827CBE41}" type="presOf" srcId="{46619587-83CD-4D5D-A335-605B6417DF13}" destId="{3787AB26-DF66-4BB7-8FF2-F1FA4150C0F3}" srcOrd="0" destOrd="0" presId="urn:microsoft.com/office/officeart/2008/layout/LinedList"/>
    <dgm:cxn modelId="{D6386A8A-44F6-4F57-A7A8-009367AD0179}" type="presOf" srcId="{97C9BA55-25DC-4116-BBAB-EDBABA0FCE63}" destId="{70EB59E6-98FE-4AE5-ACD2-F33A718762B3}" srcOrd="0" destOrd="0" presId="urn:microsoft.com/office/officeart/2008/layout/LinedList"/>
    <dgm:cxn modelId="{C4AF8D97-DA76-449B-AF2E-DF05459644DE}" type="presOf" srcId="{B7DC36CC-309D-4662-8179-6E1BD4512B60}" destId="{4C37BCB2-1C5C-40D2-BA70-4DB3178F9315}" srcOrd="0" destOrd="0" presId="urn:microsoft.com/office/officeart/2008/layout/LinedList"/>
    <dgm:cxn modelId="{A102249B-80DC-457F-9675-01A90B941625}" type="presOf" srcId="{D51B7BB1-C890-47DD-AFC7-D1FDDD586A6A}" destId="{1E025DCD-701B-48F7-A13F-FAFE520F672F}" srcOrd="0" destOrd="0" presId="urn:microsoft.com/office/officeart/2008/layout/LinedList"/>
    <dgm:cxn modelId="{D2A391A8-9B82-427B-BC9E-662C0770AE58}" srcId="{46619587-83CD-4D5D-A335-605B6417DF13}" destId="{7AF4E082-69E9-4621-BBED-7CEAAAB708C0}" srcOrd="1" destOrd="0" parTransId="{C3332A6D-AD19-4035-AC0D-C6933793F6E7}" sibTransId="{EC52DB48-9524-4E6A-964A-40F432C489BC}"/>
    <dgm:cxn modelId="{A5A212C0-8959-4B8D-8B33-60BCDCED85C9}" srcId="{46619587-83CD-4D5D-A335-605B6417DF13}" destId="{912AD80C-CD41-44C0-92A8-816889EE582C}" srcOrd="6" destOrd="0" parTransId="{C399ABA8-A294-4FBD-86BA-F400126DD0D8}" sibTransId="{B6B1CD7A-93AF-4F39-8172-FE9514525D44}"/>
    <dgm:cxn modelId="{37E5ADC8-8448-4279-B64B-B0FFC0B43188}" srcId="{46619587-83CD-4D5D-A335-605B6417DF13}" destId="{54B4F6D7-B7CF-4709-A608-D6A4065D6D45}" srcOrd="7" destOrd="0" parTransId="{437D4FE4-D80D-41DD-AE4E-56EA2633354A}" sibTransId="{B815AFE1-63A1-4150-AE9B-1241704F1DAA}"/>
    <dgm:cxn modelId="{5411EBE2-C425-4D64-9BD1-8920BA907140}" type="presOf" srcId="{54B4F6D7-B7CF-4709-A608-D6A4065D6D45}" destId="{A50FE360-E525-45E9-9A6F-1BA7FF49C462}" srcOrd="0" destOrd="0" presId="urn:microsoft.com/office/officeart/2008/layout/LinedList"/>
    <dgm:cxn modelId="{461E15E6-EAEA-47DD-8FCF-80AC021A1AFE}" type="presOf" srcId="{7AF4E082-69E9-4621-BBED-7CEAAAB708C0}" destId="{41DCE5AC-6702-4680-BA22-CF450BE60657}" srcOrd="0" destOrd="0" presId="urn:microsoft.com/office/officeart/2008/layout/LinedList"/>
    <dgm:cxn modelId="{ACF193EC-447F-48C0-8AF6-50A878276504}" type="presOf" srcId="{A929B42D-1525-4C9B-8F21-CAD5CFDA9502}" destId="{9ECEAB62-B71A-49E0-A116-0BC6B8CAE3E9}" srcOrd="0" destOrd="0" presId="urn:microsoft.com/office/officeart/2008/layout/LinedList"/>
    <dgm:cxn modelId="{74F98FEE-976B-402A-A948-9F02E870FBB6}" srcId="{46619587-83CD-4D5D-A335-605B6417DF13}" destId="{B0E3CCBD-1757-4068-BB3C-83FC874C716F}" srcOrd="0" destOrd="0" parTransId="{4D9A71DA-F8A9-490F-B481-DF596C510442}" sibTransId="{3E4A2B19-A1F1-42AC-8C9C-67CAB4D6F4C7}"/>
    <dgm:cxn modelId="{E825422C-D173-4E03-BC59-40EC361ED54C}" type="presParOf" srcId="{3787AB26-DF66-4BB7-8FF2-F1FA4150C0F3}" destId="{A1F0788F-FD26-4AC9-A9DC-D9282835C463}" srcOrd="0" destOrd="0" presId="urn:microsoft.com/office/officeart/2008/layout/LinedList"/>
    <dgm:cxn modelId="{B56A3741-96A6-408E-993C-3AAB5282D4E2}" type="presParOf" srcId="{3787AB26-DF66-4BB7-8FF2-F1FA4150C0F3}" destId="{7BD60432-ABD4-46F9-B18C-2F6CCC3A380F}" srcOrd="1" destOrd="0" presId="urn:microsoft.com/office/officeart/2008/layout/LinedList"/>
    <dgm:cxn modelId="{B5CD263B-81E6-4142-B1F2-2D5CC6CA2804}" type="presParOf" srcId="{7BD60432-ABD4-46F9-B18C-2F6CCC3A380F}" destId="{7A7B7E1B-DDC0-4A05-8F2A-5CDEDEB0C62D}" srcOrd="0" destOrd="0" presId="urn:microsoft.com/office/officeart/2008/layout/LinedList"/>
    <dgm:cxn modelId="{D5793402-A5D9-4ACC-AADE-5E5BE65EA1FB}" type="presParOf" srcId="{7BD60432-ABD4-46F9-B18C-2F6CCC3A380F}" destId="{0F1C9E98-1D24-4F84-8504-BBD0B557CAD8}" srcOrd="1" destOrd="0" presId="urn:microsoft.com/office/officeart/2008/layout/LinedList"/>
    <dgm:cxn modelId="{C12DC4DF-95BB-45EF-9071-F81E70DD36AD}" type="presParOf" srcId="{3787AB26-DF66-4BB7-8FF2-F1FA4150C0F3}" destId="{82867DA8-1778-4990-8AFC-87ED7D01EA90}" srcOrd="2" destOrd="0" presId="urn:microsoft.com/office/officeart/2008/layout/LinedList"/>
    <dgm:cxn modelId="{9E1E31A7-F27C-42B2-89B4-352A0A6DCFB6}" type="presParOf" srcId="{3787AB26-DF66-4BB7-8FF2-F1FA4150C0F3}" destId="{42E472EB-C0F1-48BD-9D8C-AB7D600B7500}" srcOrd="3" destOrd="0" presId="urn:microsoft.com/office/officeart/2008/layout/LinedList"/>
    <dgm:cxn modelId="{ECD43BF9-76D7-4904-AD9B-AB6EEAD68921}" type="presParOf" srcId="{42E472EB-C0F1-48BD-9D8C-AB7D600B7500}" destId="{41DCE5AC-6702-4680-BA22-CF450BE60657}" srcOrd="0" destOrd="0" presId="urn:microsoft.com/office/officeart/2008/layout/LinedList"/>
    <dgm:cxn modelId="{A3F9B15A-5BCD-4CA8-B60B-2D9779667126}" type="presParOf" srcId="{42E472EB-C0F1-48BD-9D8C-AB7D600B7500}" destId="{4AA49D98-D93D-445E-8A5A-880CF0BDC3F8}" srcOrd="1" destOrd="0" presId="urn:microsoft.com/office/officeart/2008/layout/LinedList"/>
    <dgm:cxn modelId="{22547DFB-3B48-457A-92FF-883828D1D68B}" type="presParOf" srcId="{3787AB26-DF66-4BB7-8FF2-F1FA4150C0F3}" destId="{ABD79604-1F96-466A-8454-CEADEDEC00FE}" srcOrd="4" destOrd="0" presId="urn:microsoft.com/office/officeart/2008/layout/LinedList"/>
    <dgm:cxn modelId="{04E6B815-3CE6-4F5C-99F5-F78C90D641BA}" type="presParOf" srcId="{3787AB26-DF66-4BB7-8FF2-F1FA4150C0F3}" destId="{B3DA3DB6-A946-48E0-95C0-5BB60B1D64E8}" srcOrd="5" destOrd="0" presId="urn:microsoft.com/office/officeart/2008/layout/LinedList"/>
    <dgm:cxn modelId="{21233657-BBA4-4A55-A8CE-5BBAD527DC02}" type="presParOf" srcId="{B3DA3DB6-A946-48E0-95C0-5BB60B1D64E8}" destId="{9ECEAB62-B71A-49E0-A116-0BC6B8CAE3E9}" srcOrd="0" destOrd="0" presId="urn:microsoft.com/office/officeart/2008/layout/LinedList"/>
    <dgm:cxn modelId="{9A1DF698-00AC-4F26-B139-8463AB1AEB44}" type="presParOf" srcId="{B3DA3DB6-A946-48E0-95C0-5BB60B1D64E8}" destId="{680600DF-31FB-4378-9EF0-CF7FA1B27664}" srcOrd="1" destOrd="0" presId="urn:microsoft.com/office/officeart/2008/layout/LinedList"/>
    <dgm:cxn modelId="{70B6F36A-334A-4489-9246-F59CB98BAD91}" type="presParOf" srcId="{3787AB26-DF66-4BB7-8FF2-F1FA4150C0F3}" destId="{17D2132A-DCB1-4455-AC23-2BCC3518491C}" srcOrd="6" destOrd="0" presId="urn:microsoft.com/office/officeart/2008/layout/LinedList"/>
    <dgm:cxn modelId="{81FAF77E-43DD-4FB6-9253-DBA0BF47B9BE}" type="presParOf" srcId="{3787AB26-DF66-4BB7-8FF2-F1FA4150C0F3}" destId="{F87BC304-6ED6-4945-8F50-E1156A30198C}" srcOrd="7" destOrd="0" presId="urn:microsoft.com/office/officeart/2008/layout/LinedList"/>
    <dgm:cxn modelId="{2EA6BC47-BA9F-418B-9712-44A94573663E}" type="presParOf" srcId="{F87BC304-6ED6-4945-8F50-E1156A30198C}" destId="{2569CA74-031C-4C1B-99E8-7CE719697B72}" srcOrd="0" destOrd="0" presId="urn:microsoft.com/office/officeart/2008/layout/LinedList"/>
    <dgm:cxn modelId="{2CC0E024-8B7D-4E1C-9C36-59A5637A9F42}" type="presParOf" srcId="{F87BC304-6ED6-4945-8F50-E1156A30198C}" destId="{056F48A0-C77C-4CC3-8988-035C6FCF329B}" srcOrd="1" destOrd="0" presId="urn:microsoft.com/office/officeart/2008/layout/LinedList"/>
    <dgm:cxn modelId="{013D8E56-F271-43B8-9351-57B031296328}" type="presParOf" srcId="{3787AB26-DF66-4BB7-8FF2-F1FA4150C0F3}" destId="{E06E3312-FABB-4445-A643-DBAACFCF1190}" srcOrd="8" destOrd="0" presId="urn:microsoft.com/office/officeart/2008/layout/LinedList"/>
    <dgm:cxn modelId="{A09169E3-2FD0-4F4D-9489-295A7B600A91}" type="presParOf" srcId="{3787AB26-DF66-4BB7-8FF2-F1FA4150C0F3}" destId="{4D8A0890-8DC4-4942-B506-A03686C91E34}" srcOrd="9" destOrd="0" presId="urn:microsoft.com/office/officeart/2008/layout/LinedList"/>
    <dgm:cxn modelId="{91A7AE1B-CE24-4F82-B217-F0164FA3DAB8}" type="presParOf" srcId="{4D8A0890-8DC4-4942-B506-A03686C91E34}" destId="{4C37BCB2-1C5C-40D2-BA70-4DB3178F9315}" srcOrd="0" destOrd="0" presId="urn:microsoft.com/office/officeart/2008/layout/LinedList"/>
    <dgm:cxn modelId="{2201CA86-1242-4B34-A1D5-4A2044E6824A}" type="presParOf" srcId="{4D8A0890-8DC4-4942-B506-A03686C91E34}" destId="{F20C30F9-8B3B-4B22-9865-D243217CF3AD}" srcOrd="1" destOrd="0" presId="urn:microsoft.com/office/officeart/2008/layout/LinedList"/>
    <dgm:cxn modelId="{ACA3ECC8-A2E0-480C-97EC-84C0FC699545}" type="presParOf" srcId="{3787AB26-DF66-4BB7-8FF2-F1FA4150C0F3}" destId="{B3BCBEEC-4FA0-4CB2-AF57-C58D2392E18E}" srcOrd="10" destOrd="0" presId="urn:microsoft.com/office/officeart/2008/layout/LinedList"/>
    <dgm:cxn modelId="{5821370E-6018-426C-8DD1-30D77F770F42}" type="presParOf" srcId="{3787AB26-DF66-4BB7-8FF2-F1FA4150C0F3}" destId="{88F05ACB-7A9E-43E5-828D-000377A5E6F9}" srcOrd="11" destOrd="0" presId="urn:microsoft.com/office/officeart/2008/layout/LinedList"/>
    <dgm:cxn modelId="{C99B181D-EBA3-4636-B4ED-46E65BAFE72D}" type="presParOf" srcId="{88F05ACB-7A9E-43E5-828D-000377A5E6F9}" destId="{1E025DCD-701B-48F7-A13F-FAFE520F672F}" srcOrd="0" destOrd="0" presId="urn:microsoft.com/office/officeart/2008/layout/LinedList"/>
    <dgm:cxn modelId="{05C987F2-F4D5-4674-8D17-DC7E0D90BE14}" type="presParOf" srcId="{88F05ACB-7A9E-43E5-828D-000377A5E6F9}" destId="{2E6317DB-06D1-4BA4-9645-593CF5BF8007}" srcOrd="1" destOrd="0" presId="urn:microsoft.com/office/officeart/2008/layout/LinedList"/>
    <dgm:cxn modelId="{B75F6A28-AEC9-4419-8B91-22C7CB456990}" type="presParOf" srcId="{3787AB26-DF66-4BB7-8FF2-F1FA4150C0F3}" destId="{59F19412-CCD1-47FE-92DE-55BF5C976E9C}" srcOrd="12" destOrd="0" presId="urn:microsoft.com/office/officeart/2008/layout/LinedList"/>
    <dgm:cxn modelId="{B106AB9B-48B0-4C0C-B151-D534C10E2BDE}" type="presParOf" srcId="{3787AB26-DF66-4BB7-8FF2-F1FA4150C0F3}" destId="{48CDB85F-69BB-4DFA-A92D-CC9E26750AEE}" srcOrd="13" destOrd="0" presId="urn:microsoft.com/office/officeart/2008/layout/LinedList"/>
    <dgm:cxn modelId="{D35D60E3-6935-4A6F-B3CA-844CF7EDBC2E}" type="presParOf" srcId="{48CDB85F-69BB-4DFA-A92D-CC9E26750AEE}" destId="{F24C9984-8C53-486E-9434-FCF36D9C8A8D}" srcOrd="0" destOrd="0" presId="urn:microsoft.com/office/officeart/2008/layout/LinedList"/>
    <dgm:cxn modelId="{53AC1D32-CE89-4CE6-A627-19CEE904154F}" type="presParOf" srcId="{48CDB85F-69BB-4DFA-A92D-CC9E26750AEE}" destId="{D79D0A94-2641-432E-9B9D-23FDF0AE9445}" srcOrd="1" destOrd="0" presId="urn:microsoft.com/office/officeart/2008/layout/LinedList"/>
    <dgm:cxn modelId="{AE8A9D3D-B164-4561-BFDE-4F733AC83234}" type="presParOf" srcId="{3787AB26-DF66-4BB7-8FF2-F1FA4150C0F3}" destId="{9266FB2C-CB4B-47AB-9036-AFFE2539FA1B}" srcOrd="14" destOrd="0" presId="urn:microsoft.com/office/officeart/2008/layout/LinedList"/>
    <dgm:cxn modelId="{8A5E4748-7E68-4B60-8BD3-433DEB3A3AEB}" type="presParOf" srcId="{3787AB26-DF66-4BB7-8FF2-F1FA4150C0F3}" destId="{A0916130-1FAB-4868-BDC1-E2E1D4E9D871}" srcOrd="15" destOrd="0" presId="urn:microsoft.com/office/officeart/2008/layout/LinedList"/>
    <dgm:cxn modelId="{6EFFED26-A556-4990-B816-4F5581100E19}" type="presParOf" srcId="{A0916130-1FAB-4868-BDC1-E2E1D4E9D871}" destId="{A50FE360-E525-45E9-9A6F-1BA7FF49C462}" srcOrd="0" destOrd="0" presId="urn:microsoft.com/office/officeart/2008/layout/LinedList"/>
    <dgm:cxn modelId="{E6DB3956-8669-429D-B1D3-3233440911BD}" type="presParOf" srcId="{A0916130-1FAB-4868-BDC1-E2E1D4E9D871}" destId="{E6B89251-CF29-494C-887D-79D8BB5A684A}" srcOrd="1" destOrd="0" presId="urn:microsoft.com/office/officeart/2008/layout/LinedList"/>
    <dgm:cxn modelId="{CB54042D-EECE-4264-832A-B26C2B25DD24}" type="presParOf" srcId="{3787AB26-DF66-4BB7-8FF2-F1FA4150C0F3}" destId="{42696974-7B43-4D8A-9601-FA520F2BBB01}" srcOrd="16" destOrd="0" presId="urn:microsoft.com/office/officeart/2008/layout/LinedList"/>
    <dgm:cxn modelId="{F8D225C7-90A5-42E1-B617-74BC7A9C8703}" type="presParOf" srcId="{3787AB26-DF66-4BB7-8FF2-F1FA4150C0F3}" destId="{716E552B-AC36-4CA3-A266-995E07A2D270}" srcOrd="17" destOrd="0" presId="urn:microsoft.com/office/officeart/2008/layout/LinedList"/>
    <dgm:cxn modelId="{2C2584A5-E88B-4290-9882-04F323ECFBFC}" type="presParOf" srcId="{716E552B-AC36-4CA3-A266-995E07A2D270}" destId="{70EB59E6-98FE-4AE5-ACD2-F33A718762B3}" srcOrd="0" destOrd="0" presId="urn:microsoft.com/office/officeart/2008/layout/LinedList"/>
    <dgm:cxn modelId="{6979A1F4-2F2A-4354-905D-D54300B53D74}" type="presParOf" srcId="{716E552B-AC36-4CA3-A266-995E07A2D270}" destId="{D8362C04-D4D6-461F-B635-10BD40E7CA7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99145F-858E-44DB-BB90-384ADAC7DF36}">
      <dsp:nvSpPr>
        <dsp:cNvPr id="0" name=""/>
        <dsp:cNvSpPr/>
      </dsp:nvSpPr>
      <dsp:spPr>
        <a:xfrm>
          <a:off x="2203471" y="199159"/>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84925B-E8C2-4838-8C0B-AF776E794AD6}">
      <dsp:nvSpPr>
        <dsp:cNvPr id="0" name=""/>
        <dsp:cNvSpPr/>
      </dsp:nvSpPr>
      <dsp:spPr>
        <a:xfrm>
          <a:off x="799471" y="1941405"/>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Admin</a:t>
          </a:r>
          <a:endParaRPr lang="en-US" sz="3600" kern="1200" dirty="0"/>
        </a:p>
      </dsp:txBody>
      <dsp:txXfrm>
        <a:off x="799471" y="1941405"/>
        <a:ext cx="4320000" cy="648000"/>
      </dsp:txXfrm>
    </dsp:sp>
    <dsp:sp modelId="{0DA96213-725D-4743-902A-C802E38F6B0B}">
      <dsp:nvSpPr>
        <dsp:cNvPr id="0" name=""/>
        <dsp:cNvSpPr/>
      </dsp:nvSpPr>
      <dsp:spPr>
        <a:xfrm>
          <a:off x="1436066" y="2635809"/>
          <a:ext cx="4320000" cy="2857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pPr>
          <a:endParaRPr lang="en-US" sz="1800" kern="1200" dirty="0"/>
        </a:p>
        <a:p>
          <a:pPr marL="171450" lvl="1" indent="-171450" algn="l" defTabSz="800100">
            <a:lnSpc>
              <a:spcPct val="90000"/>
            </a:lnSpc>
            <a:spcBef>
              <a:spcPct val="0"/>
            </a:spcBef>
            <a:spcAft>
              <a:spcPct val="15000"/>
            </a:spcAft>
            <a:buChar char="•"/>
          </a:pPr>
          <a:r>
            <a:rPr lang="en-US" sz="1800" kern="1200">
              <a:solidFill>
                <a:schemeClr val="tx2"/>
              </a:solidFill>
              <a:latin typeface="Times New Roman" panose="02020603050405020304" pitchFamily="18" charset="0"/>
              <a:cs typeface="Times New Roman" panose="02020603050405020304" pitchFamily="18" charset="0"/>
            </a:rPr>
            <a:t>- Login.</a:t>
          </a:r>
          <a:endParaRPr lang="en-US" sz="1800" kern="1200" dirty="0">
            <a:solidFill>
              <a:schemeClr val="tx2"/>
            </a:solidFill>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a:solidFill>
                <a:schemeClr val="tx2"/>
              </a:solidFill>
              <a:latin typeface="Times New Roman" panose="02020603050405020304" pitchFamily="18" charset="0"/>
              <a:cs typeface="Times New Roman" panose="02020603050405020304" pitchFamily="18" charset="0"/>
            </a:rPr>
            <a:t>- Add/Delete Program</a:t>
          </a:r>
          <a:endParaRPr lang="en-US" sz="1800" kern="1200" dirty="0">
            <a:solidFill>
              <a:schemeClr val="tx2"/>
            </a:solidFill>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a:solidFill>
                <a:schemeClr val="tx2"/>
              </a:solidFill>
              <a:latin typeface="Times New Roman" panose="02020603050405020304" pitchFamily="18" charset="0"/>
              <a:cs typeface="Times New Roman" panose="02020603050405020304" pitchFamily="18" charset="0"/>
            </a:rPr>
            <a:t>- Add/Edit/Delete Students</a:t>
          </a:r>
          <a:endParaRPr lang="en-US" sz="1800" kern="1200" dirty="0">
            <a:solidFill>
              <a:schemeClr val="tx2"/>
            </a:solidFill>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a:solidFill>
                <a:schemeClr val="tx2"/>
              </a:solidFill>
              <a:latin typeface="Times New Roman" panose="02020603050405020304" pitchFamily="18" charset="0"/>
              <a:cs typeface="Times New Roman" panose="02020603050405020304" pitchFamily="18" charset="0"/>
            </a:rPr>
            <a:t>- Add/Delete Candidates</a:t>
          </a:r>
          <a:endParaRPr lang="en-US" sz="1800" kern="1200" dirty="0">
            <a:solidFill>
              <a:schemeClr val="tx2"/>
            </a:solidFill>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a:solidFill>
                <a:schemeClr val="tx2"/>
              </a:solidFill>
              <a:latin typeface="Times New Roman" panose="02020603050405020304" pitchFamily="18" charset="0"/>
              <a:cs typeface="Times New Roman" panose="02020603050405020304" pitchFamily="18" charset="0"/>
            </a:rPr>
            <a:t>- Dashboard(Contains all list of Candidates)</a:t>
          </a:r>
          <a:endParaRPr lang="en-US" sz="1800" kern="1200" dirty="0">
            <a:solidFill>
              <a:schemeClr val="tx2"/>
            </a:solidFill>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dirty="0">
              <a:solidFill>
                <a:schemeClr val="tx2"/>
              </a:solidFill>
              <a:latin typeface="Times New Roman" panose="02020603050405020304" pitchFamily="18" charset="0"/>
              <a:cs typeface="Times New Roman" panose="02020603050405020304" pitchFamily="18" charset="0"/>
            </a:rPr>
            <a:t>- Results(Provide the as a whole results )</a:t>
          </a:r>
        </a:p>
        <a:p>
          <a:pPr marL="171450" lvl="1" indent="-171450" algn="l" defTabSz="800100">
            <a:lnSpc>
              <a:spcPct val="90000"/>
            </a:lnSpc>
            <a:spcBef>
              <a:spcPct val="0"/>
            </a:spcBef>
            <a:spcAft>
              <a:spcPct val="15000"/>
            </a:spcAft>
            <a:buChar char="•"/>
          </a:pPr>
          <a:r>
            <a:rPr lang="en-US" sz="1800" kern="1200" dirty="0">
              <a:solidFill>
                <a:schemeClr val="tx2"/>
              </a:solidFill>
              <a:latin typeface="Times New Roman" panose="02020603050405020304" pitchFamily="18" charset="0"/>
              <a:cs typeface="Times New Roman" panose="02020603050405020304" pitchFamily="18" charset="0"/>
            </a:rPr>
            <a:t>-Generate Results</a:t>
          </a:r>
        </a:p>
        <a:p>
          <a:pPr marL="171450" lvl="1" indent="-171450" algn="l" defTabSz="800100">
            <a:lnSpc>
              <a:spcPct val="90000"/>
            </a:lnSpc>
            <a:spcBef>
              <a:spcPct val="0"/>
            </a:spcBef>
            <a:spcAft>
              <a:spcPct val="15000"/>
            </a:spcAft>
            <a:buChar char="•"/>
          </a:pPr>
          <a:r>
            <a:rPr lang="en-US" sz="1800" kern="1200" dirty="0">
              <a:solidFill>
                <a:schemeClr val="tx2"/>
              </a:solidFill>
              <a:latin typeface="Times New Roman" panose="02020603050405020304" pitchFamily="18" charset="0"/>
              <a:cs typeface="Times New Roman" panose="02020603050405020304" pitchFamily="18" charset="0"/>
            </a:rPr>
            <a:t>- View all Details of Student/Candidates</a:t>
          </a:r>
        </a:p>
        <a:p>
          <a:pPr marL="171450" lvl="1" indent="-171450" algn="l" defTabSz="800100">
            <a:lnSpc>
              <a:spcPct val="90000"/>
            </a:lnSpc>
            <a:spcBef>
              <a:spcPct val="0"/>
            </a:spcBef>
            <a:spcAft>
              <a:spcPct val="15000"/>
            </a:spcAft>
            <a:buChar char="•"/>
          </a:pPr>
          <a:r>
            <a:rPr lang="en-US" sz="1800" kern="1200" dirty="0">
              <a:solidFill>
                <a:schemeClr val="tx2"/>
              </a:solidFill>
              <a:latin typeface="Times New Roman" panose="02020603050405020304" pitchFamily="18" charset="0"/>
              <a:cs typeface="Times New Roman" panose="02020603050405020304" pitchFamily="18" charset="0"/>
            </a:rPr>
            <a:t>- Log Out</a:t>
          </a:r>
        </a:p>
      </dsp:txBody>
      <dsp:txXfrm>
        <a:off x="1436066" y="2635809"/>
        <a:ext cx="4320000" cy="2857220"/>
      </dsp:txXfrm>
    </dsp:sp>
    <dsp:sp modelId="{E54AFC95-C850-4576-BF01-23792EFE09B6}">
      <dsp:nvSpPr>
        <dsp:cNvPr id="0" name=""/>
        <dsp:cNvSpPr/>
      </dsp:nvSpPr>
      <dsp:spPr>
        <a:xfrm>
          <a:off x="7279471" y="199159"/>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AA6419-DBF7-4E69-8B8F-DD6F8D5B04B7}">
      <dsp:nvSpPr>
        <dsp:cNvPr id="0" name=""/>
        <dsp:cNvSpPr/>
      </dsp:nvSpPr>
      <dsp:spPr>
        <a:xfrm>
          <a:off x="5875471" y="1941405"/>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Voter</a:t>
          </a:r>
          <a:endParaRPr lang="en-US" sz="3600" kern="1200" dirty="0"/>
        </a:p>
      </dsp:txBody>
      <dsp:txXfrm>
        <a:off x="5875471" y="1941405"/>
        <a:ext cx="4320000" cy="648000"/>
      </dsp:txXfrm>
    </dsp:sp>
    <dsp:sp modelId="{58ABAAFB-1306-44FA-997B-5FD5230ADF78}">
      <dsp:nvSpPr>
        <dsp:cNvPr id="0" name=""/>
        <dsp:cNvSpPr/>
      </dsp:nvSpPr>
      <dsp:spPr>
        <a:xfrm>
          <a:off x="6946356" y="2691239"/>
          <a:ext cx="3271363" cy="2857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100000"/>
            </a:lnSpc>
            <a:spcBef>
              <a:spcPct val="0"/>
            </a:spcBef>
            <a:spcAft>
              <a:spcPct val="35000"/>
            </a:spcAft>
            <a:buNone/>
          </a:pPr>
          <a:endParaRPr lang="en-US" sz="1900" kern="1200" dirty="0"/>
        </a:p>
        <a:p>
          <a:pPr marL="171450" lvl="1" indent="-171450" algn="l" defTabSz="800100">
            <a:lnSpc>
              <a:spcPct val="90000"/>
            </a:lnSpc>
            <a:spcBef>
              <a:spcPct val="0"/>
            </a:spcBef>
            <a:spcAft>
              <a:spcPct val="15000"/>
            </a:spcAft>
            <a:buChar char="•"/>
          </a:pPr>
          <a:r>
            <a:rPr lang="en-US" sz="1800" kern="1200" dirty="0">
              <a:solidFill>
                <a:schemeClr val="tx2"/>
              </a:solidFill>
              <a:latin typeface="Times New Roman" panose="02020603050405020304" pitchFamily="18" charset="0"/>
              <a:cs typeface="Times New Roman" panose="02020603050405020304" pitchFamily="18" charset="0"/>
            </a:rPr>
            <a:t>- Login.</a:t>
          </a:r>
        </a:p>
        <a:p>
          <a:pPr marL="171450" lvl="1" indent="-171450" algn="l" defTabSz="800100">
            <a:lnSpc>
              <a:spcPct val="90000"/>
            </a:lnSpc>
            <a:spcBef>
              <a:spcPct val="0"/>
            </a:spcBef>
            <a:spcAft>
              <a:spcPct val="15000"/>
            </a:spcAft>
            <a:buChar char="•"/>
          </a:pPr>
          <a:r>
            <a:rPr lang="en-US" sz="1800" kern="1200" dirty="0">
              <a:solidFill>
                <a:schemeClr val="tx2"/>
              </a:solidFill>
              <a:latin typeface="Times New Roman" panose="02020603050405020304" pitchFamily="18" charset="0"/>
              <a:cs typeface="Times New Roman" panose="02020603050405020304" pitchFamily="18" charset="0"/>
            </a:rPr>
            <a:t>- View all Candidates</a:t>
          </a:r>
        </a:p>
        <a:p>
          <a:pPr marL="171450" lvl="1" indent="-171450" algn="l" defTabSz="800100">
            <a:lnSpc>
              <a:spcPct val="90000"/>
            </a:lnSpc>
            <a:spcBef>
              <a:spcPct val="0"/>
            </a:spcBef>
            <a:spcAft>
              <a:spcPct val="15000"/>
            </a:spcAft>
            <a:buChar char="•"/>
          </a:pPr>
          <a:r>
            <a:rPr lang="en-US" sz="1800" kern="1200" dirty="0">
              <a:solidFill>
                <a:schemeClr val="tx2"/>
              </a:solidFill>
              <a:latin typeface="Times New Roman" panose="02020603050405020304" pitchFamily="18" charset="0"/>
              <a:cs typeface="Times New Roman" panose="02020603050405020304" pitchFamily="18" charset="0"/>
            </a:rPr>
            <a:t>- Vote For candidate</a:t>
          </a:r>
        </a:p>
        <a:p>
          <a:pPr marL="171450" lvl="1" indent="-171450" algn="l" defTabSz="800100">
            <a:lnSpc>
              <a:spcPct val="90000"/>
            </a:lnSpc>
            <a:spcBef>
              <a:spcPct val="0"/>
            </a:spcBef>
            <a:spcAft>
              <a:spcPct val="15000"/>
            </a:spcAft>
            <a:buChar char="•"/>
          </a:pPr>
          <a:r>
            <a:rPr lang="en-US" sz="1800" kern="1200" dirty="0">
              <a:solidFill>
                <a:schemeClr val="tx2"/>
              </a:solidFill>
              <a:latin typeface="Times New Roman" panose="02020603050405020304" pitchFamily="18" charset="0"/>
              <a:cs typeface="Times New Roman" panose="02020603050405020304" pitchFamily="18" charset="0"/>
            </a:rPr>
            <a:t>- View Profile</a:t>
          </a:r>
        </a:p>
        <a:p>
          <a:pPr marL="171450" lvl="1" indent="-171450" algn="l" defTabSz="800100">
            <a:lnSpc>
              <a:spcPct val="90000"/>
            </a:lnSpc>
            <a:spcBef>
              <a:spcPct val="0"/>
            </a:spcBef>
            <a:spcAft>
              <a:spcPct val="15000"/>
            </a:spcAft>
            <a:buChar char="•"/>
          </a:pPr>
          <a:r>
            <a:rPr lang="en-US" sz="1800" kern="1200" dirty="0">
              <a:solidFill>
                <a:schemeClr val="tx2"/>
              </a:solidFill>
              <a:latin typeface="Times New Roman" panose="02020603050405020304" pitchFamily="18" charset="0"/>
              <a:cs typeface="Times New Roman" panose="02020603050405020304" pitchFamily="18" charset="0"/>
            </a:rPr>
            <a:t>- Sees the Results after Vote</a:t>
          </a:r>
        </a:p>
        <a:p>
          <a:pPr marL="171450" lvl="1" indent="-171450" algn="l" defTabSz="800100">
            <a:lnSpc>
              <a:spcPct val="90000"/>
            </a:lnSpc>
            <a:spcBef>
              <a:spcPct val="0"/>
            </a:spcBef>
            <a:spcAft>
              <a:spcPct val="15000"/>
            </a:spcAft>
            <a:buChar char="•"/>
          </a:pPr>
          <a:r>
            <a:rPr lang="en-US" sz="1800" kern="1200" dirty="0">
              <a:solidFill>
                <a:schemeClr val="tx2"/>
              </a:solidFill>
              <a:latin typeface="Times New Roman" panose="02020603050405020304" pitchFamily="18" charset="0"/>
              <a:cs typeface="Times New Roman" panose="02020603050405020304" pitchFamily="18" charset="0"/>
            </a:rPr>
            <a:t>- Provide Feedback</a:t>
          </a:r>
        </a:p>
        <a:p>
          <a:pPr marL="171450" lvl="1" indent="-171450" algn="l" defTabSz="800100">
            <a:lnSpc>
              <a:spcPct val="90000"/>
            </a:lnSpc>
            <a:spcBef>
              <a:spcPct val="0"/>
            </a:spcBef>
            <a:spcAft>
              <a:spcPct val="15000"/>
            </a:spcAft>
            <a:buChar char="•"/>
          </a:pPr>
          <a:r>
            <a:rPr lang="en-US" sz="1800" kern="1200" dirty="0">
              <a:solidFill>
                <a:schemeClr val="tx2"/>
              </a:solidFill>
              <a:latin typeface="Times New Roman" panose="02020603050405020304" pitchFamily="18" charset="0"/>
              <a:cs typeface="Times New Roman" panose="02020603050405020304" pitchFamily="18" charset="0"/>
            </a:rPr>
            <a:t>- Log Out</a:t>
          </a:r>
        </a:p>
        <a:p>
          <a:pPr marL="0" lvl="0" indent="0" algn="l" defTabSz="844550">
            <a:lnSpc>
              <a:spcPct val="100000"/>
            </a:lnSpc>
            <a:spcBef>
              <a:spcPct val="0"/>
            </a:spcBef>
            <a:spcAft>
              <a:spcPct val="35000"/>
            </a:spcAft>
            <a:buNone/>
          </a:pPr>
          <a:endParaRPr lang="en-US" sz="1900" kern="1200" dirty="0"/>
        </a:p>
      </dsp:txBody>
      <dsp:txXfrm>
        <a:off x="6946356" y="2691239"/>
        <a:ext cx="3271363" cy="28572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7D6591-3C23-4FAE-B591-4BC1B3DDB2BA}">
      <dsp:nvSpPr>
        <dsp:cNvPr id="0" name=""/>
        <dsp:cNvSpPr/>
      </dsp:nvSpPr>
      <dsp:spPr>
        <a:xfrm>
          <a:off x="14861" y="409112"/>
          <a:ext cx="1464493" cy="146449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E1F2EF-FBE3-4117-8BC7-86A8279E6B4E}">
      <dsp:nvSpPr>
        <dsp:cNvPr id="0" name=""/>
        <dsp:cNvSpPr/>
      </dsp:nvSpPr>
      <dsp:spPr>
        <a:xfrm>
          <a:off x="322405" y="716655"/>
          <a:ext cx="849406" cy="8494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A75753-A7E8-4E31-B667-D7D6FCFE924D}">
      <dsp:nvSpPr>
        <dsp:cNvPr id="0" name=""/>
        <dsp:cNvSpPr/>
      </dsp:nvSpPr>
      <dsp:spPr>
        <a:xfrm>
          <a:off x="1793175" y="409112"/>
          <a:ext cx="3452020" cy="1464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To simplify and enhance the convenience of voting</a:t>
          </a:r>
        </a:p>
      </dsp:txBody>
      <dsp:txXfrm>
        <a:off x="1793175" y="409112"/>
        <a:ext cx="3452020" cy="1464493"/>
      </dsp:txXfrm>
    </dsp:sp>
    <dsp:sp modelId="{DC24A106-7FCA-42A4-B6FD-1FE2A0661F7C}">
      <dsp:nvSpPr>
        <dsp:cNvPr id="0" name=""/>
        <dsp:cNvSpPr/>
      </dsp:nvSpPr>
      <dsp:spPr>
        <a:xfrm>
          <a:off x="5846683" y="409112"/>
          <a:ext cx="1464493" cy="146449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0D7BAD-2121-41D9-B4BF-675EA178A4C9}">
      <dsp:nvSpPr>
        <dsp:cNvPr id="0" name=""/>
        <dsp:cNvSpPr/>
      </dsp:nvSpPr>
      <dsp:spPr>
        <a:xfrm>
          <a:off x="6154227" y="716655"/>
          <a:ext cx="849406" cy="8494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8A8A2C-F168-4420-ACA3-6D04E38E91BC}">
      <dsp:nvSpPr>
        <dsp:cNvPr id="0" name=""/>
        <dsp:cNvSpPr/>
      </dsp:nvSpPr>
      <dsp:spPr>
        <a:xfrm>
          <a:off x="7624997" y="409112"/>
          <a:ext cx="3452020" cy="1464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To provide details to students about their enrollment through email.</a:t>
          </a:r>
        </a:p>
      </dsp:txBody>
      <dsp:txXfrm>
        <a:off x="7624997" y="409112"/>
        <a:ext cx="3452020" cy="1464493"/>
      </dsp:txXfrm>
    </dsp:sp>
    <dsp:sp modelId="{EC82E98A-5065-4473-8AC1-3128E8F9C3A6}">
      <dsp:nvSpPr>
        <dsp:cNvPr id="0" name=""/>
        <dsp:cNvSpPr/>
      </dsp:nvSpPr>
      <dsp:spPr>
        <a:xfrm>
          <a:off x="14861" y="2641106"/>
          <a:ext cx="1464493" cy="146449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21D133-85A4-4F9F-84BE-21F847E57F42}">
      <dsp:nvSpPr>
        <dsp:cNvPr id="0" name=""/>
        <dsp:cNvSpPr/>
      </dsp:nvSpPr>
      <dsp:spPr>
        <a:xfrm>
          <a:off x="322405" y="2948650"/>
          <a:ext cx="849406" cy="8494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07E793-18C1-4BEA-9A45-C8C6CF6DFF24}">
      <dsp:nvSpPr>
        <dsp:cNvPr id="0" name=""/>
        <dsp:cNvSpPr/>
      </dsp:nvSpPr>
      <dsp:spPr>
        <a:xfrm>
          <a:off x="1793175" y="2641106"/>
          <a:ext cx="3452020" cy="1464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To increasing</a:t>
          </a:r>
          <a:r>
            <a:rPr lang="en-US" sz="2400" b="1" kern="1200" dirty="0"/>
            <a:t> </a:t>
          </a:r>
          <a:r>
            <a:rPr lang="en-US" sz="2400" kern="1200" dirty="0"/>
            <a:t>voter</a:t>
          </a:r>
          <a:r>
            <a:rPr lang="en-US" sz="2400" b="1" kern="1200" dirty="0"/>
            <a:t> </a:t>
          </a:r>
          <a:r>
            <a:rPr lang="en-US" sz="2400" kern="1200" dirty="0"/>
            <a:t>turnout  </a:t>
          </a:r>
        </a:p>
      </dsp:txBody>
      <dsp:txXfrm>
        <a:off x="1793175" y="2641106"/>
        <a:ext cx="3452020" cy="1464493"/>
      </dsp:txXfrm>
    </dsp:sp>
    <dsp:sp modelId="{2EDB954A-CB8C-4DF8-95B7-BA8AD6F28AD4}">
      <dsp:nvSpPr>
        <dsp:cNvPr id="0" name=""/>
        <dsp:cNvSpPr/>
      </dsp:nvSpPr>
      <dsp:spPr>
        <a:xfrm>
          <a:off x="5846683" y="2641106"/>
          <a:ext cx="1464493" cy="146449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B72F50-D602-4F93-94A1-0D7419797E6E}">
      <dsp:nvSpPr>
        <dsp:cNvPr id="0" name=""/>
        <dsp:cNvSpPr/>
      </dsp:nvSpPr>
      <dsp:spPr>
        <a:xfrm>
          <a:off x="6154227" y="2948650"/>
          <a:ext cx="849406" cy="8494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20E1BD-94E9-488A-A4E9-CAA3C76F3169}">
      <dsp:nvSpPr>
        <dsp:cNvPr id="0" name=""/>
        <dsp:cNvSpPr/>
      </dsp:nvSpPr>
      <dsp:spPr>
        <a:xfrm>
          <a:off x="7624997" y="2641106"/>
          <a:ext cx="3452020" cy="1464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To improve the accuracy and efficiency</a:t>
          </a:r>
        </a:p>
      </dsp:txBody>
      <dsp:txXfrm>
        <a:off x="7624997" y="2641106"/>
        <a:ext cx="3452020" cy="14644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F0788F-FD26-4AC9-A9DC-D9282835C463}">
      <dsp:nvSpPr>
        <dsp:cNvPr id="0" name=""/>
        <dsp:cNvSpPr/>
      </dsp:nvSpPr>
      <dsp:spPr>
        <a:xfrm>
          <a:off x="0" y="531"/>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7B7E1B-DDC0-4A05-8F2A-5CDEDEB0C62D}">
      <dsp:nvSpPr>
        <dsp:cNvPr id="0" name=""/>
        <dsp:cNvSpPr/>
      </dsp:nvSpPr>
      <dsp:spPr>
        <a:xfrm>
          <a:off x="0" y="531"/>
          <a:ext cx="10515600" cy="483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1. Unit Testing </a:t>
          </a:r>
        </a:p>
      </dsp:txBody>
      <dsp:txXfrm>
        <a:off x="0" y="531"/>
        <a:ext cx="10515600" cy="483497"/>
      </dsp:txXfrm>
    </dsp:sp>
    <dsp:sp modelId="{82867DA8-1778-4990-8AFC-87ED7D01EA90}">
      <dsp:nvSpPr>
        <dsp:cNvPr id="0" name=""/>
        <dsp:cNvSpPr/>
      </dsp:nvSpPr>
      <dsp:spPr>
        <a:xfrm>
          <a:off x="0" y="484029"/>
          <a:ext cx="10515600" cy="0"/>
        </a:xfrm>
        <a:prstGeom prst="line">
          <a:avLst/>
        </a:prstGeom>
        <a:solidFill>
          <a:schemeClr val="accent5">
            <a:hueOff val="-844818"/>
            <a:satOff val="-2177"/>
            <a:lumOff val="-1471"/>
            <a:alphaOff val="0"/>
          </a:schemeClr>
        </a:solidFill>
        <a:ln w="12700" cap="flat" cmpd="sng" algn="ctr">
          <a:solidFill>
            <a:schemeClr val="accent5">
              <a:hueOff val="-844818"/>
              <a:satOff val="-2177"/>
              <a:lumOff val="-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DCE5AC-6702-4680-BA22-CF450BE60657}">
      <dsp:nvSpPr>
        <dsp:cNvPr id="0" name=""/>
        <dsp:cNvSpPr/>
      </dsp:nvSpPr>
      <dsp:spPr>
        <a:xfrm>
          <a:off x="0" y="484029"/>
          <a:ext cx="10515600" cy="483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2. System Testing</a:t>
          </a:r>
        </a:p>
      </dsp:txBody>
      <dsp:txXfrm>
        <a:off x="0" y="484029"/>
        <a:ext cx="10515600" cy="483497"/>
      </dsp:txXfrm>
    </dsp:sp>
    <dsp:sp modelId="{ABD79604-1F96-466A-8454-CEADEDEC00FE}">
      <dsp:nvSpPr>
        <dsp:cNvPr id="0" name=""/>
        <dsp:cNvSpPr/>
      </dsp:nvSpPr>
      <dsp:spPr>
        <a:xfrm>
          <a:off x="0" y="967527"/>
          <a:ext cx="10515600" cy="0"/>
        </a:xfrm>
        <a:prstGeom prst="line">
          <a:avLst/>
        </a:prstGeom>
        <a:solidFill>
          <a:schemeClr val="accent5">
            <a:hueOff val="-1689636"/>
            <a:satOff val="-4355"/>
            <a:lumOff val="-2941"/>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CEAB62-B71A-49E0-A116-0BC6B8CAE3E9}">
      <dsp:nvSpPr>
        <dsp:cNvPr id="0" name=""/>
        <dsp:cNvSpPr/>
      </dsp:nvSpPr>
      <dsp:spPr>
        <a:xfrm>
          <a:off x="0" y="967527"/>
          <a:ext cx="10515600" cy="483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dirty="0"/>
            <a:t>1. Unit Testing:</a:t>
          </a:r>
        </a:p>
      </dsp:txBody>
      <dsp:txXfrm>
        <a:off x="0" y="967527"/>
        <a:ext cx="10515600" cy="483497"/>
      </dsp:txXfrm>
    </dsp:sp>
    <dsp:sp modelId="{17D2132A-DCB1-4455-AC23-2BCC3518491C}">
      <dsp:nvSpPr>
        <dsp:cNvPr id="0" name=""/>
        <dsp:cNvSpPr/>
      </dsp:nvSpPr>
      <dsp:spPr>
        <a:xfrm>
          <a:off x="0" y="1451025"/>
          <a:ext cx="10515600" cy="0"/>
        </a:xfrm>
        <a:prstGeom prst="line">
          <a:avLst/>
        </a:prstGeom>
        <a:solidFill>
          <a:schemeClr val="accent5">
            <a:hueOff val="-2534453"/>
            <a:satOff val="-6532"/>
            <a:lumOff val="-4412"/>
            <a:alphaOff val="0"/>
          </a:schemeClr>
        </a:solidFill>
        <a:ln w="12700" cap="flat" cmpd="sng" algn="ctr">
          <a:solidFill>
            <a:schemeClr val="accent5">
              <a:hueOff val="-2534453"/>
              <a:satOff val="-6532"/>
              <a:lumOff val="-4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69CA74-031C-4C1B-99E8-7CE719697B72}">
      <dsp:nvSpPr>
        <dsp:cNvPr id="0" name=""/>
        <dsp:cNvSpPr/>
      </dsp:nvSpPr>
      <dsp:spPr>
        <a:xfrm>
          <a:off x="0" y="1451025"/>
          <a:ext cx="10515600" cy="483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i="0" kern="1200" baseline="0"/>
            <a:t>- Registration form</a:t>
          </a:r>
          <a:endParaRPr lang="en-US" sz="2200" kern="1200"/>
        </a:p>
      </dsp:txBody>
      <dsp:txXfrm>
        <a:off x="0" y="1451025"/>
        <a:ext cx="10515600" cy="483497"/>
      </dsp:txXfrm>
    </dsp:sp>
    <dsp:sp modelId="{E06E3312-FABB-4445-A643-DBAACFCF1190}">
      <dsp:nvSpPr>
        <dsp:cNvPr id="0" name=""/>
        <dsp:cNvSpPr/>
      </dsp:nvSpPr>
      <dsp:spPr>
        <a:xfrm>
          <a:off x="0" y="1934523"/>
          <a:ext cx="10515600" cy="0"/>
        </a:xfrm>
        <a:prstGeom prst="line">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37BCB2-1C5C-40D2-BA70-4DB3178F9315}">
      <dsp:nvSpPr>
        <dsp:cNvPr id="0" name=""/>
        <dsp:cNvSpPr/>
      </dsp:nvSpPr>
      <dsp:spPr>
        <a:xfrm>
          <a:off x="0" y="1934523"/>
          <a:ext cx="10515600" cy="483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i="0" kern="1200" baseline="0"/>
            <a:t>- Login form</a:t>
          </a:r>
          <a:endParaRPr lang="en-US" sz="2200" kern="1200"/>
        </a:p>
      </dsp:txBody>
      <dsp:txXfrm>
        <a:off x="0" y="1934523"/>
        <a:ext cx="10515600" cy="483497"/>
      </dsp:txXfrm>
    </dsp:sp>
    <dsp:sp modelId="{B3BCBEEC-4FA0-4CB2-AF57-C58D2392E18E}">
      <dsp:nvSpPr>
        <dsp:cNvPr id="0" name=""/>
        <dsp:cNvSpPr/>
      </dsp:nvSpPr>
      <dsp:spPr>
        <a:xfrm>
          <a:off x="0" y="2418020"/>
          <a:ext cx="10515600" cy="0"/>
        </a:xfrm>
        <a:prstGeom prst="line">
          <a:avLst/>
        </a:prstGeom>
        <a:solidFill>
          <a:schemeClr val="accent5">
            <a:hueOff val="-4224089"/>
            <a:satOff val="-10887"/>
            <a:lumOff val="-7353"/>
            <a:alphaOff val="0"/>
          </a:schemeClr>
        </a:solidFill>
        <a:ln w="12700" cap="flat" cmpd="sng" algn="ctr">
          <a:solidFill>
            <a:schemeClr val="accent5">
              <a:hueOff val="-4224089"/>
              <a:satOff val="-10887"/>
              <a:lumOff val="-7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025DCD-701B-48F7-A13F-FAFE520F672F}">
      <dsp:nvSpPr>
        <dsp:cNvPr id="0" name=""/>
        <dsp:cNvSpPr/>
      </dsp:nvSpPr>
      <dsp:spPr>
        <a:xfrm>
          <a:off x="0" y="2418020"/>
          <a:ext cx="10515600" cy="483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i="0" kern="1200" baseline="0" dirty="0"/>
            <a:t>- Candidate Form</a:t>
          </a:r>
          <a:endParaRPr lang="en-US" sz="2200" kern="1200" dirty="0"/>
        </a:p>
      </dsp:txBody>
      <dsp:txXfrm>
        <a:off x="0" y="2418020"/>
        <a:ext cx="10515600" cy="483497"/>
      </dsp:txXfrm>
    </dsp:sp>
    <dsp:sp modelId="{59F19412-CCD1-47FE-92DE-55BF5C976E9C}">
      <dsp:nvSpPr>
        <dsp:cNvPr id="0" name=""/>
        <dsp:cNvSpPr/>
      </dsp:nvSpPr>
      <dsp:spPr>
        <a:xfrm>
          <a:off x="0" y="2901518"/>
          <a:ext cx="10515600" cy="0"/>
        </a:xfrm>
        <a:prstGeom prst="line">
          <a:avLst/>
        </a:prstGeom>
        <a:solidFill>
          <a:schemeClr val="accent5">
            <a:hueOff val="-5068907"/>
            <a:satOff val="-13064"/>
            <a:lumOff val="-8824"/>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4C9984-8C53-486E-9434-FCF36D9C8A8D}">
      <dsp:nvSpPr>
        <dsp:cNvPr id="0" name=""/>
        <dsp:cNvSpPr/>
      </dsp:nvSpPr>
      <dsp:spPr>
        <a:xfrm>
          <a:off x="0" y="2901518"/>
          <a:ext cx="10515600" cy="483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endParaRPr lang="en-US" sz="2200" kern="1200" dirty="0"/>
        </a:p>
      </dsp:txBody>
      <dsp:txXfrm>
        <a:off x="0" y="2901518"/>
        <a:ext cx="10515600" cy="483497"/>
      </dsp:txXfrm>
    </dsp:sp>
    <dsp:sp modelId="{9266FB2C-CB4B-47AB-9036-AFFE2539FA1B}">
      <dsp:nvSpPr>
        <dsp:cNvPr id="0" name=""/>
        <dsp:cNvSpPr/>
      </dsp:nvSpPr>
      <dsp:spPr>
        <a:xfrm>
          <a:off x="0" y="3385016"/>
          <a:ext cx="10515600" cy="0"/>
        </a:xfrm>
        <a:prstGeom prst="line">
          <a:avLst/>
        </a:prstGeom>
        <a:solidFill>
          <a:schemeClr val="accent5">
            <a:hueOff val="-5913725"/>
            <a:satOff val="-15242"/>
            <a:lumOff val="-10294"/>
            <a:alphaOff val="0"/>
          </a:schemeClr>
        </a:solidFill>
        <a:ln w="12700" cap="flat" cmpd="sng" algn="ctr">
          <a:solidFill>
            <a:schemeClr val="accent5">
              <a:hueOff val="-5913725"/>
              <a:satOff val="-15242"/>
              <a:lumOff val="-1029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0FE360-E525-45E9-9A6F-1BA7FF49C462}">
      <dsp:nvSpPr>
        <dsp:cNvPr id="0" name=""/>
        <dsp:cNvSpPr/>
      </dsp:nvSpPr>
      <dsp:spPr>
        <a:xfrm>
          <a:off x="0" y="3385016"/>
          <a:ext cx="10515600" cy="483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dirty="0"/>
            <a:t>2. System Testing:</a:t>
          </a:r>
        </a:p>
      </dsp:txBody>
      <dsp:txXfrm>
        <a:off x="0" y="3385016"/>
        <a:ext cx="10515600" cy="483497"/>
      </dsp:txXfrm>
    </dsp:sp>
    <dsp:sp modelId="{42696974-7B43-4D8A-9601-FA520F2BBB01}">
      <dsp:nvSpPr>
        <dsp:cNvPr id="0" name=""/>
        <dsp:cNvSpPr/>
      </dsp:nvSpPr>
      <dsp:spPr>
        <a:xfrm>
          <a:off x="0" y="3868514"/>
          <a:ext cx="10515600"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EB59E6-98FE-4AE5-ACD2-F33A718762B3}">
      <dsp:nvSpPr>
        <dsp:cNvPr id="0" name=""/>
        <dsp:cNvSpPr/>
      </dsp:nvSpPr>
      <dsp:spPr>
        <a:xfrm>
          <a:off x="0" y="3868514"/>
          <a:ext cx="10515600" cy="483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dirty="0"/>
            <a:t>- </a:t>
          </a:r>
          <a:r>
            <a:rPr lang="en-US" sz="2200" kern="1200" dirty="0"/>
            <a:t>Proceeding for Add candidate and Voting procedures</a:t>
          </a:r>
        </a:p>
      </dsp:txBody>
      <dsp:txXfrm>
        <a:off x="0" y="3868514"/>
        <a:ext cx="10515600" cy="483497"/>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6D33B9-7D7E-44DA-A9C1-1D996C64CDDA}" type="datetimeFigureOut">
              <a:rPr lang="en-IN" smtClean="0"/>
              <a:t>16-08-2024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195951-9086-496F-9AA3-DC418118A2AD}" type="slidenum">
              <a:rPr lang="en-IN" smtClean="0"/>
              <a:t>‹#›</a:t>
            </a:fld>
            <a:endParaRPr lang="en-IN"/>
          </a:p>
        </p:txBody>
      </p:sp>
    </p:spTree>
    <p:extLst>
      <p:ext uri="{BB962C8B-B14F-4D97-AF65-F5344CB8AC3E}">
        <p14:creationId xmlns:p14="http://schemas.microsoft.com/office/powerpoint/2010/main" val="1389727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9085-EFC5-79BD-2B0F-C92895ED4C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D9F1D48-FE93-1BE1-60ED-B279F9CDF2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FFE22FB-B23A-EBB7-091F-80BA5A5999FE}"/>
              </a:ext>
            </a:extLst>
          </p:cNvPr>
          <p:cNvSpPr>
            <a:spLocks noGrp="1"/>
          </p:cNvSpPr>
          <p:nvPr>
            <p:ph type="dt" sz="half" idx="10"/>
          </p:nvPr>
        </p:nvSpPr>
        <p:spPr/>
        <p:txBody>
          <a:bodyPr/>
          <a:lstStyle/>
          <a:p>
            <a:fld id="{1901B005-57E3-4390-888A-F7913453CFFC}" type="datetime1">
              <a:rPr lang="en-US" smtClean="0"/>
              <a:t>8/16/2024</a:t>
            </a:fld>
            <a:endParaRPr lang="en-US"/>
          </a:p>
        </p:txBody>
      </p:sp>
      <p:sp>
        <p:nvSpPr>
          <p:cNvPr id="5" name="Footer Placeholder 4">
            <a:extLst>
              <a:ext uri="{FF2B5EF4-FFF2-40B4-BE49-F238E27FC236}">
                <a16:creationId xmlns:a16="http://schemas.microsoft.com/office/drawing/2014/main" id="{3F3AFEDB-C1A9-67CA-18A2-3F5B55392E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C18C9E-8728-9FF4-3D6E-15E82843BD0C}"/>
              </a:ext>
            </a:extLst>
          </p:cNvPr>
          <p:cNvSpPr>
            <a:spLocks noGrp="1"/>
          </p:cNvSpPr>
          <p:nvPr>
            <p:ph type="sldNum" sz="quarter" idx="12"/>
          </p:nvPr>
        </p:nvSpPr>
        <p:spPr/>
        <p:txBody>
          <a:bodyPr/>
          <a:lstStyle/>
          <a:p>
            <a:fld id="{F1951380-6DA1-460E-8A44-F63929793DE1}" type="slidenum">
              <a:rPr lang="en-US" smtClean="0"/>
              <a:pPr/>
              <a:t>‹#›</a:t>
            </a:fld>
            <a:endParaRPr lang="en-US"/>
          </a:p>
        </p:txBody>
      </p:sp>
    </p:spTree>
    <p:extLst>
      <p:ext uri="{BB962C8B-B14F-4D97-AF65-F5344CB8AC3E}">
        <p14:creationId xmlns:p14="http://schemas.microsoft.com/office/powerpoint/2010/main" val="4129152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2379-F2D5-ED67-29B8-2B6EA115909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FB8D36-2F7B-B845-B949-0912FDF70B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9A56C2-3DF2-95B2-D71E-7D4EC5F42DB3}"/>
              </a:ext>
            </a:extLst>
          </p:cNvPr>
          <p:cNvSpPr>
            <a:spLocks noGrp="1"/>
          </p:cNvSpPr>
          <p:nvPr>
            <p:ph type="dt" sz="half" idx="10"/>
          </p:nvPr>
        </p:nvSpPr>
        <p:spPr/>
        <p:txBody>
          <a:bodyPr/>
          <a:lstStyle/>
          <a:p>
            <a:fld id="{38A8C749-832C-483B-B12B-91BCAF28C3C9}" type="datetime1">
              <a:rPr lang="en-US" smtClean="0"/>
              <a:t>8/16/2024</a:t>
            </a:fld>
            <a:endParaRPr lang="en-US"/>
          </a:p>
        </p:txBody>
      </p:sp>
      <p:sp>
        <p:nvSpPr>
          <p:cNvPr id="5" name="Footer Placeholder 4">
            <a:extLst>
              <a:ext uri="{FF2B5EF4-FFF2-40B4-BE49-F238E27FC236}">
                <a16:creationId xmlns:a16="http://schemas.microsoft.com/office/drawing/2014/main" id="{89200520-944E-73AE-0FA0-3056CC06DE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CA63B6-FF63-836B-6003-D6D209F1B08F}"/>
              </a:ext>
            </a:extLst>
          </p:cNvPr>
          <p:cNvSpPr>
            <a:spLocks noGrp="1"/>
          </p:cNvSpPr>
          <p:nvPr>
            <p:ph type="sldNum" sz="quarter" idx="12"/>
          </p:nvPr>
        </p:nvSpPr>
        <p:spPr/>
        <p:txBody>
          <a:bodyPr/>
          <a:lstStyle/>
          <a:p>
            <a:fld id="{F1951380-6DA1-460E-8A44-F63929793DE1}" type="slidenum">
              <a:rPr lang="en-US" smtClean="0"/>
              <a:pPr/>
              <a:t>‹#›</a:t>
            </a:fld>
            <a:endParaRPr lang="en-US"/>
          </a:p>
        </p:txBody>
      </p:sp>
    </p:spTree>
    <p:extLst>
      <p:ext uri="{BB962C8B-B14F-4D97-AF65-F5344CB8AC3E}">
        <p14:creationId xmlns:p14="http://schemas.microsoft.com/office/powerpoint/2010/main" val="3636417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614FF3-012B-DBBE-47F0-19BA6C8034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55F652-6846-7F34-16AA-DE9AFCB4C7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8073D0-CB8E-B66B-0CF9-9430FBF0D508}"/>
              </a:ext>
            </a:extLst>
          </p:cNvPr>
          <p:cNvSpPr>
            <a:spLocks noGrp="1"/>
          </p:cNvSpPr>
          <p:nvPr>
            <p:ph type="dt" sz="half" idx="10"/>
          </p:nvPr>
        </p:nvSpPr>
        <p:spPr/>
        <p:txBody>
          <a:bodyPr/>
          <a:lstStyle/>
          <a:p>
            <a:fld id="{71BB2474-702A-43E4-A910-B1A2633163EF}" type="datetime1">
              <a:rPr lang="en-US" smtClean="0"/>
              <a:t>8/16/2024</a:t>
            </a:fld>
            <a:endParaRPr lang="en-US"/>
          </a:p>
        </p:txBody>
      </p:sp>
      <p:sp>
        <p:nvSpPr>
          <p:cNvPr id="5" name="Footer Placeholder 4">
            <a:extLst>
              <a:ext uri="{FF2B5EF4-FFF2-40B4-BE49-F238E27FC236}">
                <a16:creationId xmlns:a16="http://schemas.microsoft.com/office/drawing/2014/main" id="{78AD3379-24D5-723D-5B53-84865F6ED9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10139-6174-A798-63DF-F2825B4259B8}"/>
              </a:ext>
            </a:extLst>
          </p:cNvPr>
          <p:cNvSpPr>
            <a:spLocks noGrp="1"/>
          </p:cNvSpPr>
          <p:nvPr>
            <p:ph type="sldNum" sz="quarter" idx="12"/>
          </p:nvPr>
        </p:nvSpPr>
        <p:spPr/>
        <p:txBody>
          <a:bodyPr/>
          <a:lstStyle/>
          <a:p>
            <a:fld id="{F1951380-6DA1-460E-8A44-F63929793DE1}" type="slidenum">
              <a:rPr lang="en-US" smtClean="0"/>
              <a:pPr/>
              <a:t>‹#›</a:t>
            </a:fld>
            <a:endParaRPr lang="en-US"/>
          </a:p>
        </p:txBody>
      </p:sp>
    </p:spTree>
    <p:extLst>
      <p:ext uri="{BB962C8B-B14F-4D97-AF65-F5344CB8AC3E}">
        <p14:creationId xmlns:p14="http://schemas.microsoft.com/office/powerpoint/2010/main" val="1720601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EDE8D-8E4B-1CB2-3749-5660FF875C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75BFB0-E86B-ADF1-66AA-881401810B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0F3B40-C7CF-651F-FEA2-D83DCF097858}"/>
              </a:ext>
            </a:extLst>
          </p:cNvPr>
          <p:cNvSpPr>
            <a:spLocks noGrp="1"/>
          </p:cNvSpPr>
          <p:nvPr>
            <p:ph type="dt" sz="half" idx="10"/>
          </p:nvPr>
        </p:nvSpPr>
        <p:spPr/>
        <p:txBody>
          <a:bodyPr/>
          <a:lstStyle/>
          <a:p>
            <a:fld id="{87530EDC-D44C-4D96-85A4-DCFA6D3EA52A}" type="datetime1">
              <a:rPr lang="en-US" smtClean="0"/>
              <a:t>8/16/2024</a:t>
            </a:fld>
            <a:endParaRPr lang="en-US"/>
          </a:p>
        </p:txBody>
      </p:sp>
      <p:sp>
        <p:nvSpPr>
          <p:cNvPr id="5" name="Footer Placeholder 4">
            <a:extLst>
              <a:ext uri="{FF2B5EF4-FFF2-40B4-BE49-F238E27FC236}">
                <a16:creationId xmlns:a16="http://schemas.microsoft.com/office/drawing/2014/main" id="{21E96D45-7DFE-3B9C-6709-0E53A1C349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2DF036-2B33-CDA3-6A1C-7FD01F9F3A00}"/>
              </a:ext>
            </a:extLst>
          </p:cNvPr>
          <p:cNvSpPr>
            <a:spLocks noGrp="1"/>
          </p:cNvSpPr>
          <p:nvPr>
            <p:ph type="sldNum" sz="quarter" idx="12"/>
          </p:nvPr>
        </p:nvSpPr>
        <p:spPr/>
        <p:txBody>
          <a:bodyPr/>
          <a:lstStyle/>
          <a:p>
            <a:fld id="{F1951380-6DA1-460E-8A44-F63929793DE1}" type="slidenum">
              <a:rPr lang="en-US" smtClean="0"/>
              <a:pPr/>
              <a:t>‹#›</a:t>
            </a:fld>
            <a:endParaRPr lang="en-US"/>
          </a:p>
        </p:txBody>
      </p:sp>
    </p:spTree>
    <p:extLst>
      <p:ext uri="{BB962C8B-B14F-4D97-AF65-F5344CB8AC3E}">
        <p14:creationId xmlns:p14="http://schemas.microsoft.com/office/powerpoint/2010/main" val="3059071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EA1DB-24E8-E65A-15D6-8954BC758A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F9838A6-1C4A-0025-DE98-F5E90A98B7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CB1F28-9583-2585-7FA6-43FA500309F6}"/>
              </a:ext>
            </a:extLst>
          </p:cNvPr>
          <p:cNvSpPr>
            <a:spLocks noGrp="1"/>
          </p:cNvSpPr>
          <p:nvPr>
            <p:ph type="dt" sz="half" idx="10"/>
          </p:nvPr>
        </p:nvSpPr>
        <p:spPr/>
        <p:txBody>
          <a:bodyPr/>
          <a:lstStyle/>
          <a:p>
            <a:fld id="{B50A38A1-701B-4C2A-8B16-28F087909608}" type="datetime1">
              <a:rPr lang="en-US" smtClean="0"/>
              <a:t>8/16/2024</a:t>
            </a:fld>
            <a:endParaRPr lang="en-US"/>
          </a:p>
        </p:txBody>
      </p:sp>
      <p:sp>
        <p:nvSpPr>
          <p:cNvPr id="5" name="Footer Placeholder 4">
            <a:extLst>
              <a:ext uri="{FF2B5EF4-FFF2-40B4-BE49-F238E27FC236}">
                <a16:creationId xmlns:a16="http://schemas.microsoft.com/office/drawing/2014/main" id="{357A87E6-AE50-9897-0D3E-9D00088E2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B9CAEA-E449-557B-FD15-3B30AC53599E}"/>
              </a:ext>
            </a:extLst>
          </p:cNvPr>
          <p:cNvSpPr>
            <a:spLocks noGrp="1"/>
          </p:cNvSpPr>
          <p:nvPr>
            <p:ph type="sldNum" sz="quarter" idx="12"/>
          </p:nvPr>
        </p:nvSpPr>
        <p:spPr/>
        <p:txBody>
          <a:bodyPr/>
          <a:lstStyle/>
          <a:p>
            <a:fld id="{F1951380-6DA1-460E-8A44-F63929793DE1}" type="slidenum">
              <a:rPr lang="en-US" smtClean="0"/>
              <a:pPr/>
              <a:t>‹#›</a:t>
            </a:fld>
            <a:endParaRPr lang="en-US"/>
          </a:p>
        </p:txBody>
      </p:sp>
    </p:spTree>
    <p:extLst>
      <p:ext uri="{BB962C8B-B14F-4D97-AF65-F5344CB8AC3E}">
        <p14:creationId xmlns:p14="http://schemas.microsoft.com/office/powerpoint/2010/main" val="3305642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3CB40-3330-3468-1507-78EF7B8454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96F1B3-05AC-842B-2C3E-F57B38CDB1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6F90B99-83BF-DBC3-3ECD-4D68967655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2754564-8283-1930-A2DA-1B3A98D7A761}"/>
              </a:ext>
            </a:extLst>
          </p:cNvPr>
          <p:cNvSpPr>
            <a:spLocks noGrp="1"/>
          </p:cNvSpPr>
          <p:nvPr>
            <p:ph type="dt" sz="half" idx="10"/>
          </p:nvPr>
        </p:nvSpPr>
        <p:spPr/>
        <p:txBody>
          <a:bodyPr/>
          <a:lstStyle/>
          <a:p>
            <a:fld id="{A320E312-4789-4AB8-952F-9F5AE70E3242}" type="datetime1">
              <a:rPr lang="en-US" smtClean="0"/>
              <a:t>8/16/2024</a:t>
            </a:fld>
            <a:endParaRPr lang="en-US"/>
          </a:p>
        </p:txBody>
      </p:sp>
      <p:sp>
        <p:nvSpPr>
          <p:cNvPr id="6" name="Footer Placeholder 5">
            <a:extLst>
              <a:ext uri="{FF2B5EF4-FFF2-40B4-BE49-F238E27FC236}">
                <a16:creationId xmlns:a16="http://schemas.microsoft.com/office/drawing/2014/main" id="{8BA758FC-F034-D479-8051-A48CAE8B5A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08848F-851D-2084-4D47-6B5C69C43C9E}"/>
              </a:ext>
            </a:extLst>
          </p:cNvPr>
          <p:cNvSpPr>
            <a:spLocks noGrp="1"/>
          </p:cNvSpPr>
          <p:nvPr>
            <p:ph type="sldNum" sz="quarter" idx="12"/>
          </p:nvPr>
        </p:nvSpPr>
        <p:spPr/>
        <p:txBody>
          <a:bodyPr/>
          <a:lstStyle/>
          <a:p>
            <a:fld id="{F1951380-6DA1-460E-8A44-F63929793DE1}" type="slidenum">
              <a:rPr lang="en-US" smtClean="0"/>
              <a:pPr/>
              <a:t>‹#›</a:t>
            </a:fld>
            <a:endParaRPr lang="en-US"/>
          </a:p>
        </p:txBody>
      </p:sp>
    </p:spTree>
    <p:extLst>
      <p:ext uri="{BB962C8B-B14F-4D97-AF65-F5344CB8AC3E}">
        <p14:creationId xmlns:p14="http://schemas.microsoft.com/office/powerpoint/2010/main" val="1655163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39E4A-CE27-56FF-5A41-39AD733FF5E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98B0BD-D724-57F8-34A7-A824BE5CCD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EA9DDE-A368-EDBF-7D22-E310474541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D84040E-9932-411F-2A37-88960E91E4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8E122D-6E8D-0304-F5A7-B535781EAB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0EFA05-C4DA-B86E-A6CA-4D6CC6AA718E}"/>
              </a:ext>
            </a:extLst>
          </p:cNvPr>
          <p:cNvSpPr>
            <a:spLocks noGrp="1"/>
          </p:cNvSpPr>
          <p:nvPr>
            <p:ph type="dt" sz="half" idx="10"/>
          </p:nvPr>
        </p:nvSpPr>
        <p:spPr/>
        <p:txBody>
          <a:bodyPr/>
          <a:lstStyle/>
          <a:p>
            <a:fld id="{954D48B7-90EE-4EBE-8060-E2757F53A45A}" type="datetime1">
              <a:rPr lang="en-US" smtClean="0"/>
              <a:t>8/16/2024</a:t>
            </a:fld>
            <a:endParaRPr lang="en-US"/>
          </a:p>
        </p:txBody>
      </p:sp>
      <p:sp>
        <p:nvSpPr>
          <p:cNvPr id="8" name="Footer Placeholder 7">
            <a:extLst>
              <a:ext uri="{FF2B5EF4-FFF2-40B4-BE49-F238E27FC236}">
                <a16:creationId xmlns:a16="http://schemas.microsoft.com/office/drawing/2014/main" id="{3E50661A-8919-4F84-3759-E7C079D97C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04B371-3BA7-938B-FE7E-AC000E9DBA14}"/>
              </a:ext>
            </a:extLst>
          </p:cNvPr>
          <p:cNvSpPr>
            <a:spLocks noGrp="1"/>
          </p:cNvSpPr>
          <p:nvPr>
            <p:ph type="sldNum" sz="quarter" idx="12"/>
          </p:nvPr>
        </p:nvSpPr>
        <p:spPr/>
        <p:txBody>
          <a:bodyPr/>
          <a:lstStyle/>
          <a:p>
            <a:fld id="{F1951380-6DA1-460E-8A44-F63929793DE1}" type="slidenum">
              <a:rPr lang="en-US" smtClean="0"/>
              <a:pPr/>
              <a:t>‹#›</a:t>
            </a:fld>
            <a:endParaRPr lang="en-US"/>
          </a:p>
        </p:txBody>
      </p:sp>
    </p:spTree>
    <p:extLst>
      <p:ext uri="{BB962C8B-B14F-4D97-AF65-F5344CB8AC3E}">
        <p14:creationId xmlns:p14="http://schemas.microsoft.com/office/powerpoint/2010/main" val="1450774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F07C7-167D-7FD9-9278-CFC6242FF2D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7CD52D9-FCBC-CF02-5577-E3072ECCC833}"/>
              </a:ext>
            </a:extLst>
          </p:cNvPr>
          <p:cNvSpPr>
            <a:spLocks noGrp="1"/>
          </p:cNvSpPr>
          <p:nvPr>
            <p:ph type="dt" sz="half" idx="10"/>
          </p:nvPr>
        </p:nvSpPr>
        <p:spPr/>
        <p:txBody>
          <a:bodyPr/>
          <a:lstStyle/>
          <a:p>
            <a:fld id="{F9BBB0C3-2F3A-4642-931A-D37730912FC9}" type="datetime1">
              <a:rPr lang="en-US" smtClean="0"/>
              <a:t>8/16/2024</a:t>
            </a:fld>
            <a:endParaRPr lang="en-US"/>
          </a:p>
        </p:txBody>
      </p:sp>
      <p:sp>
        <p:nvSpPr>
          <p:cNvPr id="4" name="Footer Placeholder 3">
            <a:extLst>
              <a:ext uri="{FF2B5EF4-FFF2-40B4-BE49-F238E27FC236}">
                <a16:creationId xmlns:a16="http://schemas.microsoft.com/office/drawing/2014/main" id="{69C7AE97-9721-9BF2-2F4A-4F1F2553AE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C20AA5-C0E8-0567-8A7D-A25371A1A6A9}"/>
              </a:ext>
            </a:extLst>
          </p:cNvPr>
          <p:cNvSpPr>
            <a:spLocks noGrp="1"/>
          </p:cNvSpPr>
          <p:nvPr>
            <p:ph type="sldNum" sz="quarter" idx="12"/>
          </p:nvPr>
        </p:nvSpPr>
        <p:spPr/>
        <p:txBody>
          <a:bodyPr/>
          <a:lstStyle/>
          <a:p>
            <a:fld id="{F1951380-6DA1-460E-8A44-F63929793DE1}" type="slidenum">
              <a:rPr lang="en-US" smtClean="0"/>
              <a:pPr/>
              <a:t>‹#›</a:t>
            </a:fld>
            <a:endParaRPr lang="en-US"/>
          </a:p>
        </p:txBody>
      </p:sp>
    </p:spTree>
    <p:extLst>
      <p:ext uri="{BB962C8B-B14F-4D97-AF65-F5344CB8AC3E}">
        <p14:creationId xmlns:p14="http://schemas.microsoft.com/office/powerpoint/2010/main" val="587457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1F034C-38B6-7832-34B7-3063B7EC94E1}"/>
              </a:ext>
            </a:extLst>
          </p:cNvPr>
          <p:cNvSpPr>
            <a:spLocks noGrp="1"/>
          </p:cNvSpPr>
          <p:nvPr>
            <p:ph type="dt" sz="half" idx="10"/>
          </p:nvPr>
        </p:nvSpPr>
        <p:spPr/>
        <p:txBody>
          <a:bodyPr/>
          <a:lstStyle/>
          <a:p>
            <a:fld id="{84FD05C6-C9BD-4EA6-8BAB-B870141D6252}" type="datetime1">
              <a:rPr lang="en-US" smtClean="0"/>
              <a:t>8/16/2024</a:t>
            </a:fld>
            <a:endParaRPr lang="en-US"/>
          </a:p>
        </p:txBody>
      </p:sp>
      <p:sp>
        <p:nvSpPr>
          <p:cNvPr id="3" name="Footer Placeholder 2">
            <a:extLst>
              <a:ext uri="{FF2B5EF4-FFF2-40B4-BE49-F238E27FC236}">
                <a16:creationId xmlns:a16="http://schemas.microsoft.com/office/drawing/2014/main" id="{F45128A2-A159-22E9-A64E-00C9EBADF9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530FC6-66CE-C521-7C1C-C71A0BB476EC}"/>
              </a:ext>
            </a:extLst>
          </p:cNvPr>
          <p:cNvSpPr>
            <a:spLocks noGrp="1"/>
          </p:cNvSpPr>
          <p:nvPr>
            <p:ph type="sldNum" sz="quarter" idx="12"/>
          </p:nvPr>
        </p:nvSpPr>
        <p:spPr/>
        <p:txBody>
          <a:bodyPr/>
          <a:lstStyle/>
          <a:p>
            <a:fld id="{F1951380-6DA1-460E-8A44-F63929793DE1}" type="slidenum">
              <a:rPr lang="en-US" smtClean="0"/>
              <a:pPr/>
              <a:t>‹#›</a:t>
            </a:fld>
            <a:endParaRPr lang="en-US"/>
          </a:p>
        </p:txBody>
      </p:sp>
    </p:spTree>
    <p:extLst>
      <p:ext uri="{BB962C8B-B14F-4D97-AF65-F5344CB8AC3E}">
        <p14:creationId xmlns:p14="http://schemas.microsoft.com/office/powerpoint/2010/main" val="60431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066E-4908-5A30-6BBA-CAAC02EFF4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E68F8B9-B469-AC52-8B16-BA1F851CB3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429CFC-A8D0-54A7-07C9-FC3C5353BD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E67DB3-0C11-BB15-385E-6A4DC4F7FA50}"/>
              </a:ext>
            </a:extLst>
          </p:cNvPr>
          <p:cNvSpPr>
            <a:spLocks noGrp="1"/>
          </p:cNvSpPr>
          <p:nvPr>
            <p:ph type="dt" sz="half" idx="10"/>
          </p:nvPr>
        </p:nvSpPr>
        <p:spPr/>
        <p:txBody>
          <a:bodyPr/>
          <a:lstStyle/>
          <a:p>
            <a:fld id="{5C222142-B444-4D97-BF2E-DB414B6C6BB8}" type="datetime1">
              <a:rPr lang="en-US" smtClean="0"/>
              <a:t>8/16/2024</a:t>
            </a:fld>
            <a:endParaRPr lang="en-US"/>
          </a:p>
        </p:txBody>
      </p:sp>
      <p:sp>
        <p:nvSpPr>
          <p:cNvPr id="6" name="Footer Placeholder 5">
            <a:extLst>
              <a:ext uri="{FF2B5EF4-FFF2-40B4-BE49-F238E27FC236}">
                <a16:creationId xmlns:a16="http://schemas.microsoft.com/office/drawing/2014/main" id="{31200254-5983-BD0E-7F5D-50F6B24809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29FF30-7EBD-5F53-4FA4-BC3930053A34}"/>
              </a:ext>
            </a:extLst>
          </p:cNvPr>
          <p:cNvSpPr>
            <a:spLocks noGrp="1"/>
          </p:cNvSpPr>
          <p:nvPr>
            <p:ph type="sldNum" sz="quarter" idx="12"/>
          </p:nvPr>
        </p:nvSpPr>
        <p:spPr/>
        <p:txBody>
          <a:bodyPr/>
          <a:lstStyle/>
          <a:p>
            <a:fld id="{F1951380-6DA1-460E-8A44-F63929793DE1}" type="slidenum">
              <a:rPr lang="en-US" smtClean="0"/>
              <a:pPr/>
              <a:t>‹#›</a:t>
            </a:fld>
            <a:endParaRPr lang="en-US"/>
          </a:p>
        </p:txBody>
      </p:sp>
    </p:spTree>
    <p:extLst>
      <p:ext uri="{BB962C8B-B14F-4D97-AF65-F5344CB8AC3E}">
        <p14:creationId xmlns:p14="http://schemas.microsoft.com/office/powerpoint/2010/main" val="1696853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E261A-19C2-B71C-7270-A7194E8231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9BA2B55-B272-77EF-DF6C-B0E71E9881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B2ECE29-90E1-7D55-1123-E0FCCCB625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BC5C4C-880D-010D-A1FD-AAC0B178C16B}"/>
              </a:ext>
            </a:extLst>
          </p:cNvPr>
          <p:cNvSpPr>
            <a:spLocks noGrp="1"/>
          </p:cNvSpPr>
          <p:nvPr>
            <p:ph type="dt" sz="half" idx="10"/>
          </p:nvPr>
        </p:nvSpPr>
        <p:spPr/>
        <p:txBody>
          <a:bodyPr/>
          <a:lstStyle/>
          <a:p>
            <a:fld id="{59173BFE-0A16-4D75-92B3-E4104ECC8BDC}" type="datetime1">
              <a:rPr lang="en-US" smtClean="0"/>
              <a:t>8/16/2024</a:t>
            </a:fld>
            <a:endParaRPr lang="en-US"/>
          </a:p>
        </p:txBody>
      </p:sp>
      <p:sp>
        <p:nvSpPr>
          <p:cNvPr id="6" name="Footer Placeholder 5">
            <a:extLst>
              <a:ext uri="{FF2B5EF4-FFF2-40B4-BE49-F238E27FC236}">
                <a16:creationId xmlns:a16="http://schemas.microsoft.com/office/drawing/2014/main" id="{CBD99B27-F593-9746-7487-BFE0D694A8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4B864D-7BB6-9D6B-4B20-5AF536143DC1}"/>
              </a:ext>
            </a:extLst>
          </p:cNvPr>
          <p:cNvSpPr>
            <a:spLocks noGrp="1"/>
          </p:cNvSpPr>
          <p:nvPr>
            <p:ph type="sldNum" sz="quarter" idx="12"/>
          </p:nvPr>
        </p:nvSpPr>
        <p:spPr/>
        <p:txBody>
          <a:bodyPr/>
          <a:lstStyle/>
          <a:p>
            <a:fld id="{F1951380-6DA1-460E-8A44-F63929793DE1}" type="slidenum">
              <a:rPr lang="en-US" smtClean="0"/>
              <a:pPr/>
              <a:t>‹#›</a:t>
            </a:fld>
            <a:endParaRPr lang="en-US"/>
          </a:p>
        </p:txBody>
      </p:sp>
    </p:spTree>
    <p:extLst>
      <p:ext uri="{BB962C8B-B14F-4D97-AF65-F5344CB8AC3E}">
        <p14:creationId xmlns:p14="http://schemas.microsoft.com/office/powerpoint/2010/main" val="3586602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A9DD18-9778-E0BE-9570-CF0B182B5C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C5B79B-1490-4CDC-0E49-4CF5E3A612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DF6C73-1F1A-56BF-E562-F1CAAB9D37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128FD0-2B86-40A2-89B8-559F12BD2184}" type="datetime1">
              <a:rPr lang="en-US" smtClean="0"/>
              <a:t>8/16/2024</a:t>
            </a:fld>
            <a:endParaRPr lang="en-US"/>
          </a:p>
        </p:txBody>
      </p:sp>
      <p:sp>
        <p:nvSpPr>
          <p:cNvPr id="5" name="Footer Placeholder 4">
            <a:extLst>
              <a:ext uri="{FF2B5EF4-FFF2-40B4-BE49-F238E27FC236}">
                <a16:creationId xmlns:a16="http://schemas.microsoft.com/office/drawing/2014/main" id="{D5FB9E7A-8A00-BF1C-F071-4F1AE860DF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9193D1-479A-910F-AE01-9A846BDCAA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951380-6DA1-460E-8A44-F63929793DE1}" type="slidenum">
              <a:rPr lang="en-US" smtClean="0"/>
              <a:pPr/>
              <a:t>‹#›</a:t>
            </a:fld>
            <a:endParaRPr lang="en-US"/>
          </a:p>
        </p:txBody>
      </p:sp>
    </p:spTree>
    <p:extLst>
      <p:ext uri="{BB962C8B-B14F-4D97-AF65-F5344CB8AC3E}">
        <p14:creationId xmlns:p14="http://schemas.microsoft.com/office/powerpoint/2010/main" val="705980164"/>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www.typeform.com/" TargetMode="External"/><Relationship Id="rId1" Type="http://schemas.openxmlformats.org/officeDocument/2006/relationships/slideLayout" Target="../slideLayouts/slideLayout2.xml"/><Relationship Id="rId4" Type="http://schemas.openxmlformats.org/officeDocument/2006/relationships/image" Target="../media/image33.svg"/></Relationships>
</file>

<file path=ppt/slides/_rels/slide21.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bwMode="black">
      <p:bgPr>
        <a:solidFill>
          <a:srgbClr val="FFFFFF"/>
        </a:solidFill>
        <a:effectLst/>
      </p:bgPr>
    </p:bg>
    <p:spTree>
      <p:nvGrpSpPr>
        <p:cNvPr id="1" name=""/>
        <p:cNvGrpSpPr/>
        <p:nvPr/>
      </p:nvGrpSpPr>
      <p:grpSpPr>
        <a:xfrm>
          <a:off x="0" y="0"/>
          <a:ext cx="0" cy="0"/>
          <a:chOff x="0" y="0"/>
          <a:chExt cx="0" cy="0"/>
        </a:xfrm>
      </p:grpSpPr>
      <p:sp useBgFill="1">
        <p:nvSpPr>
          <p:cNvPr id="31" name="Rectangle 9">
            <a:extLst>
              <a:ext uri="{FF2B5EF4-FFF2-40B4-BE49-F238E27FC236}">
                <a16:creationId xmlns:a16="http://schemas.microsoft.com/office/drawing/2014/main" id="{839C83B4-CCB6-412E-B7FF-BA0CF31B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1">
            <a:extLst>
              <a:ext uri="{FF2B5EF4-FFF2-40B4-BE49-F238E27FC236}">
                <a16:creationId xmlns:a16="http://schemas.microsoft.com/office/drawing/2014/main" id="{D1BA989C-D286-48D4-B3F1-84F3CBF09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B9608DE6-D67E-43F1-5818-84EF8670A387}"/>
              </a:ext>
            </a:extLst>
          </p:cNvPr>
          <p:cNvSpPr>
            <a:spLocks noGrp="1"/>
          </p:cNvSpPr>
          <p:nvPr>
            <p:ph type="ctrTitle"/>
          </p:nvPr>
        </p:nvSpPr>
        <p:spPr>
          <a:xfrm>
            <a:off x="3416889" y="353523"/>
            <a:ext cx="6757866" cy="3775985"/>
          </a:xfrm>
        </p:spPr>
        <p:txBody>
          <a:bodyPr vert="horz" lIns="91440" tIns="45720" rIns="91440" bIns="45720" rtlCol="0" anchor="ctr">
            <a:normAutofit/>
          </a:bodyPr>
          <a:lstStyle/>
          <a:p>
            <a:pPr algn="l"/>
            <a:r>
              <a:rPr lang="en-US" sz="4800" b="1" kern="1200" dirty="0">
                <a:solidFill>
                  <a:schemeClr val="tx2"/>
                </a:solidFill>
                <a:latin typeface="+mj-lt"/>
                <a:ea typeface="+mj-ea"/>
                <a:cs typeface="+mj-cs"/>
              </a:rPr>
              <a:t>HDC VOTING SYSTEM</a:t>
            </a:r>
          </a:p>
        </p:txBody>
      </p:sp>
      <p:grpSp>
        <p:nvGrpSpPr>
          <p:cNvPr id="14" name="Group 13">
            <a:extLst>
              <a:ext uri="{FF2B5EF4-FFF2-40B4-BE49-F238E27FC236}">
                <a16:creationId xmlns:a16="http://schemas.microsoft.com/office/drawing/2014/main" id="{98925B56-689F-4DFB-8FD0-9BB9D8DE8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179493" cy="2385844"/>
            <a:chOff x="-305" y="-1"/>
            <a:chExt cx="3832880" cy="2876136"/>
          </a:xfrm>
        </p:grpSpPr>
        <p:sp>
          <p:nvSpPr>
            <p:cNvPr id="33" name="Freeform: Shape 14">
              <a:extLst>
                <a:ext uri="{FF2B5EF4-FFF2-40B4-BE49-F238E27FC236}">
                  <a16:creationId xmlns:a16="http://schemas.microsoft.com/office/drawing/2014/main" id="{B9233DCD-C902-4E2F-ABB5-F2498FBB5E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15">
              <a:extLst>
                <a:ext uri="{FF2B5EF4-FFF2-40B4-BE49-F238E27FC236}">
                  <a16:creationId xmlns:a16="http://schemas.microsoft.com/office/drawing/2014/main" id="{725B7C80-EAF5-443A-8461-946150B5C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16">
              <a:extLst>
                <a:ext uri="{FF2B5EF4-FFF2-40B4-BE49-F238E27FC236}">
                  <a16:creationId xmlns:a16="http://schemas.microsoft.com/office/drawing/2014/main" id="{68CD3602-8169-45DE-B122-457CF0F102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17">
              <a:extLst>
                <a:ext uri="{FF2B5EF4-FFF2-40B4-BE49-F238E27FC236}">
                  <a16:creationId xmlns:a16="http://schemas.microsoft.com/office/drawing/2014/main" id="{873D416A-6D94-4560-9975-67C1FD20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A7EE5FDC-1EEC-4871-BD9E-EF321D5F89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453321" y="4487852"/>
            <a:ext cx="2747353" cy="2375262"/>
            <a:chOff x="-305" y="-4155"/>
            <a:chExt cx="2514948" cy="2174333"/>
          </a:xfrm>
        </p:grpSpPr>
        <p:sp>
          <p:nvSpPr>
            <p:cNvPr id="37" name="Freeform: Shape 20">
              <a:extLst>
                <a:ext uri="{FF2B5EF4-FFF2-40B4-BE49-F238E27FC236}">
                  <a16:creationId xmlns:a16="http://schemas.microsoft.com/office/drawing/2014/main" id="{6DE1D26D-7254-43D9-9405-A77E66782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21">
              <a:extLst>
                <a:ext uri="{FF2B5EF4-FFF2-40B4-BE49-F238E27FC236}">
                  <a16:creationId xmlns:a16="http://schemas.microsoft.com/office/drawing/2014/main" id="{758F69F4-6E29-4950-A92E-ADD768EC8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22">
              <a:extLst>
                <a:ext uri="{FF2B5EF4-FFF2-40B4-BE49-F238E27FC236}">
                  <a16:creationId xmlns:a16="http://schemas.microsoft.com/office/drawing/2014/main" id="{BA0AEE0D-D2B5-4616-8383-D61A58F063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0" name="Freeform: Shape 23">
              <a:extLst>
                <a:ext uri="{FF2B5EF4-FFF2-40B4-BE49-F238E27FC236}">
                  <a16:creationId xmlns:a16="http://schemas.microsoft.com/office/drawing/2014/main" id="{2EA69949-F890-4A2C-84CB-7F0EAF6BD2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Subtitle 2">
            <a:extLst>
              <a:ext uri="{FF2B5EF4-FFF2-40B4-BE49-F238E27FC236}">
                <a16:creationId xmlns:a16="http://schemas.microsoft.com/office/drawing/2014/main" id="{6E0BBA0D-F49F-048F-A884-076831636ADC}"/>
              </a:ext>
            </a:extLst>
          </p:cNvPr>
          <p:cNvSpPr>
            <a:spLocks/>
          </p:cNvSpPr>
          <p:nvPr/>
        </p:nvSpPr>
        <p:spPr>
          <a:xfrm>
            <a:off x="8692595" y="4872943"/>
            <a:ext cx="3560315" cy="1891894"/>
          </a:xfrm>
          <a:prstGeom prst="rect">
            <a:avLst/>
          </a:prstGeom>
        </p:spPr>
        <p:txBody>
          <a:bodyPr>
            <a:normAutofit/>
          </a:bodyPr>
          <a:lstStyle/>
          <a:p>
            <a:pPr defTabSz="768096">
              <a:lnSpc>
                <a:spcPct val="90000"/>
              </a:lnSpc>
              <a:spcAft>
                <a:spcPts val="600"/>
              </a:spcAft>
            </a:pPr>
            <a:r>
              <a:rPr lang="en-US" sz="2400" b="1" u="sng" kern="1200" dirty="0">
                <a:solidFill>
                  <a:schemeClr val="tx1"/>
                </a:solidFill>
                <a:latin typeface="Times New Roman" panose="02020603050405020304" pitchFamily="18" charset="0"/>
                <a:ea typeface="+mn-ea"/>
                <a:cs typeface="Times New Roman" panose="02020603050405020304" pitchFamily="18" charset="0"/>
              </a:rPr>
              <a:t>Presented</a:t>
            </a:r>
            <a:r>
              <a:rPr lang="en-US" sz="2400" u="sng" kern="1200" dirty="0">
                <a:solidFill>
                  <a:schemeClr val="tx1"/>
                </a:solidFill>
                <a:latin typeface="+mn-lt"/>
                <a:ea typeface="+mn-ea"/>
                <a:cs typeface="+mn-cs"/>
              </a:rPr>
              <a:t> </a:t>
            </a:r>
            <a:r>
              <a:rPr lang="en-US" sz="2400" b="1" u="sng" kern="1200" dirty="0">
                <a:solidFill>
                  <a:schemeClr val="tx1"/>
                </a:solidFill>
                <a:latin typeface="+mn-lt"/>
                <a:ea typeface="+mn-ea"/>
                <a:cs typeface="+mn-cs"/>
              </a:rPr>
              <a:t>by</a:t>
            </a:r>
            <a:r>
              <a:rPr lang="en-US" sz="2400" u="sng" kern="1200" dirty="0">
                <a:solidFill>
                  <a:schemeClr val="tx1"/>
                </a:solidFill>
                <a:latin typeface="+mn-lt"/>
                <a:ea typeface="+mn-ea"/>
                <a:cs typeface="+mn-cs"/>
              </a:rPr>
              <a:t>:</a:t>
            </a:r>
            <a:endParaRPr lang="en-US" sz="2000" u="sng" kern="1200" dirty="0">
              <a:solidFill>
                <a:schemeClr val="tx1"/>
              </a:solidFill>
              <a:latin typeface="+mn-lt"/>
              <a:ea typeface="+mn-ea"/>
              <a:cs typeface="+mn-cs"/>
            </a:endParaRPr>
          </a:p>
          <a:p>
            <a:pPr defTabSz="768096">
              <a:lnSpc>
                <a:spcPct val="90000"/>
              </a:lnSpc>
              <a:spcAft>
                <a:spcPts val="600"/>
              </a:spcAft>
            </a:pPr>
            <a:r>
              <a:rPr lang="en-US" b="1" dirty="0">
                <a:solidFill>
                  <a:schemeClr val="tx1"/>
                </a:solidFill>
              </a:rPr>
              <a:t>Group Name</a:t>
            </a:r>
            <a:r>
              <a:rPr lang="en-US" sz="1700" dirty="0">
                <a:solidFill>
                  <a:schemeClr val="tx1"/>
                </a:solidFill>
              </a:rPr>
              <a:t>: The Study Circle</a:t>
            </a:r>
          </a:p>
          <a:p>
            <a:pPr defTabSz="768096">
              <a:lnSpc>
                <a:spcPct val="90000"/>
              </a:lnSpc>
              <a:spcAft>
                <a:spcPts val="600"/>
              </a:spcAft>
            </a:pPr>
            <a:r>
              <a:rPr lang="en-US" b="1" dirty="0"/>
              <a:t>Members </a:t>
            </a:r>
            <a:r>
              <a:rPr lang="en-US" sz="1700" dirty="0"/>
              <a:t>     : Kajal Kumari Mehta</a:t>
            </a:r>
          </a:p>
          <a:p>
            <a:pPr defTabSz="768096">
              <a:lnSpc>
                <a:spcPct val="90000"/>
              </a:lnSpc>
              <a:spcAft>
                <a:spcPts val="600"/>
              </a:spcAft>
            </a:pPr>
            <a:r>
              <a:rPr lang="en-US" sz="1700" dirty="0"/>
              <a:t>	          Shibu Sharma	</a:t>
            </a:r>
          </a:p>
          <a:p>
            <a:pPr defTabSz="768096">
              <a:lnSpc>
                <a:spcPct val="90000"/>
              </a:lnSpc>
              <a:spcAft>
                <a:spcPts val="600"/>
              </a:spcAft>
            </a:pPr>
            <a:r>
              <a:rPr lang="en-US" sz="1700" dirty="0"/>
              <a:t>	       	 </a:t>
            </a:r>
            <a:endParaRPr lang="en-US" sz="1700" dirty="0">
              <a:solidFill>
                <a:schemeClr val="tx1"/>
              </a:solidFill>
            </a:endParaRPr>
          </a:p>
        </p:txBody>
      </p:sp>
      <p:sp>
        <p:nvSpPr>
          <p:cNvPr id="4" name="TextBox 3">
            <a:extLst>
              <a:ext uri="{FF2B5EF4-FFF2-40B4-BE49-F238E27FC236}">
                <a16:creationId xmlns:a16="http://schemas.microsoft.com/office/drawing/2014/main" id="{8263AAEF-1683-C8BF-32AF-2CD38FD5F934}"/>
              </a:ext>
            </a:extLst>
          </p:cNvPr>
          <p:cNvSpPr txBox="1"/>
          <p:nvPr/>
        </p:nvSpPr>
        <p:spPr>
          <a:xfrm>
            <a:off x="3907042" y="2578033"/>
            <a:ext cx="4377609" cy="400110"/>
          </a:xfrm>
          <a:prstGeom prst="rect">
            <a:avLst/>
          </a:prstGeom>
          <a:noFill/>
        </p:spPr>
        <p:txBody>
          <a:bodyPr wrap="none" rtlCol="0">
            <a:spAutoFit/>
          </a:bodyPr>
          <a:lstStyle/>
          <a:p>
            <a:pPr defTabSz="768096">
              <a:spcAft>
                <a:spcPts val="600"/>
              </a:spcAft>
            </a:pPr>
            <a:r>
              <a:rPr lang="en-US" sz="2000" kern="1200" dirty="0">
                <a:solidFill>
                  <a:schemeClr val="tx1"/>
                </a:solidFill>
                <a:latin typeface="+mn-lt"/>
                <a:ea typeface="+mn-ea"/>
                <a:cs typeface="+mn-cs"/>
              </a:rPr>
              <a:t>(Developed using HTML,CSS,JS and PHP)</a:t>
            </a:r>
            <a:endParaRPr lang="en-US" sz="2000" dirty="0"/>
          </a:p>
        </p:txBody>
      </p:sp>
      <p:pic>
        <p:nvPicPr>
          <p:cNvPr id="6" name="Picture 5" descr="A blue and black logo">
            <a:extLst>
              <a:ext uri="{FF2B5EF4-FFF2-40B4-BE49-F238E27FC236}">
                <a16:creationId xmlns:a16="http://schemas.microsoft.com/office/drawing/2014/main" id="{25D4FCB5-DD6F-013A-424D-9E705CF880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3757" y="430297"/>
            <a:ext cx="1951150" cy="675398"/>
          </a:xfrm>
          <a:prstGeom prst="rect">
            <a:avLst/>
          </a:prstGeom>
        </p:spPr>
      </p:pic>
      <p:sp>
        <p:nvSpPr>
          <p:cNvPr id="5" name="Slide Number Placeholder 4">
            <a:extLst>
              <a:ext uri="{FF2B5EF4-FFF2-40B4-BE49-F238E27FC236}">
                <a16:creationId xmlns:a16="http://schemas.microsoft.com/office/drawing/2014/main" id="{262009B4-2A17-F2FD-C70D-0C7AF9FAE85E}"/>
              </a:ext>
            </a:extLst>
          </p:cNvPr>
          <p:cNvSpPr>
            <a:spLocks noGrp="1"/>
          </p:cNvSpPr>
          <p:nvPr>
            <p:ph type="sldNum" sz="quarter" idx="12"/>
          </p:nvPr>
        </p:nvSpPr>
        <p:spPr/>
        <p:txBody>
          <a:bodyPr/>
          <a:lstStyle/>
          <a:p>
            <a:fld id="{F1951380-6DA1-460E-8A44-F63929793DE1}" type="slidenum">
              <a:rPr lang="en-US" smtClean="0">
                <a:ln w="0"/>
                <a:solidFill>
                  <a:schemeClr val="tx1"/>
                </a:solidFill>
                <a:effectLst>
                  <a:outerShdw blurRad="38100" dist="19050" dir="2700000" algn="tl" rotWithShape="0">
                    <a:schemeClr val="dk1">
                      <a:alpha val="40000"/>
                    </a:schemeClr>
                  </a:outerShdw>
                </a:effectLst>
              </a:rPr>
              <a:pPr/>
              <a:t>1</a:t>
            </a:fld>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01261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00"/>
        <p:cNvGrpSpPr/>
        <p:nvPr/>
      </p:nvGrpSpPr>
      <p:grpSpPr>
        <a:xfrm>
          <a:off x="0" y="0"/>
          <a:ext cx="0" cy="0"/>
          <a:chOff x="0" y="0"/>
          <a:chExt cx="0" cy="0"/>
        </a:xfrm>
      </p:grpSpPr>
      <p:sp>
        <p:nvSpPr>
          <p:cNvPr id="4101" name="Google Shape;4101;p1"/>
          <p:cNvSpPr txBox="1">
            <a:spLocks noGrp="1"/>
          </p:cNvSpPr>
          <p:nvPr>
            <p:ph type="title"/>
          </p:nvPr>
        </p:nvSpPr>
        <p:spPr>
          <a:xfrm>
            <a:off x="524786" y="214686"/>
            <a:ext cx="8749200" cy="707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Data Modelling</a:t>
            </a:r>
            <a:endParaRPr>
              <a:latin typeface="Times New Roman"/>
              <a:ea typeface="Times New Roman"/>
              <a:cs typeface="Times New Roman"/>
              <a:sym typeface="Times New Roman"/>
            </a:endParaRPr>
          </a:p>
        </p:txBody>
      </p:sp>
      <p:sp>
        <p:nvSpPr>
          <p:cNvPr id="4102" name="Google Shape;4102;p1"/>
          <p:cNvSpPr txBox="1"/>
          <p:nvPr/>
        </p:nvSpPr>
        <p:spPr>
          <a:xfrm>
            <a:off x="2887584" y="6288096"/>
            <a:ext cx="6102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                            Fig: ER Diagram </a:t>
            </a:r>
            <a:endParaRPr sz="1800" dirty="0">
              <a:solidFill>
                <a:schemeClr val="dk1"/>
              </a:solidFill>
              <a:latin typeface="Calibri"/>
              <a:ea typeface="Calibri"/>
              <a:cs typeface="Calibri"/>
              <a:sym typeface="Calibri"/>
            </a:endParaRPr>
          </a:p>
        </p:txBody>
      </p:sp>
      <p:pic>
        <p:nvPicPr>
          <p:cNvPr id="4103" name="Google Shape;4103;p1" descr="C:\Users\Rajesh\Desktop\er.png"/>
          <p:cNvPicPr preferRelativeResize="0"/>
          <p:nvPr/>
        </p:nvPicPr>
        <p:blipFill rotWithShape="1">
          <a:blip r:embed="rId2">
            <a:alphaModFix/>
          </a:blip>
          <a:srcRect/>
          <a:stretch/>
        </p:blipFill>
        <p:spPr>
          <a:xfrm>
            <a:off x="908244" y="897368"/>
            <a:ext cx="8932984" cy="5424855"/>
          </a:xfrm>
          <a:prstGeom prst="rect">
            <a:avLst/>
          </a:prstGeom>
          <a:noFill/>
          <a:ln>
            <a:noFill/>
          </a:ln>
        </p:spPr>
      </p:pic>
      <p:sp>
        <p:nvSpPr>
          <p:cNvPr id="4104" name="Google Shape;4104;p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chemeClr val="dk1"/>
                </a:solidFill>
                <a:effectLst>
                  <a:outerShdw blurRad="38100" dist="19050" dir="2700000" algn="tl" rotWithShape="0">
                    <a:srgbClr val="000000">
                      <a:alpha val="40000"/>
                    </a:srgbClr>
                  </a:outerShdw>
                </a:effectLst>
              </a:r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05"/>
        <p:cNvGrpSpPr/>
        <p:nvPr/>
      </p:nvGrpSpPr>
      <p:grpSpPr>
        <a:xfrm>
          <a:off x="0" y="0"/>
          <a:ext cx="0" cy="0"/>
          <a:chOff x="0" y="0"/>
          <a:chExt cx="0" cy="0"/>
        </a:xfrm>
      </p:grpSpPr>
      <p:sp>
        <p:nvSpPr>
          <p:cNvPr id="4106" name="Google Shape;4106;p2"/>
          <p:cNvSpPr/>
          <p:nvPr/>
        </p:nvSpPr>
        <p:spPr>
          <a:xfrm>
            <a:off x="0" y="1"/>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07" name="Google Shape;4107;p2"/>
          <p:cNvSpPr/>
          <p:nvPr/>
        </p:nvSpPr>
        <p:spPr>
          <a:xfrm>
            <a:off x="305" y="0"/>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lt1"/>
              </a:solidFill>
              <a:latin typeface="Calibri"/>
              <a:ea typeface="Calibri"/>
              <a:cs typeface="Calibri"/>
              <a:sym typeface="Calibri"/>
            </a:endParaRPr>
          </a:p>
        </p:txBody>
      </p:sp>
      <p:grpSp>
        <p:nvGrpSpPr>
          <p:cNvPr id="4108" name="Google Shape;4108;p2"/>
          <p:cNvGrpSpPr/>
          <p:nvPr/>
        </p:nvGrpSpPr>
        <p:grpSpPr>
          <a:xfrm>
            <a:off x="7867248" y="0"/>
            <a:ext cx="4324953" cy="2641203"/>
            <a:chOff x="6867015" y="-1"/>
            <a:chExt cx="5324985" cy="3251912"/>
          </a:xfrm>
        </p:grpSpPr>
        <p:sp>
          <p:nvSpPr>
            <p:cNvPr id="4109" name="Google Shape;4109;p2"/>
            <p:cNvSpPr/>
            <p:nvPr/>
          </p:nvSpPr>
          <p:spPr>
            <a:xfrm>
              <a:off x="6867015" y="-1"/>
              <a:ext cx="5324985" cy="3251912"/>
            </a:xfrm>
            <a:custGeom>
              <a:avLst/>
              <a:gdLst/>
              <a:ahLst/>
              <a:cxnLst/>
              <a:rect l="l" t="t" r="r" b="b"/>
              <a:pathLst>
                <a:path w="5324985" h="3251912" extrusionOk="0">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10" name="Google Shape;4110;p2"/>
            <p:cNvSpPr/>
            <p:nvPr/>
          </p:nvSpPr>
          <p:spPr>
            <a:xfrm>
              <a:off x="6916467" y="-1"/>
              <a:ext cx="5275533" cy="2980757"/>
            </a:xfrm>
            <a:custGeom>
              <a:avLst/>
              <a:gdLst/>
              <a:ahLst/>
              <a:cxnLst/>
              <a:rect l="l" t="t" r="r" b="b"/>
              <a:pathLst>
                <a:path w="5275533" h="2980757" extrusionOk="0">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11" name="Google Shape;4111;p2"/>
            <p:cNvSpPr/>
            <p:nvPr/>
          </p:nvSpPr>
          <p:spPr>
            <a:xfrm>
              <a:off x="6921214" y="-1"/>
              <a:ext cx="5270786" cy="2927775"/>
            </a:xfrm>
            <a:custGeom>
              <a:avLst/>
              <a:gdLst/>
              <a:ahLst/>
              <a:cxnLst/>
              <a:rect l="l" t="t" r="r" b="b"/>
              <a:pathLst>
                <a:path w="5270786" h="2927775" extrusionOk="0">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12" name="Google Shape;4112;p2"/>
            <p:cNvSpPr/>
            <p:nvPr/>
          </p:nvSpPr>
          <p:spPr>
            <a:xfrm>
              <a:off x="6921214" y="-1"/>
              <a:ext cx="5270786" cy="2927775"/>
            </a:xfrm>
            <a:custGeom>
              <a:avLst/>
              <a:gdLst/>
              <a:ahLst/>
              <a:cxnLst/>
              <a:rect l="l" t="t" r="r" b="b"/>
              <a:pathLst>
                <a:path w="5270786" h="2927775" extrusionOk="0">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113" name="Google Shape;4113;p2"/>
          <p:cNvSpPr txBox="1">
            <a:spLocks noGrp="1"/>
          </p:cNvSpPr>
          <p:nvPr>
            <p:ph type="body" idx="1"/>
          </p:nvPr>
        </p:nvSpPr>
        <p:spPr>
          <a:xfrm>
            <a:off x="580106" y="1534141"/>
            <a:ext cx="10773694" cy="4601977"/>
          </a:xfrm>
          <a:prstGeom prst="rect">
            <a:avLst/>
          </a:prstGeom>
          <a:noFill/>
          <a:ln>
            <a:noFill/>
          </a:ln>
        </p:spPr>
        <p:txBody>
          <a:bodyPr spcFirstLastPara="1" wrap="square" lIns="91425" tIns="45700" rIns="91425" bIns="45700" anchor="ctr" anchorCtr="0">
            <a:normAutofit lnSpcReduction="10000"/>
          </a:bodyPr>
          <a:lstStyle/>
          <a:p>
            <a:pPr marL="0" lvl="0" indent="0" algn="l" rtl="0">
              <a:lnSpc>
                <a:spcPct val="70000"/>
              </a:lnSpc>
              <a:spcBef>
                <a:spcPts val="0"/>
              </a:spcBef>
              <a:spcAft>
                <a:spcPts val="0"/>
              </a:spcAft>
              <a:buClr>
                <a:schemeClr val="dk2"/>
              </a:buClr>
              <a:buSzPts val="3190"/>
              <a:buNone/>
            </a:pPr>
            <a:r>
              <a:rPr lang="en-US" sz="5800" b="1" dirty="0">
                <a:solidFill>
                  <a:schemeClr val="dk2"/>
                </a:solidFill>
                <a:latin typeface="Times New Roman"/>
                <a:ea typeface="Times New Roman"/>
                <a:cs typeface="Times New Roman"/>
                <a:sym typeface="Times New Roman"/>
              </a:rPr>
              <a:t>Relations:</a:t>
            </a:r>
          </a:p>
          <a:p>
            <a:pPr marL="0" lvl="0" indent="0" algn="l" rtl="0">
              <a:lnSpc>
                <a:spcPct val="70000"/>
              </a:lnSpc>
              <a:spcBef>
                <a:spcPts val="0"/>
              </a:spcBef>
              <a:spcAft>
                <a:spcPts val="0"/>
              </a:spcAft>
              <a:buClr>
                <a:schemeClr val="dk2"/>
              </a:buClr>
              <a:buSzPts val="3190"/>
              <a:buNone/>
            </a:pPr>
            <a:endParaRPr sz="3200" dirty="0"/>
          </a:p>
          <a:p>
            <a:pPr marL="0" lvl="0" indent="0" algn="l" rtl="0">
              <a:lnSpc>
                <a:spcPct val="70000"/>
              </a:lnSpc>
              <a:spcBef>
                <a:spcPts val="1000"/>
              </a:spcBef>
              <a:spcAft>
                <a:spcPts val="0"/>
              </a:spcAft>
              <a:buClr>
                <a:schemeClr val="dk2"/>
              </a:buClr>
              <a:buSzPts val="1100"/>
              <a:buNone/>
            </a:pPr>
            <a:r>
              <a:rPr lang="en-US" dirty="0">
                <a:solidFill>
                  <a:schemeClr val="dk2"/>
                </a:solidFill>
                <a:latin typeface="Times New Roman" panose="02020603050405020304" pitchFamily="18" charset="0"/>
                <a:ea typeface="Times New Roman"/>
                <a:cs typeface="Times New Roman" panose="02020603050405020304" pitchFamily="18" charset="0"/>
                <a:sym typeface="Times New Roman"/>
              </a:rPr>
              <a:t>registercmat(id(PK), program_id(fk),…)</a:t>
            </a:r>
            <a:endParaRPr lang="en-US" dirty="0">
              <a:latin typeface="Times New Roman" panose="02020603050405020304" pitchFamily="18" charset="0"/>
              <a:cs typeface="Times New Roman" panose="02020603050405020304" pitchFamily="18" charset="0"/>
            </a:endParaRPr>
          </a:p>
          <a:p>
            <a:pPr marL="0" lvl="0" indent="0" algn="l" rtl="0">
              <a:lnSpc>
                <a:spcPct val="70000"/>
              </a:lnSpc>
              <a:spcBef>
                <a:spcPts val="1000"/>
              </a:spcBef>
              <a:spcAft>
                <a:spcPts val="0"/>
              </a:spcAft>
              <a:buClr>
                <a:schemeClr val="dk2"/>
              </a:buClr>
              <a:buSzPts val="1100"/>
              <a:buNone/>
            </a:pPr>
            <a:r>
              <a:rPr lang="en-US" dirty="0">
                <a:solidFill>
                  <a:schemeClr val="dk2"/>
                </a:solidFill>
                <a:latin typeface="Times New Roman" panose="02020603050405020304" pitchFamily="18" charset="0"/>
                <a:ea typeface="Times New Roman"/>
                <a:cs typeface="Times New Roman" panose="02020603050405020304" pitchFamily="18" charset="0"/>
                <a:sym typeface="Times New Roman"/>
              </a:rPr>
              <a:t>student (student_id(PK), program_id(fk),…)</a:t>
            </a:r>
            <a:endParaRPr lang="en-US" dirty="0">
              <a:latin typeface="Times New Roman" panose="02020603050405020304" pitchFamily="18" charset="0"/>
              <a:cs typeface="Times New Roman" panose="02020603050405020304" pitchFamily="18" charset="0"/>
            </a:endParaRPr>
          </a:p>
          <a:p>
            <a:pPr marL="0" lvl="0" indent="0" algn="l" rtl="0">
              <a:lnSpc>
                <a:spcPct val="70000"/>
              </a:lnSpc>
              <a:spcBef>
                <a:spcPts val="1000"/>
              </a:spcBef>
              <a:spcAft>
                <a:spcPts val="0"/>
              </a:spcAft>
              <a:buClr>
                <a:schemeClr val="dk2"/>
              </a:buClr>
              <a:buSzPts val="1100"/>
              <a:buNone/>
            </a:pPr>
            <a:r>
              <a:rPr lang="en-US" dirty="0">
                <a:solidFill>
                  <a:schemeClr val="dk2"/>
                </a:solidFill>
                <a:latin typeface="Times New Roman" panose="02020603050405020304" pitchFamily="18" charset="0"/>
                <a:ea typeface="Times New Roman"/>
                <a:cs typeface="Times New Roman" panose="02020603050405020304" pitchFamily="18" charset="0"/>
                <a:sym typeface="Times New Roman"/>
              </a:rPr>
              <a:t>feedback (feedback_id(PK),feedback_msg,email…)</a:t>
            </a:r>
            <a:endParaRPr lang="en-US" dirty="0">
              <a:latin typeface="Times New Roman" panose="02020603050405020304" pitchFamily="18" charset="0"/>
              <a:cs typeface="Times New Roman" panose="02020603050405020304" pitchFamily="18" charset="0"/>
            </a:endParaRPr>
          </a:p>
          <a:p>
            <a:pPr marL="0" lvl="0" indent="0" algn="l" rtl="0">
              <a:lnSpc>
                <a:spcPct val="70000"/>
              </a:lnSpc>
              <a:spcBef>
                <a:spcPts val="1000"/>
              </a:spcBef>
              <a:spcAft>
                <a:spcPts val="0"/>
              </a:spcAft>
              <a:buClr>
                <a:schemeClr val="dk2"/>
              </a:buClr>
              <a:buSzPts val="1100"/>
              <a:buNone/>
            </a:pPr>
            <a:r>
              <a:rPr lang="en-US" dirty="0">
                <a:solidFill>
                  <a:schemeClr val="dk2"/>
                </a:solidFill>
                <a:latin typeface="Times New Roman" panose="02020603050405020304" pitchFamily="18" charset="0"/>
                <a:ea typeface="Times New Roman"/>
                <a:cs typeface="Times New Roman" panose="02020603050405020304" pitchFamily="18" charset="0"/>
                <a:sym typeface="Times New Roman"/>
              </a:rPr>
              <a:t>votes (vote_id(PK),student_id(FK),candidate_id(FK),…)</a:t>
            </a:r>
          </a:p>
          <a:p>
            <a:pPr marL="0" lvl="0" indent="0" algn="l" rtl="0">
              <a:lnSpc>
                <a:spcPct val="70000"/>
              </a:lnSpc>
              <a:spcBef>
                <a:spcPts val="1000"/>
              </a:spcBef>
              <a:spcAft>
                <a:spcPts val="0"/>
              </a:spcAft>
              <a:buClr>
                <a:schemeClr val="dk2"/>
              </a:buClr>
              <a:buSzPts val="1100"/>
              <a:buNone/>
            </a:pPr>
            <a:r>
              <a:rPr lang="en-US" dirty="0">
                <a:solidFill>
                  <a:schemeClr val="dk2"/>
                </a:solidFill>
                <a:latin typeface="Times New Roman" panose="02020603050405020304" pitchFamily="18" charset="0"/>
                <a:ea typeface="Times New Roman"/>
                <a:cs typeface="Times New Roman" panose="02020603050405020304" pitchFamily="18" charset="0"/>
                <a:sym typeface="Times New Roman"/>
              </a:rPr>
              <a:t>candidate(candidate_id(PK),Name,CRN,..)</a:t>
            </a:r>
            <a:endParaRPr lang="en-US" dirty="0">
              <a:latin typeface="Times New Roman" panose="02020603050405020304" pitchFamily="18" charset="0"/>
              <a:cs typeface="Times New Roman" panose="02020603050405020304" pitchFamily="18" charset="0"/>
            </a:endParaRPr>
          </a:p>
          <a:p>
            <a:pPr marL="0" lvl="0" indent="0" algn="l" rtl="0">
              <a:lnSpc>
                <a:spcPct val="70000"/>
              </a:lnSpc>
              <a:spcBef>
                <a:spcPts val="1000"/>
              </a:spcBef>
              <a:spcAft>
                <a:spcPts val="0"/>
              </a:spcAft>
              <a:buClr>
                <a:schemeClr val="dk2"/>
              </a:buClr>
              <a:buSzPts val="1100"/>
              <a:buNone/>
            </a:pPr>
            <a:r>
              <a:rPr lang="en-US" dirty="0">
                <a:solidFill>
                  <a:schemeClr val="dk2"/>
                </a:solidFill>
                <a:latin typeface="Times New Roman" panose="02020603050405020304" pitchFamily="18" charset="0"/>
                <a:ea typeface="Times New Roman"/>
                <a:cs typeface="Times New Roman" panose="02020603050405020304" pitchFamily="18" charset="0"/>
                <a:sym typeface="Times New Roman"/>
              </a:rPr>
              <a:t>program(program_id(PK),programname,…)</a:t>
            </a:r>
            <a:endParaRPr lang="en-US" dirty="0">
              <a:latin typeface="Times New Roman" panose="02020603050405020304" pitchFamily="18" charset="0"/>
              <a:cs typeface="Times New Roman" panose="02020603050405020304" pitchFamily="18" charset="0"/>
            </a:endParaRPr>
          </a:p>
          <a:p>
            <a:pPr marL="0" lvl="0" indent="0" algn="l" rtl="0">
              <a:lnSpc>
                <a:spcPct val="70000"/>
              </a:lnSpc>
              <a:spcBef>
                <a:spcPts val="1000"/>
              </a:spcBef>
              <a:spcAft>
                <a:spcPts val="0"/>
              </a:spcAft>
              <a:buClr>
                <a:schemeClr val="dk2"/>
              </a:buClr>
              <a:buSzPts val="1100"/>
              <a:buNone/>
            </a:pPr>
            <a:r>
              <a:rPr lang="en-US" dirty="0">
                <a:solidFill>
                  <a:schemeClr val="dk2"/>
                </a:solidFill>
                <a:latin typeface="Times New Roman" panose="02020603050405020304" pitchFamily="18" charset="0"/>
                <a:ea typeface="Times New Roman"/>
                <a:cs typeface="Times New Roman" panose="02020603050405020304" pitchFamily="18" charset="0"/>
                <a:sym typeface="Times New Roman"/>
              </a:rPr>
              <a:t>sadmin(sid (PK), adminusername, adminpassword,…)</a:t>
            </a:r>
            <a:endParaRPr lang="en-US" dirty="0">
              <a:latin typeface="Times New Roman" panose="02020603050405020304" pitchFamily="18" charset="0"/>
              <a:cs typeface="Times New Roman" panose="02020603050405020304" pitchFamily="18" charset="0"/>
            </a:endParaRPr>
          </a:p>
          <a:p>
            <a:pPr marL="0" lvl="0" indent="0" algn="l" rtl="0">
              <a:lnSpc>
                <a:spcPct val="70000"/>
              </a:lnSpc>
              <a:spcBef>
                <a:spcPts val="1000"/>
              </a:spcBef>
              <a:spcAft>
                <a:spcPts val="0"/>
              </a:spcAft>
              <a:buClr>
                <a:schemeClr val="dk2"/>
              </a:buClr>
              <a:buSzPts val="1100"/>
              <a:buNone/>
            </a:pPr>
            <a:r>
              <a:rPr lang="en-US" dirty="0">
                <a:solidFill>
                  <a:schemeClr val="dk2"/>
                </a:solidFill>
                <a:latin typeface="Times New Roman" panose="02020603050405020304" pitchFamily="18" charset="0"/>
                <a:ea typeface="Times New Roman"/>
                <a:cs typeface="Times New Roman" panose="02020603050405020304" pitchFamily="18" charset="0"/>
                <a:sym typeface="Times New Roman"/>
              </a:rPr>
              <a:t>Result_update (result_update_id(PK),status,…)</a:t>
            </a:r>
          </a:p>
          <a:p>
            <a:pPr marL="0" lvl="0" indent="0" algn="l" rtl="0">
              <a:lnSpc>
                <a:spcPct val="70000"/>
              </a:lnSpc>
              <a:spcBef>
                <a:spcPts val="1000"/>
              </a:spcBef>
              <a:spcAft>
                <a:spcPts val="0"/>
              </a:spcAft>
              <a:buClr>
                <a:schemeClr val="dk2"/>
              </a:buClr>
              <a:buSzPts val="1100"/>
              <a:buNone/>
            </a:pPr>
            <a:r>
              <a:rPr lang="en-US" dirty="0">
                <a:solidFill>
                  <a:schemeClr val="dk2"/>
                </a:solidFill>
                <a:latin typeface="Times New Roman" panose="02020603050405020304" pitchFamily="18" charset="0"/>
                <a:ea typeface="Times New Roman"/>
                <a:cs typeface="Times New Roman" panose="02020603050405020304" pitchFamily="18" charset="0"/>
                <a:sym typeface="Times New Roman"/>
              </a:rPr>
              <a:t>Vote_status(vote_status_id(PK),status,..)</a:t>
            </a:r>
            <a:endParaRPr lang="en-US" dirty="0">
              <a:latin typeface="Times New Roman" panose="02020603050405020304" pitchFamily="18" charset="0"/>
              <a:cs typeface="Times New Roman" panose="02020603050405020304" pitchFamily="18" charset="0"/>
            </a:endParaRPr>
          </a:p>
          <a:p>
            <a:pPr marL="0" lvl="0" indent="0" algn="l" rtl="0">
              <a:lnSpc>
                <a:spcPct val="70000"/>
              </a:lnSpc>
              <a:spcBef>
                <a:spcPts val="1000"/>
              </a:spcBef>
              <a:spcAft>
                <a:spcPts val="0"/>
              </a:spcAft>
              <a:buClr>
                <a:schemeClr val="dk1"/>
              </a:buClr>
              <a:buSzPts val="550"/>
              <a:buNone/>
            </a:pPr>
            <a:endParaRPr sz="550" dirty="0">
              <a:solidFill>
                <a:schemeClr val="dk2"/>
              </a:solidFill>
              <a:latin typeface="Times New Roman"/>
              <a:ea typeface="Times New Roman"/>
              <a:cs typeface="Times New Roman"/>
              <a:sym typeface="Times New Roman"/>
            </a:endParaRPr>
          </a:p>
          <a:p>
            <a:pPr marL="0" lvl="0" indent="0" algn="l" rtl="0">
              <a:lnSpc>
                <a:spcPct val="70000"/>
              </a:lnSpc>
              <a:spcBef>
                <a:spcPts val="1000"/>
              </a:spcBef>
              <a:spcAft>
                <a:spcPts val="0"/>
              </a:spcAft>
              <a:buClr>
                <a:schemeClr val="dk1"/>
              </a:buClr>
              <a:buSzPts val="550"/>
              <a:buNone/>
            </a:pPr>
            <a:endParaRPr sz="550" dirty="0">
              <a:solidFill>
                <a:schemeClr val="dk2"/>
              </a:solidFill>
              <a:latin typeface="Times New Roman"/>
              <a:ea typeface="Times New Roman"/>
              <a:cs typeface="Times New Roman"/>
              <a:sym typeface="Times New Roman"/>
            </a:endParaRPr>
          </a:p>
          <a:p>
            <a:pPr marL="0" lvl="0" indent="0" algn="l" rtl="0">
              <a:lnSpc>
                <a:spcPct val="70000"/>
              </a:lnSpc>
              <a:spcBef>
                <a:spcPts val="1000"/>
              </a:spcBef>
              <a:spcAft>
                <a:spcPts val="0"/>
              </a:spcAft>
              <a:buClr>
                <a:schemeClr val="dk1"/>
              </a:buClr>
              <a:buSzPts val="550"/>
              <a:buNone/>
            </a:pPr>
            <a:endParaRPr sz="550" dirty="0">
              <a:solidFill>
                <a:schemeClr val="dk2"/>
              </a:solidFill>
              <a:latin typeface="Times New Roman"/>
              <a:ea typeface="Times New Roman"/>
              <a:cs typeface="Times New Roman"/>
              <a:sym typeface="Times New Roman"/>
            </a:endParaRPr>
          </a:p>
          <a:p>
            <a:pPr marL="0" lvl="0" indent="0" algn="l" rtl="0">
              <a:lnSpc>
                <a:spcPct val="70000"/>
              </a:lnSpc>
              <a:spcBef>
                <a:spcPts val="1000"/>
              </a:spcBef>
              <a:spcAft>
                <a:spcPts val="0"/>
              </a:spcAft>
              <a:buClr>
                <a:schemeClr val="dk1"/>
              </a:buClr>
              <a:buSzPts val="550"/>
              <a:buNone/>
            </a:pPr>
            <a:endParaRPr sz="550" dirty="0">
              <a:solidFill>
                <a:schemeClr val="dk2"/>
              </a:solidFill>
              <a:latin typeface="Times New Roman"/>
              <a:ea typeface="Times New Roman"/>
              <a:cs typeface="Times New Roman"/>
              <a:sym typeface="Times New Roman"/>
            </a:endParaRPr>
          </a:p>
        </p:txBody>
      </p:sp>
      <p:sp>
        <p:nvSpPr>
          <p:cNvPr id="4114" name="Google Shape;4114;p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chemeClr val="dk1"/>
                </a:solidFill>
                <a:effectLst>
                  <a:outerShdw blurRad="38100" dist="19050" dir="2700000" algn="tl" rotWithShape="0">
                    <a:srgbClr val="000000">
                      <a:alpha val="40000"/>
                    </a:srgbClr>
                  </a:outerShdw>
                </a:effectLst>
              </a:r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F409F-6DEA-05B8-898D-8D9C09289EBD}"/>
              </a:ext>
            </a:extLst>
          </p:cNvPr>
          <p:cNvSpPr>
            <a:spLocks noGrp="1"/>
          </p:cNvSpPr>
          <p:nvPr>
            <p:ph type="title"/>
          </p:nvPr>
        </p:nvSpPr>
        <p:spPr>
          <a:xfrm>
            <a:off x="518984" y="833751"/>
            <a:ext cx="8755018" cy="541611"/>
          </a:xfrm>
        </p:spPr>
        <p:txBody>
          <a:bodyPr>
            <a:normAutofit fontScale="90000"/>
          </a:bodyPr>
          <a:lstStyle/>
          <a:p>
            <a:r>
              <a:rPr lang="en-US" b="1" dirty="0">
                <a:latin typeface="Times New Roman" panose="02020603050405020304" pitchFamily="18" charset="0"/>
                <a:cs typeface="Times New Roman" panose="02020603050405020304" pitchFamily="18" charset="0"/>
              </a:rPr>
              <a:t>Process Modelling</a:t>
            </a:r>
            <a:br>
              <a:rPr lang="en-US" b="1" dirty="0">
                <a:latin typeface="Times New Roman" panose="02020603050405020304" pitchFamily="18" charset="0"/>
                <a:cs typeface="Times New Roman" panose="02020603050405020304" pitchFamily="18" charset="0"/>
              </a:rPr>
            </a:br>
            <a:endParaRPr lang="en-US" sz="2700" b="1" dirty="0">
              <a:solidFill>
                <a:schemeClr val="tx1"/>
              </a:solidFill>
            </a:endParaRPr>
          </a:p>
        </p:txBody>
      </p:sp>
      <p:pic>
        <p:nvPicPr>
          <p:cNvPr id="3074" name="Picture 2" descr="C:\Users\Rajesh\Pictures\Screenshots\Screenshot 2024-08-07 220715.png"/>
          <p:cNvPicPr>
            <a:picLocks noGrp="1" noChangeAspect="1" noChangeArrowheads="1"/>
          </p:cNvPicPr>
          <p:nvPr>
            <p:ph idx="1"/>
          </p:nvPr>
        </p:nvPicPr>
        <p:blipFill>
          <a:blip r:embed="rId2"/>
          <a:stretch>
            <a:fillRect/>
          </a:stretch>
        </p:blipFill>
        <p:spPr bwMode="auto">
          <a:xfrm>
            <a:off x="1246556" y="1691948"/>
            <a:ext cx="8735644" cy="3716751"/>
          </a:xfrm>
          <a:prstGeom prst="rect">
            <a:avLst/>
          </a:prstGeom>
          <a:noFill/>
        </p:spPr>
      </p:pic>
      <p:sp>
        <p:nvSpPr>
          <p:cNvPr id="5" name="Rectangle 3">
            <a:extLst>
              <a:ext uri="{FF2B5EF4-FFF2-40B4-BE49-F238E27FC236}">
                <a16:creationId xmlns:a16="http://schemas.microsoft.com/office/drawing/2014/main" id="{35CB6A04-6A05-F63E-78BA-F6D05BE4489A}"/>
              </a:ext>
            </a:extLst>
          </p:cNvPr>
          <p:cNvSpPr>
            <a:spLocks noChangeArrowheads="1"/>
          </p:cNvSpPr>
          <p:nvPr/>
        </p:nvSpPr>
        <p:spPr bwMode="auto">
          <a:xfrm>
            <a:off x="0" y="55086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a:extLst>
              <a:ext uri="{FF2B5EF4-FFF2-40B4-BE49-F238E27FC236}">
                <a16:creationId xmlns:a16="http://schemas.microsoft.com/office/drawing/2014/main" id="{119C719D-F2CA-0BD9-3B37-ABD1C09DCAEB}"/>
              </a:ext>
            </a:extLst>
          </p:cNvPr>
          <p:cNvSpPr txBox="1"/>
          <p:nvPr/>
        </p:nvSpPr>
        <p:spPr>
          <a:xfrm>
            <a:off x="4346788" y="5737225"/>
            <a:ext cx="5130579" cy="400110"/>
          </a:xfrm>
          <a:prstGeom prst="rect">
            <a:avLst/>
          </a:prstGeom>
          <a:noFill/>
        </p:spPr>
        <p:txBody>
          <a:bodyPr wrap="square">
            <a:spAutoFit/>
          </a:bodyPr>
          <a:lstStyle/>
          <a:p>
            <a:r>
              <a:rPr lang="en-US" sz="2000" b="1" dirty="0">
                <a:effectLst/>
                <a:latin typeface="Times New Roman" panose="02020603050405020304" pitchFamily="18" charset="0"/>
                <a:ea typeface="Calibri" panose="020F0502020204030204" pitchFamily="34" charset="0"/>
              </a:rPr>
              <a:t>Fig: Context Diagram </a:t>
            </a:r>
            <a:endParaRPr lang="en-US" sz="2000" dirty="0"/>
          </a:p>
        </p:txBody>
      </p:sp>
      <p:sp>
        <p:nvSpPr>
          <p:cNvPr id="3" name="Slide Number Placeholder 2">
            <a:extLst>
              <a:ext uri="{FF2B5EF4-FFF2-40B4-BE49-F238E27FC236}">
                <a16:creationId xmlns:a16="http://schemas.microsoft.com/office/drawing/2014/main" id="{67F4E097-5EB5-65BB-5E29-A94D885D30EC}"/>
              </a:ext>
            </a:extLst>
          </p:cNvPr>
          <p:cNvSpPr>
            <a:spLocks noGrp="1"/>
          </p:cNvSpPr>
          <p:nvPr>
            <p:ph type="sldNum" sz="quarter" idx="12"/>
          </p:nvPr>
        </p:nvSpPr>
        <p:spPr/>
        <p:txBody>
          <a:bodyPr/>
          <a:lstStyle/>
          <a:p>
            <a:fld id="{F1951380-6DA1-460E-8A44-F63929793DE1}" type="slidenum">
              <a:rPr lang="en-US" smtClean="0">
                <a:ln w="0"/>
                <a:solidFill>
                  <a:schemeClr val="tx1"/>
                </a:solidFill>
                <a:effectLst>
                  <a:outerShdw blurRad="38100" dist="19050" dir="2700000" algn="tl" rotWithShape="0">
                    <a:schemeClr val="dk1">
                      <a:alpha val="40000"/>
                    </a:schemeClr>
                  </a:outerShdw>
                </a:effectLst>
              </a:rPr>
              <a:pPr/>
              <a:t>12</a:t>
            </a:fld>
            <a:endParaRPr lang="en-US" dirty="0"/>
          </a:p>
        </p:txBody>
      </p:sp>
    </p:spTree>
    <p:extLst>
      <p:ext uri="{BB962C8B-B14F-4D97-AF65-F5344CB8AC3E}">
        <p14:creationId xmlns:p14="http://schemas.microsoft.com/office/powerpoint/2010/main" val="1652775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340186-2D47-05D6-43B2-AA66FBF6ACEC}"/>
              </a:ext>
            </a:extLst>
          </p:cNvPr>
          <p:cNvSpPr>
            <a:spLocks noGrp="1"/>
          </p:cNvSpPr>
          <p:nvPr>
            <p:ph type="title"/>
          </p:nvPr>
        </p:nvSpPr>
        <p:spPr>
          <a:xfrm>
            <a:off x="37124" y="198103"/>
            <a:ext cx="10640754" cy="775845"/>
          </a:xfrm>
        </p:spPr>
        <p:txBody>
          <a:bodyPr vert="horz" lIns="91440" tIns="45720" rIns="91440" bIns="45720" rtlCol="0" anchor="b">
            <a:normAutofit/>
          </a:bodyPr>
          <a:lstStyle/>
          <a:p>
            <a:pPr algn="ctr"/>
            <a:r>
              <a:rPr lang="en-US" b="1" kern="1200" dirty="0">
                <a:solidFill>
                  <a:schemeClr val="tx2"/>
                </a:solidFill>
                <a:latin typeface="+mj-lt"/>
                <a:ea typeface="+mj-ea"/>
                <a:cs typeface="+mj-cs"/>
              </a:rPr>
              <a:t>        Architectural Design</a:t>
            </a:r>
          </a:p>
        </p:txBody>
      </p:sp>
      <p:sp>
        <p:nvSpPr>
          <p:cNvPr id="7" name="Content Placeholder 6"/>
          <p:cNvSpPr>
            <a:spLocks noGrp="1"/>
          </p:cNvSpPr>
          <p:nvPr>
            <p:ph idx="1"/>
          </p:nvPr>
        </p:nvSpPr>
        <p:spPr>
          <a:xfrm>
            <a:off x="1689178" y="6094748"/>
            <a:ext cx="9163757" cy="450447"/>
          </a:xfrm>
        </p:spPr>
        <p:txBody>
          <a:bodyPr vert="horz" lIns="91440" tIns="45720" rIns="91440" bIns="45720" rtlCol="0" anchor="ctr">
            <a:normAutofit/>
          </a:bodyPr>
          <a:lstStyle/>
          <a:p>
            <a:pPr marL="0" indent="0" algn="ctr">
              <a:buNone/>
            </a:pPr>
            <a:r>
              <a:rPr lang="en-US" sz="2400" b="1" kern="1200" dirty="0">
                <a:solidFill>
                  <a:schemeClr val="tx2"/>
                </a:solidFill>
                <a:latin typeface="+mn-lt"/>
                <a:ea typeface="+mn-ea"/>
                <a:cs typeface="+mn-cs"/>
              </a:rPr>
              <a:t>Fig: Architectural Design</a:t>
            </a:r>
          </a:p>
        </p:txBody>
      </p:sp>
      <p:grpSp>
        <p:nvGrpSpPr>
          <p:cNvPr id="2059" name="Group 2058">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2060" name="Freeform: Shape 2059">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Freeform: Shape 2060">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2" name="Freeform: Shape 2061">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063" name="Freeform: Shape 2062">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050" name="Picture 2" descr="C:\Users\Rajesh\Pictures\Screenshots\Screenshot 2024-08-07 220204.png"/>
          <p:cNvPicPr>
            <a:picLocks noChangeAspect="1" noChangeArrowheads="1"/>
          </p:cNvPicPr>
          <p:nvPr/>
        </p:nvPicPr>
        <p:blipFill>
          <a:blip r:embed="rId2"/>
          <a:stretch>
            <a:fillRect/>
          </a:stretch>
        </p:blipFill>
        <p:spPr bwMode="auto">
          <a:xfrm>
            <a:off x="2551782" y="1383534"/>
            <a:ext cx="7654230" cy="4352110"/>
          </a:xfrm>
          <a:prstGeom prst="rect">
            <a:avLst/>
          </a:prstGeom>
          <a:noFill/>
        </p:spPr>
      </p:pic>
      <p:grpSp>
        <p:nvGrpSpPr>
          <p:cNvPr id="2065" name="Group 2064">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066" name="Freeform: Shape 2065">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7" name="Freeform: Shape 2066">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8" name="Freeform: Shape 2067">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9" name="Freeform: Shape 2068">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lide Number Placeholder 2">
            <a:extLst>
              <a:ext uri="{FF2B5EF4-FFF2-40B4-BE49-F238E27FC236}">
                <a16:creationId xmlns:a16="http://schemas.microsoft.com/office/drawing/2014/main" id="{3815C319-F34D-4BB1-6F51-B83175BE3D18}"/>
              </a:ext>
            </a:extLst>
          </p:cNvPr>
          <p:cNvSpPr>
            <a:spLocks noGrp="1"/>
          </p:cNvSpPr>
          <p:nvPr>
            <p:ph type="sldNum" sz="quarter" idx="12"/>
          </p:nvPr>
        </p:nvSpPr>
        <p:spPr>
          <a:xfrm>
            <a:off x="8610600" y="6362632"/>
            <a:ext cx="2743200" cy="365125"/>
          </a:xfrm>
        </p:spPr>
        <p:txBody>
          <a:bodyPr/>
          <a:lstStyle/>
          <a:p>
            <a:fld id="{F1951380-6DA1-460E-8A44-F63929793DE1}" type="slidenum">
              <a:rPr lang="en-US" smtClean="0">
                <a:ln w="0"/>
                <a:solidFill>
                  <a:schemeClr val="tx1"/>
                </a:solidFill>
                <a:effectLst>
                  <a:outerShdw blurRad="38100" dist="19050" dir="2700000" algn="tl" rotWithShape="0">
                    <a:schemeClr val="dk1">
                      <a:alpha val="40000"/>
                    </a:schemeClr>
                  </a:outerShdw>
                </a:effectLst>
              </a:rPr>
              <a:pPr/>
              <a:t>13</a:t>
            </a:fld>
            <a:endParaRPr lang="en-US" dirty="0"/>
          </a:p>
        </p:txBody>
      </p:sp>
    </p:spTree>
    <p:extLst>
      <p:ext uri="{BB962C8B-B14F-4D97-AF65-F5344CB8AC3E}">
        <p14:creationId xmlns:p14="http://schemas.microsoft.com/office/powerpoint/2010/main" val="1006375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6" descr="Tools">
            <a:extLst>
              <a:ext uri="{FF2B5EF4-FFF2-40B4-BE49-F238E27FC236}">
                <a16:creationId xmlns:a16="http://schemas.microsoft.com/office/drawing/2014/main" id="{FE6EB991-48D2-8C38-C29D-6CA1C1E14C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13" name="Content Placeholder 2">
            <a:extLst>
              <a:ext uri="{FF2B5EF4-FFF2-40B4-BE49-F238E27FC236}">
                <a16:creationId xmlns:a16="http://schemas.microsoft.com/office/drawing/2014/main" id="{A696E240-AA2B-55D8-B104-038BAEEEEFDF}"/>
              </a:ext>
            </a:extLst>
          </p:cNvPr>
          <p:cNvSpPr>
            <a:spLocks noGrp="1"/>
          </p:cNvSpPr>
          <p:nvPr>
            <p:ph idx="1"/>
          </p:nvPr>
        </p:nvSpPr>
        <p:spPr>
          <a:xfrm>
            <a:off x="6090574" y="1474840"/>
            <a:ext cx="6012936" cy="4586132"/>
          </a:xfrm>
        </p:spPr>
        <p:txBody>
          <a:bodyPr anchor="ctr">
            <a:normAutofit fontScale="92500" lnSpcReduction="20000"/>
          </a:bodyPr>
          <a:lstStyle/>
          <a:p>
            <a:pPr marL="0" indent="0">
              <a:buNone/>
            </a:pPr>
            <a:r>
              <a:rPr lang="en-US" sz="3200" b="1" dirty="0">
                <a:solidFill>
                  <a:schemeClr val="tx2"/>
                </a:solidFill>
                <a:latin typeface="Times New Roman" panose="02020603050405020304" pitchFamily="18" charset="0"/>
                <a:cs typeface="Times New Roman" panose="02020603050405020304" pitchFamily="18" charset="0"/>
              </a:rPr>
              <a:t>System Implementation and Testing</a:t>
            </a:r>
          </a:p>
          <a:p>
            <a:pPr marL="0" indent="0">
              <a:buNone/>
            </a:pPr>
            <a:endParaRPr lang="en-US" sz="3200" b="1" dirty="0">
              <a:solidFill>
                <a:schemeClr val="tx2"/>
              </a:solidFill>
              <a:latin typeface="Times New Roman" panose="02020603050405020304" pitchFamily="18" charset="0"/>
              <a:cs typeface="Times New Roman" panose="02020603050405020304" pitchFamily="18" charset="0"/>
            </a:endParaRPr>
          </a:p>
          <a:p>
            <a:pPr marL="0" indent="0">
              <a:buNone/>
            </a:pPr>
            <a:r>
              <a:rPr lang="en-US" sz="2400" dirty="0">
                <a:solidFill>
                  <a:schemeClr val="tx2"/>
                </a:solidFill>
                <a:latin typeface="Times New Roman" panose="02020603050405020304" pitchFamily="18" charset="0"/>
                <a:cs typeface="Times New Roman" panose="02020603050405020304" pitchFamily="18" charset="0"/>
              </a:rPr>
              <a:t>1.Implementation Tools and Technologies used.</a:t>
            </a:r>
          </a:p>
          <a:p>
            <a:pPr>
              <a:buFont typeface="Wingdings" panose="05000000000000000000" pitchFamily="2" charset="2"/>
              <a:buChar char="q"/>
            </a:pPr>
            <a:r>
              <a:rPr lang="en-US" sz="2000" b="1" dirty="0">
                <a:solidFill>
                  <a:schemeClr val="tx2"/>
                </a:solidFill>
                <a:latin typeface="Times New Roman" panose="02020603050405020304" pitchFamily="18" charset="0"/>
                <a:cs typeface="Times New Roman" panose="02020603050405020304" pitchFamily="18" charset="0"/>
              </a:rPr>
              <a:t>Case tools:</a:t>
            </a:r>
          </a:p>
          <a:p>
            <a:pPr marL="0" indent="0">
              <a:buNone/>
            </a:pPr>
            <a:r>
              <a:rPr lang="en-US" sz="2000" dirty="0">
                <a:solidFill>
                  <a:schemeClr val="tx2"/>
                </a:solidFill>
                <a:latin typeface="Times New Roman" panose="02020603050405020304" pitchFamily="18" charset="0"/>
                <a:cs typeface="Times New Roman" panose="02020603050405020304" pitchFamily="18" charset="0"/>
              </a:rPr>
              <a:t>Draw.io      </a:t>
            </a:r>
          </a:p>
          <a:p>
            <a:pPr marL="0" indent="0">
              <a:buNone/>
            </a:pPr>
            <a:endParaRPr lang="en-US" sz="2000" dirty="0">
              <a:solidFill>
                <a:schemeClr val="tx2"/>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tx2"/>
              </a:solidFill>
              <a:latin typeface="Times New Roman" panose="02020603050405020304" pitchFamily="18" charset="0"/>
              <a:cs typeface="Times New Roman" panose="02020603050405020304" pitchFamily="18" charset="0"/>
            </a:endParaRPr>
          </a:p>
          <a:p>
            <a:pPr marL="0" indent="0">
              <a:buNone/>
            </a:pPr>
            <a:r>
              <a:rPr lang="en-US" b="1" dirty="0">
                <a:solidFill>
                  <a:schemeClr val="tx2"/>
                </a:solidFill>
                <a:latin typeface="Times New Roman" panose="02020603050405020304" pitchFamily="18" charset="0"/>
                <a:cs typeface="Times New Roman" panose="02020603050405020304" pitchFamily="18" charset="0"/>
              </a:rPr>
              <a:t>Programming languages:</a:t>
            </a:r>
          </a:p>
          <a:p>
            <a:pPr marL="0" indent="0">
              <a:buNone/>
            </a:pPr>
            <a:endParaRPr lang="en-US" b="1" dirty="0">
              <a:solidFill>
                <a:schemeClr val="tx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b="1" dirty="0">
                <a:solidFill>
                  <a:schemeClr val="tx2"/>
                </a:solidFill>
                <a:latin typeface="Times New Roman" panose="02020603050405020304" pitchFamily="18" charset="0"/>
                <a:cs typeface="Times New Roman" panose="02020603050405020304" pitchFamily="18" charset="0"/>
              </a:rPr>
              <a:t>Front End Tool:</a:t>
            </a:r>
            <a:r>
              <a:rPr lang="en-US" sz="2000" dirty="0">
                <a:solidFill>
                  <a:schemeClr val="tx2"/>
                </a:solidFill>
                <a:latin typeface="Times New Roman" panose="02020603050405020304" pitchFamily="18" charset="0"/>
                <a:cs typeface="Times New Roman" panose="02020603050405020304" pitchFamily="18" charset="0"/>
              </a:rPr>
              <a:t> HTML,CSS and JS</a:t>
            </a:r>
          </a:p>
          <a:p>
            <a:pPr>
              <a:buFont typeface="Wingdings" panose="05000000000000000000" pitchFamily="2" charset="2"/>
              <a:buChar char="q"/>
            </a:pPr>
            <a:r>
              <a:rPr lang="en-US" sz="2000" b="1" dirty="0">
                <a:solidFill>
                  <a:schemeClr val="tx2"/>
                </a:solidFill>
                <a:latin typeface="Times New Roman" panose="02020603050405020304" pitchFamily="18" charset="0"/>
                <a:cs typeface="Times New Roman" panose="02020603050405020304" pitchFamily="18" charset="0"/>
              </a:rPr>
              <a:t>Backend Tool: </a:t>
            </a:r>
            <a:r>
              <a:rPr lang="en-US" sz="2000" dirty="0">
                <a:solidFill>
                  <a:schemeClr val="tx2"/>
                </a:solidFill>
                <a:latin typeface="Times New Roman" panose="02020603050405020304" pitchFamily="18" charset="0"/>
                <a:cs typeface="Times New Roman" panose="02020603050405020304" pitchFamily="18" charset="0"/>
              </a:rPr>
              <a:t>PHP</a:t>
            </a:r>
          </a:p>
          <a:p>
            <a:pPr marL="0" indent="0">
              <a:buNone/>
            </a:pPr>
            <a:endParaRPr lang="en-US" sz="1800" dirty="0">
              <a:solidFill>
                <a:schemeClr val="tx2"/>
              </a:solidFill>
            </a:endParaRPr>
          </a:p>
          <a:p>
            <a:pPr marL="0" indent="0">
              <a:buNone/>
            </a:pPr>
            <a:endParaRPr lang="en-US" sz="1800" dirty="0">
              <a:solidFill>
                <a:schemeClr val="tx2"/>
              </a:solidFill>
            </a:endParaRPr>
          </a:p>
        </p:txBody>
      </p:sp>
      <p:grpSp>
        <p:nvGrpSpPr>
          <p:cNvPr id="18"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Slide Number Placeholder 1">
            <a:extLst>
              <a:ext uri="{FF2B5EF4-FFF2-40B4-BE49-F238E27FC236}">
                <a16:creationId xmlns:a16="http://schemas.microsoft.com/office/drawing/2014/main" id="{4BB154EE-DA52-7DEA-4E7B-DA16AF4A235A}"/>
              </a:ext>
            </a:extLst>
          </p:cNvPr>
          <p:cNvSpPr>
            <a:spLocks noGrp="1"/>
          </p:cNvSpPr>
          <p:nvPr>
            <p:ph type="sldNum" sz="quarter" idx="12"/>
          </p:nvPr>
        </p:nvSpPr>
        <p:spPr/>
        <p:txBody>
          <a:bodyPr/>
          <a:lstStyle/>
          <a:p>
            <a:fld id="{F1951380-6DA1-460E-8A44-F63929793DE1}" type="slidenum">
              <a:rPr lang="en-US" smtClean="0">
                <a:ln w="0"/>
                <a:solidFill>
                  <a:schemeClr val="tx1"/>
                </a:solidFill>
                <a:effectLst>
                  <a:outerShdw blurRad="38100" dist="19050" dir="2700000" algn="tl" rotWithShape="0">
                    <a:schemeClr val="dk1">
                      <a:alpha val="40000"/>
                    </a:schemeClr>
                  </a:outerShdw>
                </a:effectLst>
              </a:rPr>
              <a:pPr/>
              <a:t>14</a:t>
            </a:fld>
            <a:endParaRPr lang="en-US" dirty="0"/>
          </a:p>
        </p:txBody>
      </p:sp>
    </p:spTree>
    <p:extLst>
      <p:ext uri="{BB962C8B-B14F-4D97-AF65-F5344CB8AC3E}">
        <p14:creationId xmlns:p14="http://schemas.microsoft.com/office/powerpoint/2010/main" val="1482735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84DA5C-B08C-235F-3DCA-C9FFF2520807}"/>
              </a:ext>
            </a:extLst>
          </p:cNvPr>
          <p:cNvSpPr>
            <a:spLocks noGrp="1"/>
          </p:cNvSpPr>
          <p:nvPr>
            <p:ph type="title"/>
          </p:nvPr>
        </p:nvSpPr>
        <p:spPr>
          <a:xfrm>
            <a:off x="838200" y="557188"/>
            <a:ext cx="10515600" cy="1133499"/>
          </a:xfrm>
        </p:spPr>
        <p:txBody>
          <a:bodyPr>
            <a:normAutofit/>
          </a:bodyPr>
          <a:lstStyle/>
          <a:p>
            <a:pPr algn="ctr"/>
            <a:r>
              <a:rPr lang="en-US" sz="5400" b="1"/>
              <a:t>Testing</a:t>
            </a:r>
            <a:endParaRPr lang="en-US" sz="5400" b="1" dirty="0"/>
          </a:p>
        </p:txBody>
      </p:sp>
      <p:graphicFrame>
        <p:nvGraphicFramePr>
          <p:cNvPr id="7" name="Content Placeholder 2">
            <a:extLst>
              <a:ext uri="{FF2B5EF4-FFF2-40B4-BE49-F238E27FC236}">
                <a16:creationId xmlns:a16="http://schemas.microsoft.com/office/drawing/2014/main" id="{A1D7F1DB-0424-AC29-3780-1FB579E014FC}"/>
              </a:ext>
            </a:extLst>
          </p:cNvPr>
          <p:cNvGraphicFramePr>
            <a:graphicFrameLocks noGrp="1"/>
          </p:cNvGraphicFramePr>
          <p:nvPr>
            <p:ph idx="1"/>
            <p:extLst>
              <p:ext uri="{D42A27DB-BD31-4B8C-83A1-F6EECF244321}">
                <p14:modId xmlns:p14="http://schemas.microsoft.com/office/powerpoint/2010/main" val="1234926220"/>
              </p:ext>
            </p:extLst>
          </p:nvPr>
        </p:nvGraphicFramePr>
        <p:xfrm>
          <a:off x="720211"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891BA5A5-36CF-233B-C905-5D5BBB55B63B}"/>
              </a:ext>
            </a:extLst>
          </p:cNvPr>
          <p:cNvSpPr>
            <a:spLocks noGrp="1"/>
          </p:cNvSpPr>
          <p:nvPr>
            <p:ph type="sldNum" sz="quarter" idx="12"/>
          </p:nvPr>
        </p:nvSpPr>
        <p:spPr/>
        <p:txBody>
          <a:bodyPr/>
          <a:lstStyle/>
          <a:p>
            <a:fld id="{F1951380-6DA1-460E-8A44-F63929793DE1}" type="slidenum">
              <a:rPr lang="en-US" smtClean="0">
                <a:ln w="0"/>
                <a:solidFill>
                  <a:schemeClr val="tx1"/>
                </a:solidFill>
                <a:effectLst>
                  <a:outerShdw blurRad="38100" dist="19050" dir="2700000" algn="tl" rotWithShape="0">
                    <a:schemeClr val="dk1">
                      <a:alpha val="40000"/>
                    </a:schemeClr>
                  </a:outerShdw>
                </a:effectLst>
              </a:rPr>
              <a:pPr/>
              <a:t>15</a:t>
            </a:fld>
            <a:endParaRPr lang="en-US" dirty="0"/>
          </a:p>
        </p:txBody>
      </p:sp>
    </p:spTree>
    <p:extLst>
      <p:ext uri="{BB962C8B-B14F-4D97-AF65-F5344CB8AC3E}">
        <p14:creationId xmlns:p14="http://schemas.microsoft.com/office/powerpoint/2010/main" val="3911611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622B75-89BA-43B8-49B9-421BFC7D49C4}"/>
              </a:ext>
            </a:extLst>
          </p:cNvPr>
          <p:cNvSpPr>
            <a:spLocks noGrp="1"/>
          </p:cNvSpPr>
          <p:nvPr>
            <p:ph type="title"/>
          </p:nvPr>
        </p:nvSpPr>
        <p:spPr>
          <a:xfrm>
            <a:off x="838200" y="557188"/>
            <a:ext cx="10515600" cy="1133499"/>
          </a:xfrm>
        </p:spPr>
        <p:txBody>
          <a:bodyPr>
            <a:normAutofit/>
          </a:bodyPr>
          <a:lstStyle/>
          <a:p>
            <a:pPr algn="ctr"/>
            <a:r>
              <a:rPr lang="en-US" sz="5200" dirty="0">
                <a:latin typeface="Times New Roman" panose="02020603050405020304" pitchFamily="18" charset="0"/>
                <a:cs typeface="Times New Roman" panose="02020603050405020304" pitchFamily="18" charset="0"/>
              </a:rPr>
              <a:t>Admin Interface Design</a:t>
            </a:r>
          </a:p>
        </p:txBody>
      </p:sp>
      <p:pic>
        <p:nvPicPr>
          <p:cNvPr id="7" name="Content Placeholder 6">
            <a:extLst>
              <a:ext uri="{FF2B5EF4-FFF2-40B4-BE49-F238E27FC236}">
                <a16:creationId xmlns:a16="http://schemas.microsoft.com/office/drawing/2014/main" id="{46E91215-2606-9612-6130-BB89A0D6DE8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47153" y="2411737"/>
            <a:ext cx="2289537" cy="2671826"/>
          </a:xfrm>
          <a:prstGeom prst="rect">
            <a:avLst/>
          </a:prstGeom>
        </p:spPr>
      </p:pic>
      <p:sp>
        <p:nvSpPr>
          <p:cNvPr id="8" name="TextBox 7">
            <a:extLst>
              <a:ext uri="{FF2B5EF4-FFF2-40B4-BE49-F238E27FC236}">
                <a16:creationId xmlns:a16="http://schemas.microsoft.com/office/drawing/2014/main" id="{1AB9DC57-E688-255C-8538-A64DC5EFB9A6}"/>
              </a:ext>
            </a:extLst>
          </p:cNvPr>
          <p:cNvSpPr txBox="1"/>
          <p:nvPr/>
        </p:nvSpPr>
        <p:spPr>
          <a:xfrm>
            <a:off x="389219" y="5855477"/>
            <a:ext cx="1773525" cy="336118"/>
          </a:xfrm>
          <a:prstGeom prst="rect">
            <a:avLst/>
          </a:prstGeom>
          <a:noFill/>
        </p:spPr>
        <p:txBody>
          <a:bodyPr wrap="square" rtlCol="0">
            <a:spAutoFit/>
          </a:bodyPr>
          <a:lstStyle/>
          <a:p>
            <a:pPr defTabSz="804672">
              <a:spcAft>
                <a:spcPts val="600"/>
              </a:spcAft>
            </a:pPr>
            <a:r>
              <a:rPr lang="en-US" sz="1584" b="1" kern="1200" dirty="0">
                <a:solidFill>
                  <a:schemeClr val="tx1"/>
                </a:solidFill>
                <a:latin typeface="+mn-lt"/>
                <a:ea typeface="+mn-ea"/>
                <a:cs typeface="+mn-cs"/>
              </a:rPr>
              <a:t>Login Page UI</a:t>
            </a:r>
            <a:endParaRPr lang="en-US" b="1" dirty="0"/>
          </a:p>
        </p:txBody>
      </p:sp>
      <p:pic>
        <p:nvPicPr>
          <p:cNvPr id="10" name="Picture 9">
            <a:extLst>
              <a:ext uri="{FF2B5EF4-FFF2-40B4-BE49-F238E27FC236}">
                <a16:creationId xmlns:a16="http://schemas.microsoft.com/office/drawing/2014/main" id="{8DCEF956-B51E-B74B-CB22-2E980687C37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55399" y="2411737"/>
            <a:ext cx="2148863" cy="2671826"/>
          </a:xfrm>
          <a:prstGeom prst="rect">
            <a:avLst/>
          </a:prstGeom>
        </p:spPr>
      </p:pic>
      <p:sp>
        <p:nvSpPr>
          <p:cNvPr id="11" name="TextBox 10">
            <a:extLst>
              <a:ext uri="{FF2B5EF4-FFF2-40B4-BE49-F238E27FC236}">
                <a16:creationId xmlns:a16="http://schemas.microsoft.com/office/drawing/2014/main" id="{D2969E28-54D8-57FD-83DF-DDE9FBB16069}"/>
              </a:ext>
            </a:extLst>
          </p:cNvPr>
          <p:cNvSpPr txBox="1"/>
          <p:nvPr/>
        </p:nvSpPr>
        <p:spPr>
          <a:xfrm flipH="1">
            <a:off x="6312940" y="5811867"/>
            <a:ext cx="2296806" cy="336118"/>
          </a:xfrm>
          <a:prstGeom prst="rect">
            <a:avLst/>
          </a:prstGeom>
          <a:noFill/>
        </p:spPr>
        <p:txBody>
          <a:bodyPr wrap="square" rtlCol="0">
            <a:spAutoFit/>
          </a:bodyPr>
          <a:lstStyle/>
          <a:p>
            <a:pPr defTabSz="804672">
              <a:spcAft>
                <a:spcPts val="600"/>
              </a:spcAft>
            </a:pPr>
            <a:r>
              <a:rPr lang="en-US" sz="1584" b="1" dirty="0"/>
              <a:t>Student</a:t>
            </a:r>
            <a:r>
              <a:rPr lang="en-US" sz="1584" b="1" kern="1200" dirty="0">
                <a:solidFill>
                  <a:schemeClr val="tx1"/>
                </a:solidFill>
                <a:latin typeface="+mn-lt"/>
                <a:ea typeface="+mn-ea"/>
                <a:cs typeface="+mn-cs"/>
              </a:rPr>
              <a:t> Detail Page UI</a:t>
            </a:r>
            <a:endParaRPr lang="en-US" b="1" dirty="0"/>
          </a:p>
        </p:txBody>
      </p:sp>
      <p:pic>
        <p:nvPicPr>
          <p:cNvPr id="3" name="Picture 2">
            <a:extLst>
              <a:ext uri="{FF2B5EF4-FFF2-40B4-BE49-F238E27FC236}">
                <a16:creationId xmlns:a16="http://schemas.microsoft.com/office/drawing/2014/main" id="{7E728D36-CCB6-1139-C8A6-4738C156C16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289237" y="2411737"/>
            <a:ext cx="2289537" cy="2671826"/>
          </a:xfrm>
          <a:prstGeom prst="rect">
            <a:avLst/>
          </a:prstGeom>
        </p:spPr>
      </p:pic>
      <p:sp>
        <p:nvSpPr>
          <p:cNvPr id="4" name="TextBox 3">
            <a:extLst>
              <a:ext uri="{FF2B5EF4-FFF2-40B4-BE49-F238E27FC236}">
                <a16:creationId xmlns:a16="http://schemas.microsoft.com/office/drawing/2014/main" id="{B54D8D12-2519-9F67-EF33-A2E735A8692A}"/>
              </a:ext>
            </a:extLst>
          </p:cNvPr>
          <p:cNvSpPr txBox="1"/>
          <p:nvPr/>
        </p:nvSpPr>
        <p:spPr>
          <a:xfrm>
            <a:off x="3580034" y="5855477"/>
            <a:ext cx="1442440" cy="336118"/>
          </a:xfrm>
          <a:prstGeom prst="rect">
            <a:avLst/>
          </a:prstGeom>
          <a:noFill/>
        </p:spPr>
        <p:txBody>
          <a:bodyPr wrap="square" rtlCol="0">
            <a:spAutoFit/>
          </a:bodyPr>
          <a:lstStyle/>
          <a:p>
            <a:pPr defTabSz="804672">
              <a:spcAft>
                <a:spcPts val="600"/>
              </a:spcAft>
            </a:pPr>
            <a:r>
              <a:rPr lang="en-US" sz="1584" b="1" kern="1200" dirty="0">
                <a:solidFill>
                  <a:schemeClr val="tx1"/>
                </a:solidFill>
                <a:latin typeface="+mn-lt"/>
                <a:ea typeface="+mn-ea"/>
                <a:cs typeface="+mn-cs"/>
              </a:rPr>
              <a:t>Home Page UI</a:t>
            </a:r>
            <a:endParaRPr lang="en-US" b="1" dirty="0"/>
          </a:p>
        </p:txBody>
      </p:sp>
      <p:pic>
        <p:nvPicPr>
          <p:cNvPr id="6" name="Picture 5" descr="A screenshot of a computer">
            <a:extLst>
              <a:ext uri="{FF2B5EF4-FFF2-40B4-BE49-F238E27FC236}">
                <a16:creationId xmlns:a16="http://schemas.microsoft.com/office/drawing/2014/main" id="{E8D54451-ACED-6DA6-F55D-09B8EC4522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44375" y="2393447"/>
            <a:ext cx="3412901" cy="2690116"/>
          </a:xfrm>
          <a:prstGeom prst="rect">
            <a:avLst/>
          </a:prstGeom>
        </p:spPr>
      </p:pic>
      <p:sp>
        <p:nvSpPr>
          <p:cNvPr id="13" name="TextBox 12">
            <a:extLst>
              <a:ext uri="{FF2B5EF4-FFF2-40B4-BE49-F238E27FC236}">
                <a16:creationId xmlns:a16="http://schemas.microsoft.com/office/drawing/2014/main" id="{FBF073B6-87A6-0AB8-8CB3-D39DE691BD61}"/>
              </a:ext>
            </a:extLst>
          </p:cNvPr>
          <p:cNvSpPr txBox="1"/>
          <p:nvPr/>
        </p:nvSpPr>
        <p:spPr>
          <a:xfrm>
            <a:off x="9405956" y="5795260"/>
            <a:ext cx="1836288" cy="335476"/>
          </a:xfrm>
          <a:prstGeom prst="rect">
            <a:avLst/>
          </a:prstGeom>
          <a:noFill/>
        </p:spPr>
        <p:txBody>
          <a:bodyPr wrap="square" rtlCol="0">
            <a:spAutoFit/>
          </a:bodyPr>
          <a:lstStyle/>
          <a:p>
            <a:r>
              <a:rPr lang="en-IN" sz="1580" b="1" dirty="0"/>
              <a:t>Add Candidate UI</a:t>
            </a:r>
          </a:p>
        </p:txBody>
      </p:sp>
      <p:sp>
        <p:nvSpPr>
          <p:cNvPr id="5" name="Slide Number Placeholder 4">
            <a:extLst>
              <a:ext uri="{FF2B5EF4-FFF2-40B4-BE49-F238E27FC236}">
                <a16:creationId xmlns:a16="http://schemas.microsoft.com/office/drawing/2014/main" id="{4F4B74E9-C054-807F-EA27-459161AC106D}"/>
              </a:ext>
            </a:extLst>
          </p:cNvPr>
          <p:cNvSpPr>
            <a:spLocks noGrp="1"/>
          </p:cNvSpPr>
          <p:nvPr>
            <p:ph type="sldNum" sz="quarter" idx="12"/>
          </p:nvPr>
        </p:nvSpPr>
        <p:spPr/>
        <p:txBody>
          <a:bodyPr/>
          <a:lstStyle/>
          <a:p>
            <a:fld id="{F1951380-6DA1-460E-8A44-F63929793DE1}" type="slidenum">
              <a:rPr lang="en-US" smtClean="0">
                <a:ln w="0"/>
                <a:solidFill>
                  <a:schemeClr val="tx1"/>
                </a:solidFill>
                <a:effectLst>
                  <a:outerShdw blurRad="38100" dist="19050" dir="2700000" algn="tl" rotWithShape="0">
                    <a:schemeClr val="dk1">
                      <a:alpha val="40000"/>
                    </a:schemeClr>
                  </a:outerShdw>
                </a:effectLst>
              </a:rPr>
              <a:pPr/>
              <a:t>16</a:t>
            </a:fld>
            <a:endParaRPr lang="en-US" dirty="0"/>
          </a:p>
        </p:txBody>
      </p:sp>
    </p:spTree>
    <p:extLst>
      <p:ext uri="{BB962C8B-B14F-4D97-AF65-F5344CB8AC3E}">
        <p14:creationId xmlns:p14="http://schemas.microsoft.com/office/powerpoint/2010/main" val="208686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622B75-89BA-43B8-49B9-421BFC7D49C4}"/>
              </a:ext>
            </a:extLst>
          </p:cNvPr>
          <p:cNvSpPr>
            <a:spLocks noGrp="1"/>
          </p:cNvSpPr>
          <p:nvPr>
            <p:ph type="title"/>
          </p:nvPr>
        </p:nvSpPr>
        <p:spPr>
          <a:xfrm>
            <a:off x="838200" y="557188"/>
            <a:ext cx="10515600" cy="1133499"/>
          </a:xfrm>
        </p:spPr>
        <p:txBody>
          <a:bodyPr>
            <a:normAutofit/>
          </a:bodyPr>
          <a:lstStyle/>
          <a:p>
            <a:pPr algn="ctr"/>
            <a:r>
              <a:rPr lang="en-US" sz="5200" dirty="0">
                <a:latin typeface="Times New Roman" panose="02020603050405020304" pitchFamily="18" charset="0"/>
                <a:cs typeface="Times New Roman" panose="02020603050405020304" pitchFamily="18" charset="0"/>
              </a:rPr>
              <a:t>User Interface Design</a:t>
            </a:r>
          </a:p>
        </p:txBody>
      </p:sp>
      <p:pic>
        <p:nvPicPr>
          <p:cNvPr id="7" name="Content Placeholder 6">
            <a:extLst>
              <a:ext uri="{FF2B5EF4-FFF2-40B4-BE49-F238E27FC236}">
                <a16:creationId xmlns:a16="http://schemas.microsoft.com/office/drawing/2014/main" id="{46E91215-2606-9612-6130-BB89A0D6DE8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06066" y="2626205"/>
            <a:ext cx="2289537" cy="2293753"/>
          </a:xfrm>
          <a:prstGeom prst="rect">
            <a:avLst/>
          </a:prstGeom>
        </p:spPr>
      </p:pic>
      <p:sp>
        <p:nvSpPr>
          <p:cNvPr id="8" name="TextBox 7">
            <a:extLst>
              <a:ext uri="{FF2B5EF4-FFF2-40B4-BE49-F238E27FC236}">
                <a16:creationId xmlns:a16="http://schemas.microsoft.com/office/drawing/2014/main" id="{1AB9DC57-E688-255C-8538-A64DC5EFB9A6}"/>
              </a:ext>
            </a:extLst>
          </p:cNvPr>
          <p:cNvSpPr txBox="1"/>
          <p:nvPr/>
        </p:nvSpPr>
        <p:spPr>
          <a:xfrm>
            <a:off x="2022078" y="5855477"/>
            <a:ext cx="1773525" cy="336118"/>
          </a:xfrm>
          <a:prstGeom prst="rect">
            <a:avLst/>
          </a:prstGeom>
          <a:noFill/>
        </p:spPr>
        <p:txBody>
          <a:bodyPr wrap="square" rtlCol="0">
            <a:spAutoFit/>
          </a:bodyPr>
          <a:lstStyle/>
          <a:p>
            <a:pPr defTabSz="804672">
              <a:spcAft>
                <a:spcPts val="600"/>
              </a:spcAft>
            </a:pPr>
            <a:r>
              <a:rPr lang="en-US" sz="1584" b="1" kern="1200" dirty="0">
                <a:solidFill>
                  <a:schemeClr val="tx1"/>
                </a:solidFill>
                <a:latin typeface="+mn-lt"/>
                <a:ea typeface="+mn-ea"/>
                <a:cs typeface="+mn-cs"/>
              </a:rPr>
              <a:t>Login Page UI</a:t>
            </a:r>
            <a:endParaRPr lang="en-US" b="1" dirty="0"/>
          </a:p>
        </p:txBody>
      </p:sp>
      <p:pic>
        <p:nvPicPr>
          <p:cNvPr id="10" name="Picture 9">
            <a:extLst>
              <a:ext uri="{FF2B5EF4-FFF2-40B4-BE49-F238E27FC236}">
                <a16:creationId xmlns:a16="http://schemas.microsoft.com/office/drawing/2014/main" id="{8DCEF956-B51E-B74B-CB22-2E980687C37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657640" y="2626205"/>
            <a:ext cx="3352482" cy="2197722"/>
          </a:xfrm>
          <a:prstGeom prst="rect">
            <a:avLst/>
          </a:prstGeom>
        </p:spPr>
      </p:pic>
      <p:sp>
        <p:nvSpPr>
          <p:cNvPr id="11" name="TextBox 10">
            <a:extLst>
              <a:ext uri="{FF2B5EF4-FFF2-40B4-BE49-F238E27FC236}">
                <a16:creationId xmlns:a16="http://schemas.microsoft.com/office/drawing/2014/main" id="{D2969E28-54D8-57FD-83DF-DDE9FBB16069}"/>
              </a:ext>
            </a:extLst>
          </p:cNvPr>
          <p:cNvSpPr txBox="1"/>
          <p:nvPr/>
        </p:nvSpPr>
        <p:spPr>
          <a:xfrm flipH="1">
            <a:off x="8580284" y="5811867"/>
            <a:ext cx="2296806" cy="336118"/>
          </a:xfrm>
          <a:prstGeom prst="rect">
            <a:avLst/>
          </a:prstGeom>
          <a:noFill/>
        </p:spPr>
        <p:txBody>
          <a:bodyPr wrap="square" rtlCol="0">
            <a:spAutoFit/>
          </a:bodyPr>
          <a:lstStyle/>
          <a:p>
            <a:pPr defTabSz="804672">
              <a:spcAft>
                <a:spcPts val="600"/>
              </a:spcAft>
            </a:pPr>
            <a:r>
              <a:rPr lang="en-US" sz="1584" b="1" dirty="0"/>
              <a:t>Profile</a:t>
            </a:r>
            <a:r>
              <a:rPr lang="en-US" sz="1584" b="1" kern="1200" dirty="0">
                <a:solidFill>
                  <a:schemeClr val="tx1"/>
                </a:solidFill>
                <a:latin typeface="+mn-lt"/>
                <a:ea typeface="+mn-ea"/>
                <a:cs typeface="+mn-cs"/>
              </a:rPr>
              <a:t> Page UI</a:t>
            </a:r>
            <a:endParaRPr lang="en-US" b="1" dirty="0"/>
          </a:p>
        </p:txBody>
      </p:sp>
      <p:pic>
        <p:nvPicPr>
          <p:cNvPr id="3" name="Picture 2">
            <a:extLst>
              <a:ext uri="{FF2B5EF4-FFF2-40B4-BE49-F238E27FC236}">
                <a16:creationId xmlns:a16="http://schemas.microsoft.com/office/drawing/2014/main" id="{7E728D36-CCB6-1139-C8A6-4738C156C16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170784" y="2626204"/>
            <a:ext cx="3032449" cy="2293753"/>
          </a:xfrm>
          <a:prstGeom prst="rect">
            <a:avLst/>
          </a:prstGeom>
        </p:spPr>
      </p:pic>
      <p:sp>
        <p:nvSpPr>
          <p:cNvPr id="4" name="TextBox 3">
            <a:extLst>
              <a:ext uri="{FF2B5EF4-FFF2-40B4-BE49-F238E27FC236}">
                <a16:creationId xmlns:a16="http://schemas.microsoft.com/office/drawing/2014/main" id="{B54D8D12-2519-9F67-EF33-A2E735A8692A}"/>
              </a:ext>
            </a:extLst>
          </p:cNvPr>
          <p:cNvSpPr txBox="1"/>
          <p:nvPr/>
        </p:nvSpPr>
        <p:spPr>
          <a:xfrm>
            <a:off x="5212893" y="5855477"/>
            <a:ext cx="1442440" cy="336118"/>
          </a:xfrm>
          <a:prstGeom prst="rect">
            <a:avLst/>
          </a:prstGeom>
          <a:noFill/>
        </p:spPr>
        <p:txBody>
          <a:bodyPr wrap="square" rtlCol="0">
            <a:spAutoFit/>
          </a:bodyPr>
          <a:lstStyle/>
          <a:p>
            <a:pPr defTabSz="804672">
              <a:spcAft>
                <a:spcPts val="600"/>
              </a:spcAft>
            </a:pPr>
            <a:r>
              <a:rPr lang="en-US" sz="1584" b="1" kern="1200" dirty="0">
                <a:solidFill>
                  <a:schemeClr val="tx1"/>
                </a:solidFill>
                <a:latin typeface="+mn-lt"/>
                <a:ea typeface="+mn-ea"/>
                <a:cs typeface="+mn-cs"/>
              </a:rPr>
              <a:t>Home Page UI</a:t>
            </a:r>
            <a:endParaRPr lang="en-US" b="1" dirty="0"/>
          </a:p>
        </p:txBody>
      </p:sp>
      <p:sp>
        <p:nvSpPr>
          <p:cNvPr id="5" name="Slide Number Placeholder 4">
            <a:extLst>
              <a:ext uri="{FF2B5EF4-FFF2-40B4-BE49-F238E27FC236}">
                <a16:creationId xmlns:a16="http://schemas.microsoft.com/office/drawing/2014/main" id="{2D98FBC7-B52B-E0FE-FFC8-2F6A1A95BCAC}"/>
              </a:ext>
            </a:extLst>
          </p:cNvPr>
          <p:cNvSpPr>
            <a:spLocks noGrp="1"/>
          </p:cNvSpPr>
          <p:nvPr>
            <p:ph type="sldNum" sz="quarter" idx="12"/>
          </p:nvPr>
        </p:nvSpPr>
        <p:spPr/>
        <p:txBody>
          <a:bodyPr/>
          <a:lstStyle/>
          <a:p>
            <a:fld id="{F1951380-6DA1-460E-8A44-F63929793DE1}" type="slidenum">
              <a:rPr lang="en-US" smtClean="0">
                <a:ln w="0"/>
                <a:solidFill>
                  <a:schemeClr val="tx1"/>
                </a:solidFill>
                <a:effectLst>
                  <a:outerShdw blurRad="38100" dist="19050" dir="2700000" algn="tl" rotWithShape="0">
                    <a:schemeClr val="dk1">
                      <a:alpha val="40000"/>
                    </a:schemeClr>
                  </a:outerShdw>
                </a:effectLst>
              </a:rPr>
              <a:pPr/>
              <a:t>17</a:t>
            </a:fld>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364766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6"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37"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C620CAA2-E2ED-05D4-EDC2-C9724A58D6F0}"/>
              </a:ext>
            </a:extLst>
          </p:cNvPr>
          <p:cNvSpPr>
            <a:spLocks noGrp="1"/>
          </p:cNvSpPr>
          <p:nvPr>
            <p:ph idx="1"/>
          </p:nvPr>
        </p:nvSpPr>
        <p:spPr>
          <a:xfrm>
            <a:off x="1179073" y="2082012"/>
            <a:ext cx="9833548" cy="2693976"/>
          </a:xfrm>
        </p:spPr>
        <p:txBody>
          <a:bodyPr>
            <a:normAutofit/>
          </a:bodyPr>
          <a:lstStyle/>
          <a:p>
            <a:pPr marL="0" indent="0">
              <a:buNone/>
            </a:pPr>
            <a:r>
              <a:rPr lang="en-US" sz="3200" b="1" dirty="0">
                <a:solidFill>
                  <a:schemeClr val="tx2"/>
                </a:solidFill>
                <a:latin typeface="Times New Roman" panose="02020603050405020304" pitchFamily="18" charset="0"/>
                <a:cs typeface="Times New Roman" panose="02020603050405020304" pitchFamily="18" charset="0"/>
              </a:rPr>
              <a:t>Limitation</a:t>
            </a:r>
          </a:p>
          <a:p>
            <a:pPr marL="0" indent="0">
              <a:buNone/>
            </a:pPr>
            <a:endParaRPr lang="en-US" sz="1800" b="1" dirty="0">
              <a:solidFill>
                <a:schemeClr val="tx2"/>
              </a:solidFill>
              <a:latin typeface="Times New Roman" panose="02020603050405020304" pitchFamily="18" charset="0"/>
              <a:cs typeface="Times New Roman" panose="02020603050405020304" pitchFamily="18" charset="0"/>
            </a:endParaRPr>
          </a:p>
          <a:p>
            <a:pPr>
              <a:buAutoNum type="arabicPeriod"/>
            </a:pPr>
            <a:r>
              <a:rPr lang="en-US" sz="2400" dirty="0">
                <a:solidFill>
                  <a:schemeClr val="tx2"/>
                </a:solidFill>
                <a:latin typeface="Times New Roman" panose="02020603050405020304" pitchFamily="18" charset="0"/>
                <a:cs typeface="Times New Roman" panose="02020603050405020304" pitchFamily="18" charset="0"/>
              </a:rPr>
              <a:t>Couldn’t add multiple Admins</a:t>
            </a:r>
          </a:p>
          <a:p>
            <a:pPr>
              <a:buAutoNum type="arabicPeriod"/>
            </a:pPr>
            <a:r>
              <a:rPr lang="en-US" sz="2400" dirty="0">
                <a:solidFill>
                  <a:schemeClr val="tx2"/>
                </a:solidFill>
                <a:latin typeface="Times New Roman" panose="02020603050405020304" pitchFamily="18" charset="0"/>
                <a:cs typeface="Times New Roman" panose="02020603050405020304" pitchFamily="18" charset="0"/>
              </a:rPr>
              <a:t>Lacks the Password reset form for admin</a:t>
            </a:r>
          </a:p>
          <a:p>
            <a:pPr>
              <a:buAutoNum type="arabicPeriod"/>
            </a:pPr>
            <a:r>
              <a:rPr lang="en-US" sz="2400" dirty="0">
                <a:solidFill>
                  <a:schemeClr val="tx2"/>
                </a:solidFill>
                <a:latin typeface="Times New Roman" panose="02020603050405020304" pitchFamily="18" charset="0"/>
                <a:cs typeface="Times New Roman" panose="02020603050405020304" pitchFamily="18" charset="0"/>
              </a:rPr>
              <a:t>Couldn’t preschedule the election and result publication automatically.</a:t>
            </a:r>
          </a:p>
          <a:p>
            <a:pPr>
              <a:buAutoNum type="arabicPeriod"/>
            </a:pPr>
            <a:endParaRPr lang="en-US" sz="1800" dirty="0">
              <a:solidFill>
                <a:schemeClr val="tx2"/>
              </a:solidFill>
              <a:latin typeface="Times New Roman" panose="02020603050405020304" pitchFamily="18" charset="0"/>
              <a:cs typeface="Times New Roman" panose="02020603050405020304" pitchFamily="18" charset="0"/>
            </a:endParaRPr>
          </a:p>
          <a:p>
            <a:pPr marL="0" indent="0">
              <a:buNone/>
            </a:pPr>
            <a:endParaRPr lang="en-US" sz="1800" dirty="0">
              <a:solidFill>
                <a:schemeClr val="tx2"/>
              </a:solidFill>
              <a:latin typeface="Times New Roman" panose="02020603050405020304" pitchFamily="18" charset="0"/>
              <a:cs typeface="Times New Roman" panose="02020603050405020304" pitchFamily="18" charset="0"/>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lide Number Placeholder 1">
            <a:extLst>
              <a:ext uri="{FF2B5EF4-FFF2-40B4-BE49-F238E27FC236}">
                <a16:creationId xmlns:a16="http://schemas.microsoft.com/office/drawing/2014/main" id="{E377131E-844D-248B-2024-4517F40E24EB}"/>
              </a:ext>
            </a:extLst>
          </p:cNvPr>
          <p:cNvSpPr>
            <a:spLocks noGrp="1"/>
          </p:cNvSpPr>
          <p:nvPr>
            <p:ph type="sldNum" sz="quarter" idx="12"/>
          </p:nvPr>
        </p:nvSpPr>
        <p:spPr>
          <a:xfrm>
            <a:off x="8610600" y="6356350"/>
            <a:ext cx="2743200" cy="365125"/>
          </a:xfrm>
        </p:spPr>
        <p:txBody>
          <a:bodyPr>
            <a:normAutofit/>
          </a:bodyPr>
          <a:lstStyle/>
          <a:p>
            <a:pPr>
              <a:spcAft>
                <a:spcPts val="600"/>
              </a:spcAft>
            </a:pPr>
            <a:fld id="{F1951380-6DA1-460E-8A44-F63929793DE1}" type="slidenum">
              <a:rPr lang="en-US" smtClean="0">
                <a:ln w="0"/>
                <a:solidFill>
                  <a:schemeClr val="tx1"/>
                </a:solidFill>
                <a:effectLst>
                  <a:outerShdw blurRad="38100" dist="19050" dir="2700000" algn="tl" rotWithShape="0">
                    <a:schemeClr val="dk1">
                      <a:alpha val="40000"/>
                    </a:schemeClr>
                  </a:outerShdw>
                </a:effectLst>
              </a:rPr>
              <a:pPr>
                <a:spcAft>
                  <a:spcPts val="600"/>
                </a:spcAft>
              </a:pPr>
              <a:t>18</a:t>
            </a:fld>
            <a:endParaRPr lang="en-US" dirty="0"/>
          </a:p>
        </p:txBody>
      </p:sp>
    </p:spTree>
    <p:extLst>
      <p:ext uri="{BB962C8B-B14F-4D97-AF65-F5344CB8AC3E}">
        <p14:creationId xmlns:p14="http://schemas.microsoft.com/office/powerpoint/2010/main" val="2490076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C620CAA2-E2ED-05D4-EDC2-C9724A58D6F0}"/>
              </a:ext>
            </a:extLst>
          </p:cNvPr>
          <p:cNvSpPr>
            <a:spLocks noGrp="1"/>
          </p:cNvSpPr>
          <p:nvPr>
            <p:ph idx="1"/>
          </p:nvPr>
        </p:nvSpPr>
        <p:spPr>
          <a:xfrm>
            <a:off x="833120" y="2092961"/>
            <a:ext cx="10179654" cy="3693986"/>
          </a:xfrm>
        </p:spPr>
        <p:txBody>
          <a:bodyPr>
            <a:normAutofit/>
          </a:bodyPr>
          <a:lstStyle/>
          <a:p>
            <a:pPr marL="0" indent="0" algn="just">
              <a:buNone/>
            </a:pPr>
            <a:endParaRPr lang="en-US" sz="1800" dirty="0">
              <a:solidFill>
                <a:schemeClr val="tx2"/>
              </a:solidFill>
              <a:latin typeface="Times New Roman" panose="02020603050405020304" pitchFamily="18" charset="0"/>
              <a:cs typeface="Times New Roman" panose="02020603050405020304" pitchFamily="18" charset="0"/>
            </a:endParaRPr>
          </a:p>
          <a:p>
            <a:pPr marL="0" indent="0" algn="just">
              <a:buNone/>
            </a:pPr>
            <a:r>
              <a:rPr lang="en-US" sz="3200" b="1" dirty="0">
                <a:solidFill>
                  <a:schemeClr val="tx2"/>
                </a:solidFill>
                <a:latin typeface="Times New Roman" panose="02020603050405020304" pitchFamily="18" charset="0"/>
                <a:cs typeface="Times New Roman" panose="02020603050405020304" pitchFamily="18" charset="0"/>
              </a:rPr>
              <a:t>Future Enhancement</a:t>
            </a:r>
          </a:p>
          <a:p>
            <a:pPr marL="0" indent="0" algn="just">
              <a:buNone/>
            </a:pPr>
            <a:endParaRPr lang="en-US" sz="1800" b="1" dirty="0">
              <a:solidFill>
                <a:schemeClr val="tx2"/>
              </a:solidFill>
              <a:latin typeface="Times New Roman" panose="02020603050405020304" pitchFamily="18" charset="0"/>
              <a:cs typeface="Times New Roman" panose="02020603050405020304" pitchFamily="18" charset="0"/>
            </a:endParaRPr>
          </a:p>
          <a:p>
            <a:pPr marL="342900" marR="0" lvl="0" indent="-342900" algn="just">
              <a:spcBef>
                <a:spcPts val="0"/>
              </a:spcBef>
              <a:spcAft>
                <a:spcPts val="0"/>
              </a:spcAft>
              <a:buFont typeface="+mj-lt"/>
              <a:buAutoNum type="arabicPeriod"/>
              <a:tabLst>
                <a:tab pos="269875" algn="l"/>
              </a:tabLst>
            </a:pPr>
            <a:r>
              <a:rPr lang="en-US" sz="26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Ena</a:t>
            </a:r>
            <a:r>
              <a:rPr lang="en-US" sz="2600" kern="1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ble the automatic Scheduling of the Voting</a:t>
            </a:r>
          </a:p>
          <a:p>
            <a:pPr marL="342900" marR="0" lvl="0" indent="-342900" algn="just">
              <a:spcBef>
                <a:spcPts val="0"/>
              </a:spcBef>
              <a:spcAft>
                <a:spcPts val="0"/>
              </a:spcAft>
              <a:buFont typeface="+mj-lt"/>
              <a:buAutoNum type="arabicPeriod"/>
              <a:tabLst>
                <a:tab pos="269875" algn="l"/>
              </a:tabLst>
            </a:pPr>
            <a:r>
              <a:rPr lang="en-US" sz="26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Providin</a:t>
            </a:r>
            <a:r>
              <a:rPr lang="en-US" sz="2600" kern="1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g SMS alert about the Election and its Result</a:t>
            </a:r>
          </a:p>
          <a:p>
            <a:pPr marL="342900" marR="0" lvl="0" indent="-342900" algn="just">
              <a:spcBef>
                <a:spcPts val="0"/>
              </a:spcBef>
              <a:spcAft>
                <a:spcPts val="0"/>
              </a:spcAft>
              <a:buFont typeface="+mj-lt"/>
              <a:buAutoNum type="arabicPeriod"/>
              <a:tabLst>
                <a:tab pos="269875" algn="l"/>
              </a:tabLst>
            </a:pPr>
            <a:r>
              <a:rPr lang="en-US" sz="26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Add the multi</a:t>
            </a:r>
            <a:r>
              <a:rPr lang="en-US" sz="2600" kern="1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ple Admin and Create the Separate Roles for admin along with various permissions</a:t>
            </a:r>
          </a:p>
          <a:p>
            <a:pPr marL="342900" marR="0" lvl="0" indent="-342900" algn="just">
              <a:spcBef>
                <a:spcPts val="0"/>
              </a:spcBef>
              <a:spcAft>
                <a:spcPts val="0"/>
              </a:spcAft>
              <a:buFont typeface="+mj-lt"/>
              <a:buAutoNum type="arabicPeriod"/>
              <a:tabLst>
                <a:tab pos="269875" algn="l"/>
              </a:tabLst>
            </a:pPr>
            <a:r>
              <a:rPr lang="en-US" sz="2600" kern="1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Enhance the Overall website by make it’s all contents dynamic and adding more contents.</a:t>
            </a:r>
            <a:endParaRPr lang="en-US" sz="26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US" sz="1800" dirty="0">
              <a:solidFill>
                <a:schemeClr val="tx2"/>
              </a:solidFill>
            </a:endParaRPr>
          </a:p>
        </p:txBody>
      </p:sp>
      <p:sp>
        <p:nvSpPr>
          <p:cNvPr id="2" name="Slide Number Placeholder 1">
            <a:extLst>
              <a:ext uri="{FF2B5EF4-FFF2-40B4-BE49-F238E27FC236}">
                <a16:creationId xmlns:a16="http://schemas.microsoft.com/office/drawing/2014/main" id="{E377131E-844D-248B-2024-4517F40E24EB}"/>
              </a:ext>
            </a:extLst>
          </p:cNvPr>
          <p:cNvSpPr>
            <a:spLocks noGrp="1"/>
          </p:cNvSpPr>
          <p:nvPr>
            <p:ph type="sldNum" sz="quarter" idx="12"/>
          </p:nvPr>
        </p:nvSpPr>
        <p:spPr>
          <a:xfrm>
            <a:off x="8610600" y="6356350"/>
            <a:ext cx="2743200" cy="365125"/>
          </a:xfrm>
        </p:spPr>
        <p:txBody>
          <a:bodyPr>
            <a:normAutofit/>
          </a:bodyPr>
          <a:lstStyle/>
          <a:p>
            <a:pPr>
              <a:spcAft>
                <a:spcPts val="600"/>
              </a:spcAft>
            </a:pPr>
            <a:fld id="{F1951380-6DA1-460E-8A44-F63929793DE1}" type="slidenum">
              <a:rPr lang="en-US" smtClean="0">
                <a:ln w="0"/>
                <a:solidFill>
                  <a:schemeClr val="tx1"/>
                </a:solidFill>
                <a:effectLst>
                  <a:outerShdw blurRad="38100" dist="19050" dir="2700000" algn="tl" rotWithShape="0">
                    <a:schemeClr val="dk1">
                      <a:alpha val="40000"/>
                    </a:schemeClr>
                  </a:outerShdw>
                </a:effectLst>
              </a:rPr>
              <a:pPr>
                <a:spcAft>
                  <a:spcPts val="600"/>
                </a:spcAft>
              </a:pPr>
              <a:t>19</a:t>
            </a:fld>
            <a:endParaRPr lang="en-US" dirty="0">
              <a:ln w="0"/>
              <a:solidFill>
                <a:schemeClr val="tx1"/>
              </a:solidFill>
              <a:effectLst>
                <a:outerShdw blurRad="38100" dist="19050" dir="2700000" algn="tl" rotWithShape="0">
                  <a:schemeClr val="dk1">
                    <a:alpha val="40000"/>
                  </a:schemeClr>
                </a:outerShdw>
              </a:effectLst>
            </a:endParaRPr>
          </a:p>
        </p:txBody>
      </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43502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0"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798E7DB-E4ED-3E95-3286-94B6224E072C}"/>
              </a:ext>
            </a:extLst>
          </p:cNvPr>
          <p:cNvSpPr>
            <a:spLocks noGrp="1"/>
          </p:cNvSpPr>
          <p:nvPr>
            <p:ph type="title"/>
          </p:nvPr>
        </p:nvSpPr>
        <p:spPr>
          <a:xfrm>
            <a:off x="640080" y="1243013"/>
            <a:ext cx="3855720" cy="4371974"/>
          </a:xfrm>
        </p:spPr>
        <p:txBody>
          <a:bodyPr>
            <a:normAutofit/>
          </a:bodyPr>
          <a:lstStyle/>
          <a:p>
            <a:r>
              <a:rPr lang="en-US" dirty="0">
                <a:solidFill>
                  <a:schemeClr val="tx2"/>
                </a:solidFill>
                <a:latin typeface="Times New Roman" panose="02020603050405020304" pitchFamily="18" charset="0"/>
                <a:cs typeface="Times New Roman" panose="02020603050405020304" pitchFamily="18" charset="0"/>
              </a:rPr>
              <a:t>1. Introduction</a:t>
            </a:r>
          </a:p>
        </p:txBody>
      </p:sp>
      <p:sp>
        <p:nvSpPr>
          <p:cNvPr id="24" name="Content Placeholder 2">
            <a:extLst>
              <a:ext uri="{FF2B5EF4-FFF2-40B4-BE49-F238E27FC236}">
                <a16:creationId xmlns:a16="http://schemas.microsoft.com/office/drawing/2014/main" id="{0044C9AF-713C-D3D2-11C8-BCEE35059513}"/>
              </a:ext>
            </a:extLst>
          </p:cNvPr>
          <p:cNvSpPr>
            <a:spLocks noGrp="1"/>
          </p:cNvSpPr>
          <p:nvPr>
            <p:ph idx="1"/>
          </p:nvPr>
        </p:nvSpPr>
        <p:spPr>
          <a:xfrm>
            <a:off x="6172200" y="804672"/>
            <a:ext cx="5221224" cy="5230368"/>
          </a:xfrm>
        </p:spPr>
        <p:txBody>
          <a:bodyPr anchor="ctr">
            <a:normAutofit/>
          </a:bodyPr>
          <a:lstStyle/>
          <a:p>
            <a:pPr marL="0" indent="0" algn="just">
              <a:buNone/>
            </a:pPr>
            <a:r>
              <a:rPr lang="en-GB" sz="2000" dirty="0">
                <a:latin typeface="Times New Roman" panose="02020603050405020304" pitchFamily="18" charset="0"/>
                <a:ea typeface="Times New Roman" panose="02020603050405020304" pitchFamily="18" charset="0"/>
              </a:rPr>
              <a:t>The </a:t>
            </a:r>
            <a:r>
              <a:rPr lang="en-GB" sz="2000" b="1" dirty="0">
                <a:latin typeface="Times New Roman" panose="02020603050405020304" pitchFamily="18" charset="0"/>
                <a:ea typeface="Times New Roman" panose="02020603050405020304" pitchFamily="18" charset="0"/>
              </a:rPr>
              <a:t>HDC Voting System</a:t>
            </a:r>
            <a:r>
              <a:rPr lang="en-GB" sz="2000" dirty="0">
                <a:latin typeface="Times New Roman" panose="02020603050405020304" pitchFamily="18" charset="0"/>
                <a:ea typeface="Times New Roman" panose="02020603050405020304" pitchFamily="18" charset="0"/>
              </a:rPr>
              <a:t> is designed for facilitating HDC CR voting. The primary goal of this system is to enable voters to cast their votes online and make the better version website of HDC and view the election results of their own Program and semester as well.</a:t>
            </a:r>
            <a:endParaRPr lang="en-IN" sz="2000" dirty="0">
              <a:latin typeface="Times New Roman" panose="02020603050405020304" pitchFamily="18" charset="0"/>
              <a:ea typeface="Times New Roman" panose="02020603050405020304" pitchFamily="18" charset="0"/>
            </a:endParaRPr>
          </a:p>
          <a:p>
            <a:pPr marL="0" indent="0">
              <a:buNone/>
            </a:pPr>
            <a:endParaRPr lang="en-US" sz="1700" b="1" dirty="0">
              <a:solidFill>
                <a:schemeClr val="tx2"/>
              </a:solidFill>
              <a:latin typeface="Times New Roman" panose="02020603050405020304" pitchFamily="18" charset="0"/>
              <a:cs typeface="Times New Roman" panose="02020603050405020304" pitchFamily="18" charset="0"/>
            </a:endParaRPr>
          </a:p>
          <a:p>
            <a:pPr marL="0" indent="0">
              <a:buNone/>
            </a:pPr>
            <a:r>
              <a:rPr lang="en-US" sz="2000" dirty="0">
                <a:solidFill>
                  <a:schemeClr val="tx2"/>
                </a:solidFill>
                <a:latin typeface="Times New Roman" panose="02020603050405020304" pitchFamily="18" charset="0"/>
                <a:cs typeface="Times New Roman" panose="02020603050405020304" pitchFamily="18" charset="0"/>
              </a:rPr>
              <a:t>It consists of two actors:</a:t>
            </a:r>
            <a:endParaRPr lang="en-US" sz="1700" dirty="0">
              <a:solidFill>
                <a:schemeClr val="tx2"/>
              </a:solidFill>
              <a:latin typeface="Times New Roman" panose="02020603050405020304" pitchFamily="18" charset="0"/>
              <a:cs typeface="Times New Roman" panose="02020603050405020304" pitchFamily="18" charset="0"/>
            </a:endParaRPr>
          </a:p>
          <a:p>
            <a:pPr>
              <a:buFontTx/>
              <a:buChar char="-"/>
            </a:pPr>
            <a:r>
              <a:rPr lang="en-US" sz="2000" b="1" dirty="0">
                <a:solidFill>
                  <a:schemeClr val="tx2"/>
                </a:solidFill>
                <a:latin typeface="Times New Roman" panose="02020603050405020304" pitchFamily="18" charset="0"/>
                <a:cs typeface="Times New Roman" panose="02020603050405020304" pitchFamily="18" charset="0"/>
              </a:rPr>
              <a:t>Admin              </a:t>
            </a:r>
          </a:p>
          <a:p>
            <a:pPr marL="0" indent="0">
              <a:buNone/>
            </a:pPr>
            <a:r>
              <a:rPr lang="en-US" sz="2000" b="1" dirty="0">
                <a:solidFill>
                  <a:schemeClr val="tx2"/>
                </a:solidFill>
                <a:latin typeface="Times New Roman" panose="02020603050405020304" pitchFamily="18" charset="0"/>
                <a:cs typeface="Times New Roman" panose="02020603050405020304" pitchFamily="18" charset="0"/>
              </a:rPr>
              <a:t>-   Voter</a:t>
            </a:r>
          </a:p>
        </p:txBody>
      </p:sp>
      <p:sp>
        <p:nvSpPr>
          <p:cNvPr id="3" name="Slide Number Placeholder 2">
            <a:extLst>
              <a:ext uri="{FF2B5EF4-FFF2-40B4-BE49-F238E27FC236}">
                <a16:creationId xmlns:a16="http://schemas.microsoft.com/office/drawing/2014/main" id="{10B6CA65-2BEB-3F49-0CF1-71361BB025FD}"/>
              </a:ext>
            </a:extLst>
          </p:cNvPr>
          <p:cNvSpPr>
            <a:spLocks noGrp="1"/>
          </p:cNvSpPr>
          <p:nvPr>
            <p:ph type="sldNum" sz="quarter" idx="12"/>
          </p:nvPr>
        </p:nvSpPr>
        <p:spPr/>
        <p:txBody>
          <a:bodyPr/>
          <a:lstStyle/>
          <a:p>
            <a:fld id="{F1951380-6DA1-460E-8A44-F63929793DE1}" type="slidenum">
              <a:rPr lang="en-US" smtClean="0">
                <a:ln w="0"/>
                <a:solidFill>
                  <a:schemeClr val="tx1"/>
                </a:solidFill>
                <a:effectLst>
                  <a:outerShdw blurRad="38100" dist="19050" dir="2700000" algn="tl" rotWithShape="0">
                    <a:schemeClr val="dk1">
                      <a:alpha val="40000"/>
                    </a:schemeClr>
                  </a:outerShdw>
                </a:effectLst>
              </a:rPr>
              <a:pPr/>
              <a:t>2</a:t>
            </a:fld>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63155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1A5221-D5FA-B735-5345-9DAE51184F42}"/>
              </a:ext>
            </a:extLst>
          </p:cNvPr>
          <p:cNvSpPr>
            <a:spLocks noGrp="1"/>
          </p:cNvSpPr>
          <p:nvPr>
            <p:ph type="title"/>
          </p:nvPr>
        </p:nvSpPr>
        <p:spPr>
          <a:xfrm>
            <a:off x="804672" y="802955"/>
            <a:ext cx="4977976" cy="1454051"/>
          </a:xfrm>
        </p:spPr>
        <p:txBody>
          <a:bodyPr>
            <a:normAutofit/>
          </a:bodyPr>
          <a:lstStyle/>
          <a:p>
            <a:r>
              <a:rPr lang="en-US" sz="3600" b="1" dirty="0">
                <a:solidFill>
                  <a:schemeClr val="tx2"/>
                </a:solidFill>
                <a:latin typeface="Times New Roman" panose="02020603050405020304" pitchFamily="18" charset="0"/>
                <a:cs typeface="Times New Roman" panose="02020603050405020304" pitchFamily="18" charset="0"/>
              </a:rPr>
              <a:t>References</a:t>
            </a:r>
          </a:p>
        </p:txBody>
      </p:sp>
      <p:sp>
        <p:nvSpPr>
          <p:cNvPr id="5" name="Content Placeholder 4">
            <a:extLst>
              <a:ext uri="{FF2B5EF4-FFF2-40B4-BE49-F238E27FC236}">
                <a16:creationId xmlns:a16="http://schemas.microsoft.com/office/drawing/2014/main" id="{068837BB-AF40-AEA0-7A46-288BA1B0D4BF}"/>
              </a:ext>
            </a:extLst>
          </p:cNvPr>
          <p:cNvSpPr>
            <a:spLocks noGrp="1"/>
          </p:cNvSpPr>
          <p:nvPr>
            <p:ph idx="1"/>
          </p:nvPr>
        </p:nvSpPr>
        <p:spPr>
          <a:xfrm>
            <a:off x="-474563" y="324092"/>
            <a:ext cx="7131001" cy="5736880"/>
          </a:xfrm>
        </p:spPr>
        <p:txBody>
          <a:bodyPr anchor="ctr">
            <a:normAutofit/>
          </a:bodyPr>
          <a:lstStyle/>
          <a:p>
            <a:pPr lvl="2">
              <a:spcBef>
                <a:spcPts val="885"/>
              </a:spcBef>
              <a:buSzPts val="1200"/>
              <a:buFont typeface="Times New Roman" panose="02020603050405020304" pitchFamily="18" charset="0"/>
              <a:buAutoNum type="arabicPeriod"/>
              <a:tabLst>
                <a:tab pos="596900" algn="l"/>
              </a:tabLst>
            </a:pPr>
            <a:r>
              <a:rPr lang="en-US" sz="2400" spc="0" dirty="0">
                <a:solidFill>
                  <a:schemeClr val="tx2"/>
                </a:solidFill>
                <a:effectLst/>
                <a:latin typeface="Times New Roman" panose="02020603050405020304" pitchFamily="18" charset="0"/>
                <a:ea typeface="Times New Roman" panose="02020603050405020304" pitchFamily="18" charset="0"/>
              </a:rPr>
              <a:t>YojanaSubedi,HDCClassRepresentativevotingsystem,</a:t>
            </a:r>
            <a:r>
              <a:rPr lang="en-US" sz="2400" spc="-20" dirty="0">
                <a:solidFill>
                  <a:schemeClr val="tx2"/>
                </a:solidFill>
                <a:effectLst/>
                <a:latin typeface="Times New Roman" panose="02020603050405020304" pitchFamily="18" charset="0"/>
                <a:ea typeface="Times New Roman" panose="02020603050405020304" pitchFamily="18" charset="0"/>
              </a:rPr>
              <a:t>2022</a:t>
            </a:r>
            <a:endParaRPr lang="en-IN" sz="2400" spc="0" dirty="0">
              <a:solidFill>
                <a:schemeClr val="tx2"/>
              </a:solidFill>
              <a:effectLst/>
              <a:latin typeface="Times New Roman" panose="02020603050405020304" pitchFamily="18" charset="0"/>
              <a:ea typeface="Times New Roman" panose="02020603050405020304" pitchFamily="18" charset="0"/>
            </a:endParaRPr>
          </a:p>
          <a:p>
            <a:pPr lvl="2">
              <a:spcBef>
                <a:spcPts val="710"/>
              </a:spcBef>
              <a:buSzPts val="1200"/>
              <a:buFont typeface="Times New Roman" panose="02020603050405020304" pitchFamily="18" charset="0"/>
              <a:buAutoNum type="arabicPeriod"/>
              <a:tabLst>
                <a:tab pos="596900" algn="l"/>
              </a:tabLst>
            </a:pPr>
            <a:r>
              <a:rPr lang="en-US" sz="2400" spc="-10" dirty="0">
                <a:solidFill>
                  <a:schemeClr val="tx2"/>
                </a:solidFill>
                <a:effectLst/>
                <a:latin typeface="Times New Roman" panose="02020603050405020304" pitchFamily="18" charset="0"/>
                <a:ea typeface="Times New Roman" panose="02020603050405020304" pitchFamily="18" charset="0"/>
              </a:rPr>
              <a:t>https:/</a:t>
            </a:r>
            <a:r>
              <a:rPr lang="en-US" sz="2400" u="none" strike="noStrike" spc="-10" dirty="0">
                <a:solidFill>
                  <a:schemeClr val="tx2"/>
                </a:solidFill>
                <a:effectLst/>
                <a:latin typeface="Times New Roman" panose="02020603050405020304" pitchFamily="18" charset="0"/>
                <a:ea typeface="Times New Roman" panose="02020603050405020304" pitchFamily="18" charset="0"/>
                <a:hlinkClick r:id="rId2"/>
              </a:rPr>
              <a:t>/www</a:t>
            </a:r>
            <a:r>
              <a:rPr lang="en-US" sz="2400" spc="-10" dirty="0">
                <a:solidFill>
                  <a:schemeClr val="tx2"/>
                </a:solidFill>
                <a:effectLst/>
                <a:latin typeface="Times New Roman" panose="02020603050405020304" pitchFamily="18" charset="0"/>
                <a:ea typeface="Times New Roman" panose="02020603050405020304" pitchFamily="18" charset="0"/>
              </a:rPr>
              <a:t>.</a:t>
            </a:r>
            <a:r>
              <a:rPr lang="en-US" sz="2400" u="none" strike="noStrike" spc="-10" dirty="0">
                <a:solidFill>
                  <a:schemeClr val="tx2"/>
                </a:solidFill>
                <a:effectLst/>
                <a:latin typeface="Times New Roman" panose="02020603050405020304" pitchFamily="18" charset="0"/>
                <a:ea typeface="Times New Roman" panose="02020603050405020304" pitchFamily="18" charset="0"/>
                <a:hlinkClick r:id="rId2"/>
              </a:rPr>
              <a:t>typeform.com/</a:t>
            </a:r>
            <a:endParaRPr lang="en-IN" sz="2400" spc="0" dirty="0">
              <a:solidFill>
                <a:schemeClr val="tx2"/>
              </a:solidFill>
              <a:effectLst/>
              <a:latin typeface="Times New Roman" panose="02020603050405020304" pitchFamily="18" charset="0"/>
              <a:ea typeface="Times New Roman" panose="02020603050405020304" pitchFamily="18" charset="0"/>
            </a:endParaRPr>
          </a:p>
          <a:p>
            <a:endParaRPr lang="en-IN" sz="2400" dirty="0">
              <a:solidFill>
                <a:schemeClr val="tx2"/>
              </a:solidFill>
            </a:endParaRPr>
          </a:p>
        </p:txBody>
      </p:sp>
      <p:grpSp>
        <p:nvGrpSpPr>
          <p:cNvPr id="16" name="Group 15">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7" name="Freeform: Shape 16">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Graphic 8" descr="Gavel">
            <a:extLst>
              <a:ext uri="{FF2B5EF4-FFF2-40B4-BE49-F238E27FC236}">
                <a16:creationId xmlns:a16="http://schemas.microsoft.com/office/drawing/2014/main" id="{15AAE42F-7A9D-4339-E741-BC8B51EC7F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1726" y="1629089"/>
            <a:ext cx="3620021" cy="3620021"/>
          </a:xfrm>
          <a:prstGeom prst="rect">
            <a:avLst/>
          </a:prstGeom>
        </p:spPr>
      </p:pic>
      <p:sp>
        <p:nvSpPr>
          <p:cNvPr id="3" name="Slide Number Placeholder 2">
            <a:extLst>
              <a:ext uri="{FF2B5EF4-FFF2-40B4-BE49-F238E27FC236}">
                <a16:creationId xmlns:a16="http://schemas.microsoft.com/office/drawing/2014/main" id="{E411364D-5686-16A4-C2EF-C880D0B8FA96}"/>
              </a:ext>
            </a:extLst>
          </p:cNvPr>
          <p:cNvSpPr>
            <a:spLocks noGrp="1"/>
          </p:cNvSpPr>
          <p:nvPr>
            <p:ph type="sldNum" sz="quarter" idx="12"/>
          </p:nvPr>
        </p:nvSpPr>
        <p:spPr/>
        <p:txBody>
          <a:bodyPr/>
          <a:lstStyle/>
          <a:p>
            <a:fld id="{F1951380-6DA1-460E-8A44-F63929793DE1}" type="slidenum">
              <a:rPr lang="en-US" smtClean="0">
                <a:ln w="0"/>
                <a:solidFill>
                  <a:schemeClr val="tx1"/>
                </a:solidFill>
                <a:effectLst>
                  <a:outerShdw blurRad="38100" dist="19050" dir="2700000" algn="tl" rotWithShape="0">
                    <a:schemeClr val="dk1">
                      <a:alpha val="40000"/>
                    </a:schemeClr>
                  </a:outerShdw>
                </a:effectLst>
              </a:rPr>
              <a:pPr/>
              <a:t>20</a:t>
            </a:fld>
            <a:endParaRPr lang="en-US" dirty="0"/>
          </a:p>
        </p:txBody>
      </p:sp>
    </p:spTree>
    <p:extLst>
      <p:ext uri="{BB962C8B-B14F-4D97-AF65-F5344CB8AC3E}">
        <p14:creationId xmlns:p14="http://schemas.microsoft.com/office/powerpoint/2010/main" val="2569841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38A460-1390-2C20-8AAA-7F19EA8FABEA}"/>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6600" b="1" kern="1200" dirty="0">
                <a:solidFill>
                  <a:schemeClr val="tx1"/>
                </a:solidFill>
                <a:latin typeface="+mj-lt"/>
                <a:ea typeface="+mj-ea"/>
                <a:cs typeface="+mj-cs"/>
              </a:rPr>
              <a:t>Any Query??</a:t>
            </a:r>
          </a:p>
        </p:txBody>
      </p:sp>
      <p:pic>
        <p:nvPicPr>
          <p:cNvPr id="6" name="Graphic 5" descr="Question mark">
            <a:extLst>
              <a:ext uri="{FF2B5EF4-FFF2-40B4-BE49-F238E27FC236}">
                <a16:creationId xmlns:a16="http://schemas.microsoft.com/office/drawing/2014/main" id="{9FA9DF2B-8E28-ABB4-AFB4-CFC6349AD6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8" name="Graphic 7" descr="Question mark">
            <a:extLst>
              <a:ext uri="{FF2B5EF4-FFF2-40B4-BE49-F238E27FC236}">
                <a16:creationId xmlns:a16="http://schemas.microsoft.com/office/drawing/2014/main" id="{C7302B8C-4EB7-48F3-8556-BD2BBE70752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
        <p:nvSpPr>
          <p:cNvPr id="3" name="Slide Number Placeholder 2">
            <a:extLst>
              <a:ext uri="{FF2B5EF4-FFF2-40B4-BE49-F238E27FC236}">
                <a16:creationId xmlns:a16="http://schemas.microsoft.com/office/drawing/2014/main" id="{55FFBB4A-408E-0049-BAC9-F80173E2F3AD}"/>
              </a:ext>
            </a:extLst>
          </p:cNvPr>
          <p:cNvSpPr>
            <a:spLocks noGrp="1"/>
          </p:cNvSpPr>
          <p:nvPr>
            <p:ph type="sldNum" sz="quarter" idx="12"/>
          </p:nvPr>
        </p:nvSpPr>
        <p:spPr/>
        <p:txBody>
          <a:bodyPr/>
          <a:lstStyle/>
          <a:p>
            <a:fld id="{F1951380-6DA1-460E-8A44-F63929793DE1}" type="slidenum">
              <a:rPr lang="en-US" smtClean="0">
                <a:ln w="0"/>
                <a:solidFill>
                  <a:schemeClr val="tx1"/>
                </a:solidFill>
                <a:effectLst>
                  <a:outerShdw blurRad="38100" dist="19050" dir="2700000" algn="tl" rotWithShape="0">
                    <a:schemeClr val="dk1">
                      <a:alpha val="40000"/>
                    </a:schemeClr>
                  </a:outerShdw>
                </a:effectLst>
              </a:rPr>
              <a:pPr/>
              <a:t>21</a:t>
            </a:fld>
            <a:endParaRPr lang="en-US" dirty="0"/>
          </a:p>
        </p:txBody>
      </p:sp>
    </p:spTree>
    <p:extLst>
      <p:ext uri="{BB962C8B-B14F-4D97-AF65-F5344CB8AC3E}">
        <p14:creationId xmlns:p14="http://schemas.microsoft.com/office/powerpoint/2010/main" val="180833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700"/>
                                        <p:tgtEl>
                                          <p:spTgt spid="8"/>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par>
                                <p:cTn id="11" presetID="10" presetClass="entr" presetSubtype="0" fill="hold" grpId="0" nodeType="withEffect">
                                  <p:stCondLst>
                                    <p:cond delay="1000"/>
                                  </p:stCondLst>
                                  <p:iterate type="lt">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0">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E15C4B-1B3F-ECAD-87A6-47B84FE41938}"/>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6000" b="1" kern="1200" dirty="0">
                <a:solidFill>
                  <a:schemeClr val="tx1"/>
                </a:solidFill>
                <a:latin typeface="+mj-lt"/>
                <a:ea typeface="+mj-ea"/>
                <a:cs typeface="+mj-cs"/>
              </a:rPr>
              <a:t>Thank You!!!</a:t>
            </a:r>
          </a:p>
        </p:txBody>
      </p:sp>
      <p:pic>
        <p:nvPicPr>
          <p:cNvPr id="14" name="Graphic 5" descr="Handshake">
            <a:extLst>
              <a:ext uri="{FF2B5EF4-FFF2-40B4-BE49-F238E27FC236}">
                <a16:creationId xmlns:a16="http://schemas.microsoft.com/office/drawing/2014/main" id="{BB36B0BC-04D1-6F14-0738-18C9A01455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15" name="Graphic 7" descr="Handshake">
            <a:extLst>
              <a:ext uri="{FF2B5EF4-FFF2-40B4-BE49-F238E27FC236}">
                <a16:creationId xmlns:a16="http://schemas.microsoft.com/office/drawing/2014/main" id="{E5B813AE-845E-4396-BDE6-90BFBB101B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
        <p:nvSpPr>
          <p:cNvPr id="3" name="Slide Number Placeholder 2">
            <a:extLst>
              <a:ext uri="{FF2B5EF4-FFF2-40B4-BE49-F238E27FC236}">
                <a16:creationId xmlns:a16="http://schemas.microsoft.com/office/drawing/2014/main" id="{31692B81-8D49-486C-9147-C0C80B766736}"/>
              </a:ext>
            </a:extLst>
          </p:cNvPr>
          <p:cNvSpPr>
            <a:spLocks noGrp="1"/>
          </p:cNvSpPr>
          <p:nvPr>
            <p:ph type="sldNum" sz="quarter" idx="12"/>
          </p:nvPr>
        </p:nvSpPr>
        <p:spPr/>
        <p:txBody>
          <a:bodyPr/>
          <a:lstStyle/>
          <a:p>
            <a:fld id="{F1951380-6DA1-460E-8A44-F63929793DE1}" type="slidenum">
              <a:rPr lang="en-US" smtClean="0">
                <a:ln w="0"/>
                <a:solidFill>
                  <a:schemeClr val="tx1"/>
                </a:solidFill>
                <a:effectLst>
                  <a:outerShdw blurRad="38100" dist="19050" dir="2700000" algn="tl" rotWithShape="0">
                    <a:schemeClr val="dk1">
                      <a:alpha val="40000"/>
                    </a:schemeClr>
                  </a:outerShdw>
                </a:effectLst>
              </a:rPr>
              <a:pPr/>
              <a:t>22</a:t>
            </a:fld>
            <a:endParaRPr lang="en-US" dirty="0"/>
          </a:p>
        </p:txBody>
      </p:sp>
    </p:spTree>
    <p:extLst>
      <p:ext uri="{BB962C8B-B14F-4D97-AF65-F5344CB8AC3E}">
        <p14:creationId xmlns:p14="http://schemas.microsoft.com/office/powerpoint/2010/main" val="1592077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700"/>
                                        <p:tgtEl>
                                          <p:spTgt spid="15"/>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14"/>
                                        </p:tgtEl>
                                        <p:attrNameLst>
                                          <p:attrName>style.visibility</p:attrName>
                                        </p:attrNameLst>
                                      </p:cBhvr>
                                      <p:to>
                                        <p:strVal val="visible"/>
                                      </p:to>
                                    </p:set>
                                    <p:animEffect transition="in" filter="fade">
                                      <p:cBhvr>
                                        <p:cTn id="10" dur="700"/>
                                        <p:tgtEl>
                                          <p:spTgt spid="14"/>
                                        </p:tgtEl>
                                      </p:cBhvr>
                                    </p:animEffect>
                                  </p:childTnLst>
                                </p:cTn>
                              </p:par>
                              <p:par>
                                <p:cTn id="11" presetID="10" presetClass="entr" presetSubtype="0" fill="hold" grpId="0" nodeType="withEffect">
                                  <p:stCondLst>
                                    <p:cond delay="1000"/>
                                  </p:stCondLst>
                                  <p:iterate type="lt">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020FDFC-A81F-25AE-005D-727F2D8FE0D6}"/>
              </a:ext>
            </a:extLst>
          </p:cNvPr>
          <p:cNvGraphicFramePr>
            <a:graphicFrameLocks noGrp="1"/>
          </p:cNvGraphicFramePr>
          <p:nvPr>
            <p:ph idx="1"/>
            <p:extLst>
              <p:ext uri="{D42A27DB-BD31-4B8C-83A1-F6EECF244321}">
                <p14:modId xmlns:p14="http://schemas.microsoft.com/office/powerpoint/2010/main" val="4172327887"/>
              </p:ext>
            </p:extLst>
          </p:nvPr>
        </p:nvGraphicFramePr>
        <p:xfrm>
          <a:off x="556591" y="288485"/>
          <a:ext cx="10994943" cy="57528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a:extLst>
              <a:ext uri="{FF2B5EF4-FFF2-40B4-BE49-F238E27FC236}">
                <a16:creationId xmlns:a16="http://schemas.microsoft.com/office/drawing/2014/main" id="{66718367-E841-017D-D5A6-BEDD6CA5BA37}"/>
              </a:ext>
            </a:extLst>
          </p:cNvPr>
          <p:cNvSpPr>
            <a:spLocks noGrp="1"/>
          </p:cNvSpPr>
          <p:nvPr>
            <p:ph type="sldNum" sz="quarter" idx="12"/>
          </p:nvPr>
        </p:nvSpPr>
        <p:spPr/>
        <p:txBody>
          <a:bodyPr/>
          <a:lstStyle/>
          <a:p>
            <a:fld id="{F1951380-6DA1-460E-8A44-F63929793DE1}" type="slidenum">
              <a:rPr lang="en-US" smtClean="0">
                <a:ln w="0"/>
                <a:solidFill>
                  <a:schemeClr val="tx1"/>
                </a:solidFill>
                <a:effectLst>
                  <a:outerShdw blurRad="38100" dist="19050" dir="2700000" algn="tl" rotWithShape="0">
                    <a:schemeClr val="dk1">
                      <a:alpha val="40000"/>
                    </a:schemeClr>
                  </a:outerShdw>
                </a:effectLst>
              </a:rPr>
              <a:pPr/>
              <a:t>3</a:t>
            </a:fld>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19658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Question mark on green pastel background">
            <a:extLst>
              <a:ext uri="{FF2B5EF4-FFF2-40B4-BE49-F238E27FC236}">
                <a16:creationId xmlns:a16="http://schemas.microsoft.com/office/drawing/2014/main" id="{890308A4-3FED-FF1A-BFDF-76B10AF66FE9}"/>
              </a:ext>
            </a:extLst>
          </p:cNvPr>
          <p:cNvPicPr>
            <a:picLocks noChangeAspect="1"/>
          </p:cNvPicPr>
          <p:nvPr/>
        </p:nvPicPr>
        <p:blipFill>
          <a:blip r:embed="rId2"/>
          <a:srcRect b="5436"/>
          <a:stretch/>
        </p:blipFill>
        <p:spPr>
          <a:xfrm>
            <a:off x="2522356"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8CE2312-B382-0617-6BCB-FBF0FF7C6939}"/>
              </a:ext>
            </a:extLst>
          </p:cNvPr>
          <p:cNvSpPr>
            <a:spLocks noGrp="1"/>
          </p:cNvSpPr>
          <p:nvPr>
            <p:ph idx="1"/>
          </p:nvPr>
        </p:nvSpPr>
        <p:spPr>
          <a:xfrm>
            <a:off x="838200" y="2434201"/>
            <a:ext cx="4913671" cy="3742762"/>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2. Problem Statement</a:t>
            </a:r>
            <a:endParaRPr lang="en-US" sz="2000" b="1" dirty="0">
              <a:effectLst/>
              <a:latin typeface="Times New Roman" panose="02020603050405020304" pitchFamily="18" charset="0"/>
              <a:ea typeface="Calibri" panose="020F0502020204030204" pitchFamily="34" charset="0"/>
            </a:endParaRPr>
          </a:p>
          <a:p>
            <a:pPr>
              <a:buFont typeface="Wingdings" panose="05000000000000000000" pitchFamily="2" charset="2"/>
              <a:buChar char="ü"/>
            </a:pPr>
            <a:r>
              <a:rPr lang="en-US" sz="2000" dirty="0">
                <a:latin typeface="Times New Roman" panose="02020603050405020304" pitchFamily="18" charset="0"/>
                <a:ea typeface="Calibri" panose="020F0502020204030204" pitchFamily="34" charset="0"/>
              </a:rPr>
              <a:t>The voting process by traditional method is time consuming.</a:t>
            </a:r>
          </a:p>
          <a:p>
            <a:pPr>
              <a:buFont typeface="Wingdings" panose="05000000000000000000" pitchFamily="2" charset="2"/>
              <a:buChar char="ü"/>
            </a:pPr>
            <a:r>
              <a:rPr lang="en-US" sz="2000" dirty="0">
                <a:latin typeface="Times New Roman" panose="02020603050405020304" pitchFamily="18" charset="0"/>
                <a:ea typeface="Calibri" panose="020F0502020204030204" pitchFamily="34" charset="0"/>
              </a:rPr>
              <a:t>Not easy for College Administration to conduct election for each batches.</a:t>
            </a:r>
          </a:p>
          <a:p>
            <a:pPr marL="0" indent="0">
              <a:buNone/>
            </a:pPr>
            <a:endParaRPr lang="en-US" sz="2000" dirty="0">
              <a:latin typeface="Times New Roman" panose="02020603050405020304" pitchFamily="18" charset="0"/>
              <a:ea typeface="Calibri" panose="020F0502020204030204" pitchFamily="34" charset="0"/>
            </a:endParaRPr>
          </a:p>
          <a:p>
            <a:pPr marL="0" indent="0">
              <a:buNone/>
            </a:pPr>
            <a:endParaRPr lang="en-US" sz="2000" dirty="0">
              <a:latin typeface="Times New Roman" panose="02020603050405020304" pitchFamily="18" charset="0"/>
              <a:ea typeface="Calibri" panose="020F0502020204030204" pitchFamily="34" charset="0"/>
            </a:endParaRPr>
          </a:p>
          <a:p>
            <a:pPr>
              <a:buFont typeface="Wingdings" panose="05000000000000000000" pitchFamily="2" charset="2"/>
              <a:buChar char="ü"/>
            </a:pPr>
            <a:endParaRPr lang="en-US" sz="2000" dirty="0">
              <a:latin typeface="Times New Roman" panose="02020603050405020304" pitchFamily="18" charset="0"/>
              <a:ea typeface="Calibri" panose="020F0502020204030204" pitchFamily="34" charset="0"/>
            </a:endParaRPr>
          </a:p>
          <a:p>
            <a:pPr marL="0" indent="0">
              <a:buNone/>
            </a:pPr>
            <a:endParaRPr lang="en-US" sz="2000" dirty="0"/>
          </a:p>
        </p:txBody>
      </p:sp>
      <p:sp>
        <p:nvSpPr>
          <p:cNvPr id="2" name="Slide Number Placeholder 1">
            <a:extLst>
              <a:ext uri="{FF2B5EF4-FFF2-40B4-BE49-F238E27FC236}">
                <a16:creationId xmlns:a16="http://schemas.microsoft.com/office/drawing/2014/main" id="{981AF4C8-211F-3D89-1C2B-3ABB4690FC24}"/>
              </a:ext>
            </a:extLst>
          </p:cNvPr>
          <p:cNvSpPr>
            <a:spLocks noGrp="1"/>
          </p:cNvSpPr>
          <p:nvPr>
            <p:ph type="sldNum" sz="quarter" idx="12"/>
          </p:nvPr>
        </p:nvSpPr>
        <p:spPr/>
        <p:txBody>
          <a:bodyPr/>
          <a:lstStyle/>
          <a:p>
            <a:fld id="{F1951380-6DA1-460E-8A44-F63929793DE1}" type="slidenum">
              <a:rPr lang="en-US" smtClean="0">
                <a:ln w="0"/>
                <a:solidFill>
                  <a:schemeClr val="tx1"/>
                </a:solidFill>
                <a:effectLst>
                  <a:outerShdw blurRad="38100" dist="19050" dir="2700000" algn="tl" rotWithShape="0">
                    <a:schemeClr val="dk1">
                      <a:alpha val="40000"/>
                    </a:schemeClr>
                  </a:outerShdw>
                </a:effectLst>
              </a:rPr>
              <a:pPr/>
              <a:t>4</a:t>
            </a:fld>
            <a:endParaRPr lang="en-US" dirty="0"/>
          </a:p>
        </p:txBody>
      </p:sp>
    </p:spTree>
    <p:extLst>
      <p:ext uri="{BB962C8B-B14F-4D97-AF65-F5344CB8AC3E}">
        <p14:creationId xmlns:p14="http://schemas.microsoft.com/office/powerpoint/2010/main" val="1878351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49E2B-6439-9FB6-F5FF-019032398610}"/>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3. Objectives</a:t>
            </a:r>
            <a:endParaRPr lang="en-US" dirty="0">
              <a:latin typeface="Times New Roman" panose="02020603050405020304" pitchFamily="18" charset="0"/>
              <a:cs typeface="Times New Roman" panose="02020603050405020304" pitchFamily="18" charset="0"/>
            </a:endParaRPr>
          </a:p>
        </p:txBody>
      </p:sp>
      <p:graphicFrame>
        <p:nvGraphicFramePr>
          <p:cNvPr id="19" name="Content Placeholder 2">
            <a:extLst>
              <a:ext uri="{FF2B5EF4-FFF2-40B4-BE49-F238E27FC236}">
                <a16:creationId xmlns:a16="http://schemas.microsoft.com/office/drawing/2014/main" id="{D0678B70-FF58-8852-3439-DE817D085E47}"/>
              </a:ext>
            </a:extLst>
          </p:cNvPr>
          <p:cNvGraphicFramePr>
            <a:graphicFrameLocks noGrp="1"/>
          </p:cNvGraphicFramePr>
          <p:nvPr>
            <p:ph idx="1"/>
            <p:extLst>
              <p:ext uri="{D42A27DB-BD31-4B8C-83A1-F6EECF244321}">
                <p14:modId xmlns:p14="http://schemas.microsoft.com/office/powerpoint/2010/main" val="2486453809"/>
              </p:ext>
            </p:extLst>
          </p:nvPr>
        </p:nvGraphicFramePr>
        <p:xfrm>
          <a:off x="677333" y="1526651"/>
          <a:ext cx="11091879" cy="4514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7EED0509-E9AB-6D5E-F3A6-F55DEFE76829}"/>
              </a:ext>
            </a:extLst>
          </p:cNvPr>
          <p:cNvSpPr>
            <a:spLocks noGrp="1"/>
          </p:cNvSpPr>
          <p:nvPr>
            <p:ph type="sldNum" sz="quarter" idx="12"/>
          </p:nvPr>
        </p:nvSpPr>
        <p:spPr/>
        <p:txBody>
          <a:bodyPr/>
          <a:lstStyle/>
          <a:p>
            <a:fld id="{F1951380-6DA1-460E-8A44-F63929793DE1}" type="slidenum">
              <a:rPr lang="en-US" smtClean="0">
                <a:ln w="0"/>
                <a:solidFill>
                  <a:schemeClr val="tx1"/>
                </a:solidFill>
                <a:effectLst>
                  <a:outerShdw blurRad="38100" dist="19050" dir="2700000" algn="tl" rotWithShape="0">
                    <a:schemeClr val="dk1">
                      <a:alpha val="40000"/>
                    </a:schemeClr>
                  </a:outerShdw>
                </a:effectLst>
              </a:rPr>
              <a:pPr/>
              <a:t>5</a:t>
            </a:fld>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58332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70944-7D13-9D4F-5AF2-0FD3E697C37B}"/>
              </a:ext>
            </a:extLst>
          </p:cNvPr>
          <p:cNvSpPr>
            <a:spLocks noGrp="1"/>
          </p:cNvSpPr>
          <p:nvPr>
            <p:ph type="title"/>
          </p:nvPr>
        </p:nvSpPr>
        <p:spPr>
          <a:xfrm>
            <a:off x="838200" y="136525"/>
            <a:ext cx="10515600" cy="1325563"/>
          </a:xfrm>
        </p:spPr>
        <p:txBody>
          <a:bodyPr/>
          <a:lstStyle/>
          <a:p>
            <a:r>
              <a:rPr lang="en-US" dirty="0">
                <a:latin typeface="Times New Roman" panose="02020603050405020304" pitchFamily="18" charset="0"/>
                <a:cs typeface="Times New Roman" panose="02020603050405020304" pitchFamily="18" charset="0"/>
              </a:rPr>
              <a:t>Methodology</a:t>
            </a:r>
          </a:p>
        </p:txBody>
      </p:sp>
      <p:pic>
        <p:nvPicPr>
          <p:cNvPr id="4" name="Content Placeholder 3">
            <a:extLst>
              <a:ext uri="{FF2B5EF4-FFF2-40B4-BE49-F238E27FC236}">
                <a16:creationId xmlns:a16="http://schemas.microsoft.com/office/drawing/2014/main" id="{E5DB1FB3-50DA-4F52-77FF-9ABD119B808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66336" y="1415048"/>
            <a:ext cx="7068064" cy="4390767"/>
          </a:xfrm>
          <a:prstGeom prst="rect">
            <a:avLst/>
          </a:prstGeom>
        </p:spPr>
      </p:pic>
      <p:sp>
        <p:nvSpPr>
          <p:cNvPr id="5" name="TextBox 4">
            <a:extLst>
              <a:ext uri="{FF2B5EF4-FFF2-40B4-BE49-F238E27FC236}">
                <a16:creationId xmlns:a16="http://schemas.microsoft.com/office/drawing/2014/main" id="{36E4C394-F3D6-D231-71F8-D3C9BB108544}"/>
              </a:ext>
            </a:extLst>
          </p:cNvPr>
          <p:cNvSpPr txBox="1"/>
          <p:nvPr/>
        </p:nvSpPr>
        <p:spPr>
          <a:xfrm>
            <a:off x="3756454" y="6236043"/>
            <a:ext cx="2395656" cy="369332"/>
          </a:xfrm>
          <a:prstGeom prst="rect">
            <a:avLst/>
          </a:prstGeom>
          <a:noFill/>
        </p:spPr>
        <p:txBody>
          <a:bodyPr wrap="none" rtlCol="0">
            <a:spAutoFit/>
          </a:bodyPr>
          <a:lstStyle/>
          <a:p>
            <a:r>
              <a:rPr lang="en-US" b="1" dirty="0"/>
              <a:t>Fig: Incremental Model</a:t>
            </a:r>
          </a:p>
        </p:txBody>
      </p:sp>
      <p:sp>
        <p:nvSpPr>
          <p:cNvPr id="3" name="Slide Number Placeholder 2">
            <a:extLst>
              <a:ext uri="{FF2B5EF4-FFF2-40B4-BE49-F238E27FC236}">
                <a16:creationId xmlns:a16="http://schemas.microsoft.com/office/drawing/2014/main" id="{945559AA-8553-A627-82CD-7AE8214C04D9}"/>
              </a:ext>
            </a:extLst>
          </p:cNvPr>
          <p:cNvSpPr>
            <a:spLocks noGrp="1"/>
          </p:cNvSpPr>
          <p:nvPr>
            <p:ph type="sldNum" sz="quarter" idx="12"/>
          </p:nvPr>
        </p:nvSpPr>
        <p:spPr/>
        <p:txBody>
          <a:bodyPr/>
          <a:lstStyle/>
          <a:p>
            <a:fld id="{F1951380-6DA1-460E-8A44-F63929793DE1}" type="slidenum">
              <a:rPr lang="en-US" smtClean="0">
                <a:ln w="0"/>
                <a:solidFill>
                  <a:schemeClr val="tx1"/>
                </a:solidFill>
                <a:effectLst>
                  <a:outerShdw blurRad="38100" dist="19050" dir="2700000" algn="tl" rotWithShape="0">
                    <a:schemeClr val="dk1">
                      <a:alpha val="40000"/>
                    </a:schemeClr>
                  </a:outerShdw>
                </a:effectLst>
              </a:rPr>
              <a:pPr/>
              <a:t>6</a:t>
            </a:fld>
            <a:endParaRPr lang="en-US">
              <a:ln w="0"/>
              <a:solidFill>
                <a:schemeClr val="tx1"/>
              </a:solidFill>
              <a:effectLst>
                <a:outerShdw blurRad="38100" dist="19050" dir="2700000" algn="tl" rotWithShape="0">
                  <a:schemeClr val="dk1">
                    <a:alpha val="40000"/>
                  </a:schemeClr>
                </a:outerShdw>
              </a:effectLst>
            </a:endParaRPr>
          </a:p>
        </p:txBody>
      </p:sp>
      <p:pic>
        <p:nvPicPr>
          <p:cNvPr id="6" name="Image 14">
            <a:extLst>
              <a:ext uri="{FF2B5EF4-FFF2-40B4-BE49-F238E27FC236}">
                <a16:creationId xmlns:a16="http://schemas.microsoft.com/office/drawing/2014/main" id="{19DB5502-A0D9-8D68-5242-84D11900F92A}"/>
              </a:ext>
            </a:extLst>
          </p:cNvPr>
          <p:cNvPicPr>
            <a:picLocks/>
          </p:cNvPicPr>
          <p:nvPr/>
        </p:nvPicPr>
        <p:blipFill>
          <a:blip r:embed="rId3"/>
          <a:stretch>
            <a:fillRect/>
          </a:stretch>
        </p:blipFill>
        <p:spPr>
          <a:xfrm>
            <a:off x="1466335" y="1415048"/>
            <a:ext cx="8715889" cy="4471401"/>
          </a:xfrm>
          <a:prstGeom prst="rect">
            <a:avLst/>
          </a:prstGeom>
        </p:spPr>
      </p:pic>
    </p:spTree>
    <p:extLst>
      <p:ext uri="{BB962C8B-B14F-4D97-AF65-F5344CB8AC3E}">
        <p14:creationId xmlns:p14="http://schemas.microsoft.com/office/powerpoint/2010/main" val="3858066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62BF34-52E6-42BD-F7EC-23263308BDF5}"/>
              </a:ext>
            </a:extLst>
          </p:cNvPr>
          <p:cNvSpPr>
            <a:spLocks noGrp="1"/>
          </p:cNvSpPr>
          <p:nvPr>
            <p:ph idx="1"/>
          </p:nvPr>
        </p:nvSpPr>
        <p:spPr>
          <a:xfrm>
            <a:off x="804672" y="2421682"/>
            <a:ext cx="4977578" cy="4263585"/>
          </a:xfrm>
        </p:spPr>
        <p:txBody>
          <a:bodyPr anchor="ctr">
            <a:normAutofit lnSpcReduction="10000"/>
          </a:bodyPr>
          <a:lstStyle/>
          <a:p>
            <a:pPr marL="0" indent="0">
              <a:buNone/>
            </a:pPr>
            <a:r>
              <a:rPr lang="en-US" sz="3900" b="1" dirty="0">
                <a:solidFill>
                  <a:schemeClr val="tx2"/>
                </a:solidFill>
                <a:latin typeface="Times New Roman" panose="02020603050405020304" pitchFamily="18" charset="0"/>
                <a:cs typeface="Times New Roman" panose="02020603050405020304" pitchFamily="18" charset="0"/>
              </a:rPr>
              <a:t>System Analysis</a:t>
            </a:r>
            <a:endParaRPr lang="en-US" sz="3200" b="1" dirty="0">
              <a:solidFill>
                <a:schemeClr val="tx2"/>
              </a:solidFill>
              <a:latin typeface="Times New Roman" panose="02020603050405020304" pitchFamily="18" charset="0"/>
              <a:cs typeface="Times New Roman" panose="02020603050405020304" pitchFamily="18" charset="0"/>
            </a:endParaRPr>
          </a:p>
          <a:p>
            <a:pPr marL="0" indent="0">
              <a:buNone/>
            </a:pPr>
            <a:endParaRPr lang="en-US" sz="1800" dirty="0">
              <a:solidFill>
                <a:schemeClr val="tx2"/>
              </a:solidFill>
            </a:endParaRPr>
          </a:p>
          <a:p>
            <a:pPr marL="0" marR="0">
              <a:spcBef>
                <a:spcPts val="0"/>
              </a:spcBef>
              <a:spcAft>
                <a:spcPts val="0"/>
              </a:spcAft>
            </a:pPr>
            <a:r>
              <a:rPr lang="en-US" sz="1800" b="1" kern="1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b="1" kern="1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Functional Requirements</a:t>
            </a:r>
          </a:p>
          <a:p>
            <a:pPr marL="0" marR="0" indent="0">
              <a:spcBef>
                <a:spcPts val="0"/>
              </a:spcBef>
              <a:spcAft>
                <a:spcPts val="0"/>
              </a:spcAft>
              <a:buNone/>
            </a:pPr>
            <a:endParaRPr lang="en-US" sz="24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2000" kern="1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It defines functioning or behavior of the system. </a:t>
            </a:r>
          </a:p>
          <a:p>
            <a:pPr>
              <a:spcBef>
                <a:spcPts val="655"/>
              </a:spcBef>
              <a:buSzPts val="1200"/>
              <a:buFont typeface="Arial MT"/>
              <a:buChar char="•"/>
              <a:tabLst>
                <a:tab pos="1054735" algn="l"/>
              </a:tabLst>
            </a:pPr>
            <a:r>
              <a:rPr lang="en-US" sz="2000" spc="0" dirty="0">
                <a:solidFill>
                  <a:schemeClr val="tx2"/>
                </a:solidFill>
                <a:effectLst/>
                <a:latin typeface="Times New Roman" panose="02020603050405020304" pitchFamily="18" charset="0"/>
                <a:ea typeface="Arial MT"/>
                <a:cs typeface="Arial MT"/>
              </a:rPr>
              <a:t>Add for program</a:t>
            </a:r>
            <a:r>
              <a:rPr lang="en-US" sz="2000" spc="-10" dirty="0">
                <a:solidFill>
                  <a:schemeClr val="tx2"/>
                </a:solidFill>
                <a:effectLst/>
                <a:latin typeface="Times New Roman" panose="02020603050405020304" pitchFamily="18" charset="0"/>
                <a:ea typeface="Arial MT"/>
                <a:cs typeface="Arial MT"/>
              </a:rPr>
              <a:t>.</a:t>
            </a:r>
            <a:endParaRPr lang="en-IN" sz="2000" spc="0" dirty="0">
              <a:solidFill>
                <a:schemeClr val="tx2"/>
              </a:solidFill>
              <a:effectLst/>
              <a:latin typeface="Times New Roman" panose="02020603050405020304" pitchFamily="18" charset="0"/>
              <a:ea typeface="Arial MT"/>
              <a:cs typeface="Arial MT"/>
            </a:endParaRPr>
          </a:p>
          <a:p>
            <a:pPr>
              <a:spcBef>
                <a:spcPts val="705"/>
              </a:spcBef>
              <a:buSzPts val="1200"/>
              <a:buFont typeface="Arial MT"/>
              <a:buChar char="•"/>
              <a:tabLst>
                <a:tab pos="1054735" algn="l"/>
              </a:tabLst>
            </a:pPr>
            <a:r>
              <a:rPr lang="en-US" sz="2000" spc="0" dirty="0">
                <a:solidFill>
                  <a:schemeClr val="tx2"/>
                </a:solidFill>
                <a:effectLst/>
                <a:latin typeface="Times New Roman" panose="02020603050405020304" pitchFamily="18" charset="0"/>
                <a:ea typeface="Arial MT"/>
                <a:cs typeface="Arial MT"/>
              </a:rPr>
              <a:t>Add for student.</a:t>
            </a:r>
            <a:endParaRPr lang="en-IN" sz="2000" spc="0" dirty="0">
              <a:solidFill>
                <a:schemeClr val="tx2"/>
              </a:solidFill>
              <a:effectLst/>
              <a:latin typeface="Times New Roman" panose="02020603050405020304" pitchFamily="18" charset="0"/>
              <a:ea typeface="Arial MT"/>
              <a:cs typeface="Arial MT"/>
            </a:endParaRPr>
          </a:p>
          <a:p>
            <a:pPr>
              <a:spcBef>
                <a:spcPts val="705"/>
              </a:spcBef>
              <a:buSzPts val="1200"/>
              <a:buFont typeface="Arial MT"/>
              <a:buChar char="•"/>
              <a:tabLst>
                <a:tab pos="1054735" algn="l"/>
              </a:tabLst>
            </a:pPr>
            <a:r>
              <a:rPr lang="en-US" sz="2000" spc="0" dirty="0">
                <a:solidFill>
                  <a:schemeClr val="tx2"/>
                </a:solidFill>
                <a:effectLst/>
                <a:latin typeface="Times New Roman" panose="02020603050405020304" pitchFamily="18" charset="0"/>
                <a:ea typeface="Arial MT"/>
                <a:cs typeface="Arial MT"/>
              </a:rPr>
              <a:t>Add for candidate.</a:t>
            </a:r>
            <a:endParaRPr lang="en-IN" sz="2000" spc="0" dirty="0">
              <a:solidFill>
                <a:schemeClr val="tx2"/>
              </a:solidFill>
              <a:effectLst/>
              <a:latin typeface="Times New Roman" panose="02020603050405020304" pitchFamily="18" charset="0"/>
              <a:ea typeface="Arial MT"/>
              <a:cs typeface="Arial MT"/>
            </a:endParaRPr>
          </a:p>
          <a:p>
            <a:pPr>
              <a:spcBef>
                <a:spcPts val="705"/>
              </a:spcBef>
              <a:buSzPts val="1200"/>
              <a:buFont typeface="Arial MT"/>
              <a:buChar char="•"/>
              <a:tabLst>
                <a:tab pos="1054735" algn="l"/>
              </a:tabLst>
            </a:pPr>
            <a:r>
              <a:rPr lang="en-US" sz="2000" spc="0" dirty="0">
                <a:solidFill>
                  <a:schemeClr val="tx2"/>
                </a:solidFill>
                <a:effectLst/>
                <a:latin typeface="Times New Roman" panose="02020603050405020304" pitchFamily="18" charset="0"/>
                <a:ea typeface="Arial MT"/>
                <a:cs typeface="Arial MT"/>
              </a:rPr>
              <a:t>Start or Place a vote and view the </a:t>
            </a:r>
            <a:r>
              <a:rPr lang="en-US" sz="2000" spc="-10" dirty="0">
                <a:solidFill>
                  <a:schemeClr val="tx2"/>
                </a:solidFill>
                <a:effectLst/>
                <a:latin typeface="Times New Roman" panose="02020603050405020304" pitchFamily="18" charset="0"/>
                <a:ea typeface="Arial MT"/>
                <a:cs typeface="Arial MT"/>
              </a:rPr>
              <a:t>results.</a:t>
            </a:r>
          </a:p>
          <a:p>
            <a:pPr>
              <a:spcBef>
                <a:spcPts val="705"/>
              </a:spcBef>
              <a:buSzPts val="1200"/>
              <a:buFont typeface="Arial MT"/>
              <a:buChar char="•"/>
              <a:tabLst>
                <a:tab pos="1054735" algn="l"/>
              </a:tabLst>
            </a:pPr>
            <a:r>
              <a:rPr lang="en-US" sz="2000" spc="-10" dirty="0">
                <a:solidFill>
                  <a:schemeClr val="tx2"/>
                </a:solidFill>
                <a:effectLst/>
                <a:latin typeface="Times New Roman" panose="02020603050405020304" pitchFamily="18" charset="0"/>
                <a:ea typeface="Arial MT"/>
                <a:cs typeface="Arial MT"/>
              </a:rPr>
              <a:t>Gen</a:t>
            </a:r>
            <a:r>
              <a:rPr lang="en-US" sz="2000" spc="-10" dirty="0">
                <a:solidFill>
                  <a:schemeClr val="tx2"/>
                </a:solidFill>
                <a:latin typeface="Times New Roman" panose="02020603050405020304" pitchFamily="18" charset="0"/>
                <a:ea typeface="Arial MT"/>
                <a:cs typeface="Arial MT"/>
              </a:rPr>
              <a:t>erate and Download Report</a:t>
            </a:r>
          </a:p>
          <a:p>
            <a:pPr>
              <a:spcBef>
                <a:spcPts val="705"/>
              </a:spcBef>
              <a:buSzPts val="1200"/>
              <a:buFont typeface="Arial MT"/>
              <a:buChar char="•"/>
              <a:tabLst>
                <a:tab pos="1054735" algn="l"/>
              </a:tabLst>
            </a:pPr>
            <a:r>
              <a:rPr lang="en-US" sz="2000" spc="-10" dirty="0">
                <a:solidFill>
                  <a:schemeClr val="tx2"/>
                </a:solidFill>
                <a:latin typeface="Times New Roman" panose="02020603050405020304" pitchFamily="18" charset="0"/>
                <a:ea typeface="Arial MT"/>
                <a:cs typeface="Arial MT"/>
              </a:rPr>
              <a:t>Sends Emails to the Students</a:t>
            </a:r>
            <a:endParaRPr lang="en-IN" sz="2000" spc="0" dirty="0">
              <a:solidFill>
                <a:schemeClr val="tx2"/>
              </a:solidFill>
              <a:effectLst/>
              <a:latin typeface="Times New Roman" panose="02020603050405020304" pitchFamily="18" charset="0"/>
              <a:ea typeface="Arial MT"/>
              <a:cs typeface="Arial MT"/>
            </a:endParaRPr>
          </a:p>
          <a:p>
            <a:pPr marL="0" marR="0" lvl="0" indent="0">
              <a:spcBef>
                <a:spcPts val="0"/>
              </a:spcBef>
              <a:spcAft>
                <a:spcPts val="0"/>
              </a:spcAft>
              <a:buNone/>
            </a:pPr>
            <a:endParaRPr lang="en-US" sz="18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0"/>
              </a:spcAft>
              <a:buNone/>
            </a:pPr>
            <a:endParaRPr lang="en-US" sz="18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solidFill>
                <a:schemeClr val="tx2"/>
              </a:solidFill>
            </a:endParaRPr>
          </a:p>
        </p:txBody>
      </p:sp>
      <p:grpSp>
        <p:nvGrpSpPr>
          <p:cNvPr id="30"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1" name="Graphic 6" descr="Classroom">
            <a:extLst>
              <a:ext uri="{FF2B5EF4-FFF2-40B4-BE49-F238E27FC236}">
                <a16:creationId xmlns:a16="http://schemas.microsoft.com/office/drawing/2014/main" id="{E2AE948E-EF5B-A07F-8CC2-A22255E627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
        <p:nvSpPr>
          <p:cNvPr id="2" name="Slide Number Placeholder 1">
            <a:extLst>
              <a:ext uri="{FF2B5EF4-FFF2-40B4-BE49-F238E27FC236}">
                <a16:creationId xmlns:a16="http://schemas.microsoft.com/office/drawing/2014/main" id="{3083069A-F470-77F2-8BE6-77A7DA857017}"/>
              </a:ext>
            </a:extLst>
          </p:cNvPr>
          <p:cNvSpPr>
            <a:spLocks noGrp="1"/>
          </p:cNvSpPr>
          <p:nvPr>
            <p:ph type="sldNum" sz="quarter" idx="12"/>
          </p:nvPr>
        </p:nvSpPr>
        <p:spPr/>
        <p:txBody>
          <a:bodyPr/>
          <a:lstStyle/>
          <a:p>
            <a:fld id="{F1951380-6DA1-460E-8A44-F63929793DE1}" type="slidenum">
              <a:rPr lang="en-US" smtClean="0">
                <a:ln w="0"/>
                <a:solidFill>
                  <a:schemeClr val="tx1"/>
                </a:solidFill>
                <a:effectLst>
                  <a:outerShdw blurRad="38100" dist="19050" dir="2700000" algn="tl" rotWithShape="0">
                    <a:schemeClr val="dk1">
                      <a:alpha val="40000"/>
                    </a:schemeClr>
                  </a:outerShdw>
                </a:effectLst>
              </a:rPr>
              <a:pPr/>
              <a:t>7</a:t>
            </a:fld>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32140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3"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951AAE25-9BDB-C8AC-A10F-4DFF25236BDF}"/>
              </a:ext>
            </a:extLst>
          </p:cNvPr>
          <p:cNvSpPr>
            <a:spLocks noGrp="1"/>
          </p:cNvSpPr>
          <p:nvPr>
            <p:ph idx="1"/>
          </p:nvPr>
        </p:nvSpPr>
        <p:spPr>
          <a:xfrm>
            <a:off x="838200" y="1832375"/>
            <a:ext cx="9833548" cy="4756034"/>
          </a:xfrm>
        </p:spPr>
        <p:txBody>
          <a:bodyPr anchor="ctr">
            <a:normAutofit fontScale="92500"/>
          </a:bodyPr>
          <a:lstStyle/>
          <a:p>
            <a:pPr marL="0" marR="0">
              <a:spcBef>
                <a:spcPts val="0"/>
              </a:spcBef>
              <a:spcAft>
                <a:spcPts val="0"/>
              </a:spcAft>
            </a:pPr>
            <a:r>
              <a:rPr lang="en-US" sz="5800" b="1" kern="1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Non-Functional Requirements</a:t>
            </a:r>
            <a:endParaRPr lang="en-US" sz="4300" b="1" kern="1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3200" b="1" kern="1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2400" kern="1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It defines the criteria according to which the system must work. </a:t>
            </a:r>
            <a:endParaRPr lang="en-US" sz="24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R="0">
              <a:spcBef>
                <a:spcPts val="0"/>
              </a:spcBef>
              <a:spcAft>
                <a:spcPts val="0"/>
              </a:spcAft>
              <a:buFont typeface="Wingdings" panose="05000000000000000000" pitchFamily="2" charset="2"/>
              <a:buChar char="§"/>
            </a:pPr>
            <a:r>
              <a:rPr lang="en-US" sz="2400" kern="1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Availability </a:t>
            </a:r>
            <a:endParaRPr lang="en-US" sz="24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R="0">
              <a:spcBef>
                <a:spcPts val="0"/>
              </a:spcBef>
              <a:spcAft>
                <a:spcPts val="0"/>
              </a:spcAft>
              <a:buFont typeface="Wingdings" panose="05000000000000000000" pitchFamily="2" charset="2"/>
              <a:buChar char="§"/>
            </a:pPr>
            <a:r>
              <a:rPr lang="en-US" sz="2400" kern="1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Security</a:t>
            </a:r>
            <a:endParaRPr lang="en-US" sz="24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R="0">
              <a:spcBef>
                <a:spcPts val="0"/>
              </a:spcBef>
              <a:spcAft>
                <a:spcPts val="0"/>
              </a:spcAft>
              <a:buFont typeface="Wingdings" panose="05000000000000000000" pitchFamily="2" charset="2"/>
              <a:buChar char="§"/>
            </a:pPr>
            <a:r>
              <a:rPr lang="en-US" sz="2400" kern="1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Usability</a:t>
            </a:r>
          </a:p>
          <a:p>
            <a:pPr marL="0" marR="0" indent="0">
              <a:spcBef>
                <a:spcPts val="0"/>
              </a:spcBef>
              <a:spcAft>
                <a:spcPts val="0"/>
              </a:spcAft>
              <a:buNone/>
            </a:pPr>
            <a:endParaRPr lang="en-US" sz="1100" kern="1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endParaRPr lang="en-US" sz="1200" kern="1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5800" b="1" kern="1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Feasibility Study</a:t>
            </a:r>
          </a:p>
          <a:p>
            <a:pPr>
              <a:buFont typeface="Wingdings" panose="05000000000000000000" pitchFamily="2" charset="2"/>
              <a:buChar char="§"/>
            </a:pPr>
            <a:r>
              <a:rPr lang="en-US" sz="2200" dirty="0">
                <a:solidFill>
                  <a:schemeClr val="tx2"/>
                </a:solidFill>
                <a:latin typeface="Times New Roman" panose="02020603050405020304" pitchFamily="18" charset="0"/>
                <a:cs typeface="Times New Roman" panose="02020603050405020304" pitchFamily="18" charset="0"/>
              </a:rPr>
              <a:t>Technical feasibility</a:t>
            </a:r>
          </a:p>
          <a:p>
            <a:pPr>
              <a:buFont typeface="Wingdings" panose="05000000000000000000" pitchFamily="2" charset="2"/>
              <a:buChar char="§"/>
            </a:pPr>
            <a:r>
              <a:rPr lang="en-US" sz="2200" dirty="0">
                <a:solidFill>
                  <a:schemeClr val="tx2"/>
                </a:solidFill>
                <a:latin typeface="Times New Roman" panose="02020603050405020304" pitchFamily="18" charset="0"/>
                <a:cs typeface="Times New Roman" panose="02020603050405020304" pitchFamily="18" charset="0"/>
              </a:rPr>
              <a:t>Economical feasibility</a:t>
            </a:r>
          </a:p>
          <a:p>
            <a:pPr marL="0" indent="0">
              <a:buNone/>
            </a:pPr>
            <a:endParaRPr lang="en-US" sz="2200" dirty="0">
              <a:solidFill>
                <a:schemeClr val="tx2"/>
              </a:solidFill>
              <a:latin typeface="Times New Roman" panose="02020603050405020304" pitchFamily="18" charset="0"/>
              <a:cs typeface="Times New Roman" panose="02020603050405020304" pitchFamily="18" charset="0"/>
            </a:endParaRPr>
          </a:p>
          <a:p>
            <a:pPr marL="0" indent="0">
              <a:buNone/>
            </a:pPr>
            <a:endParaRPr lang="en-US" sz="1800" b="1" dirty="0">
              <a:solidFill>
                <a:schemeClr val="tx2"/>
              </a:solidFill>
              <a:latin typeface="Times New Roman" panose="02020603050405020304" pitchFamily="18" charset="0"/>
              <a:cs typeface="Times New Roman" panose="02020603050405020304" pitchFamily="18" charset="0"/>
            </a:endParaRPr>
          </a:p>
          <a:p>
            <a:pPr marL="0" marR="0" indent="0">
              <a:spcBef>
                <a:spcPts val="0"/>
              </a:spcBef>
              <a:spcAft>
                <a:spcPts val="0"/>
              </a:spcAft>
              <a:buNone/>
            </a:pPr>
            <a:endParaRPr lang="en-US" sz="1800" b="1"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endParaRPr lang="en-US" sz="18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b="1" kern="1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solidFill>
                <a:schemeClr val="tx2"/>
              </a:solidFill>
            </a:endParaRPr>
          </a:p>
        </p:txBody>
      </p:sp>
      <p:sp>
        <p:nvSpPr>
          <p:cNvPr id="2" name="Slide Number Placeholder 1">
            <a:extLst>
              <a:ext uri="{FF2B5EF4-FFF2-40B4-BE49-F238E27FC236}">
                <a16:creationId xmlns:a16="http://schemas.microsoft.com/office/drawing/2014/main" id="{C2CE4E26-F322-4BBE-BE45-FF70D07B2C99}"/>
              </a:ext>
            </a:extLst>
          </p:cNvPr>
          <p:cNvSpPr>
            <a:spLocks noGrp="1"/>
          </p:cNvSpPr>
          <p:nvPr>
            <p:ph type="sldNum" sz="quarter" idx="12"/>
          </p:nvPr>
        </p:nvSpPr>
        <p:spPr/>
        <p:txBody>
          <a:bodyPr/>
          <a:lstStyle/>
          <a:p>
            <a:fld id="{F1951380-6DA1-460E-8A44-F63929793DE1}" type="slidenum">
              <a:rPr lang="en-US" smtClean="0">
                <a:ln w="0"/>
                <a:solidFill>
                  <a:schemeClr val="tx1"/>
                </a:solidFill>
                <a:effectLst>
                  <a:outerShdw blurRad="38100" dist="19050" dir="2700000" algn="tl" rotWithShape="0">
                    <a:schemeClr val="dk1">
                      <a:alpha val="40000"/>
                    </a:schemeClr>
                  </a:outerShdw>
                </a:effectLst>
              </a:rPr>
              <a:pPr/>
              <a:t>8</a:t>
            </a:fld>
            <a:endParaRPr lang="en-US" dirty="0"/>
          </a:p>
        </p:txBody>
      </p:sp>
    </p:spTree>
    <p:extLst>
      <p:ext uri="{BB962C8B-B14F-4D97-AF65-F5344CB8AC3E}">
        <p14:creationId xmlns:p14="http://schemas.microsoft.com/office/powerpoint/2010/main" val="1779219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6DBF50F6-DD88-4D9F-B7D3-79B989980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916BBDC2-6929-469E-B7C4-A03E77BF94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C0FCC81-AF5A-AA2F-D6E3-9E121BA655B2}"/>
              </a:ext>
            </a:extLst>
          </p:cNvPr>
          <p:cNvSpPr txBox="1"/>
          <p:nvPr/>
        </p:nvSpPr>
        <p:spPr>
          <a:xfrm>
            <a:off x="2476981" y="116630"/>
            <a:ext cx="9148183" cy="77584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dirty="0">
                <a:solidFill>
                  <a:schemeClr val="tx2"/>
                </a:solidFill>
                <a:latin typeface="+mj-lt"/>
                <a:ea typeface="+mj-ea"/>
                <a:cs typeface="+mj-cs"/>
              </a:rPr>
              <a:t>Gantt Chart</a:t>
            </a:r>
            <a:endParaRPr lang="en-US" sz="4000" b="1" kern="1200" dirty="0">
              <a:solidFill>
                <a:schemeClr val="tx2"/>
              </a:solidFill>
              <a:latin typeface="+mj-lt"/>
              <a:ea typeface="+mj-ea"/>
              <a:cs typeface="+mj-cs"/>
            </a:endParaRPr>
          </a:p>
        </p:txBody>
      </p:sp>
      <p:sp>
        <p:nvSpPr>
          <p:cNvPr id="10" name="TextBox 9">
            <a:extLst>
              <a:ext uri="{FF2B5EF4-FFF2-40B4-BE49-F238E27FC236}">
                <a16:creationId xmlns:a16="http://schemas.microsoft.com/office/drawing/2014/main" id="{59E58A84-70D4-0321-5468-893D00E975A0}"/>
              </a:ext>
            </a:extLst>
          </p:cNvPr>
          <p:cNvSpPr txBox="1"/>
          <p:nvPr/>
        </p:nvSpPr>
        <p:spPr>
          <a:xfrm>
            <a:off x="798991" y="5275254"/>
            <a:ext cx="9163757" cy="450447"/>
          </a:xfrm>
          <a:prstGeom prst="rect">
            <a:avLst/>
          </a:prstGeom>
        </p:spPr>
        <p:txBody>
          <a:bodyPr vert="horz" lIns="91440" tIns="45720" rIns="91440" bIns="45720" rtlCol="0" anchor="ctr">
            <a:normAutofit/>
          </a:bodyPr>
          <a:lstStyle/>
          <a:p>
            <a:pPr algn="ctr">
              <a:lnSpc>
                <a:spcPct val="90000"/>
              </a:lnSpc>
              <a:spcBef>
                <a:spcPts val="1000"/>
              </a:spcBef>
            </a:pPr>
            <a:r>
              <a:rPr lang="en-US" sz="2000" b="1" kern="1200" dirty="0">
                <a:solidFill>
                  <a:schemeClr val="tx2"/>
                </a:solidFill>
                <a:effectLst/>
                <a:latin typeface="+mn-lt"/>
                <a:ea typeface="+mn-ea"/>
                <a:cs typeface="+mn-cs"/>
              </a:rPr>
              <a:t>Fig: Gantt Chart</a:t>
            </a:r>
            <a:endParaRPr lang="en-US" sz="2000" kern="1200" dirty="0">
              <a:solidFill>
                <a:schemeClr val="tx2"/>
              </a:solidFill>
              <a:latin typeface="+mn-lt"/>
              <a:ea typeface="+mn-ea"/>
              <a:cs typeface="+mn-cs"/>
            </a:endParaRPr>
          </a:p>
        </p:txBody>
      </p:sp>
      <p:grpSp>
        <p:nvGrpSpPr>
          <p:cNvPr id="1035" name="Group 1034">
            <a:extLst>
              <a:ext uri="{FF2B5EF4-FFF2-40B4-BE49-F238E27FC236}">
                <a16:creationId xmlns:a16="http://schemas.microsoft.com/office/drawing/2014/main" id="{C344E6B5-C9F5-4338-9E33-003B123731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2" y="170309"/>
            <a:ext cx="2514948" cy="2174333"/>
            <a:chOff x="-305" y="-4155"/>
            <a:chExt cx="2514948" cy="2174333"/>
          </a:xfrm>
        </p:grpSpPr>
        <p:sp>
          <p:nvSpPr>
            <p:cNvPr id="1036" name="Freeform: Shape 1035">
              <a:extLst>
                <a:ext uri="{FF2B5EF4-FFF2-40B4-BE49-F238E27FC236}">
                  <a16:creationId xmlns:a16="http://schemas.microsoft.com/office/drawing/2014/main" id="{C90B0F8D-9E81-4DE8-95D5-1A26E9390D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Freeform: Shape 1036">
              <a:extLst>
                <a:ext uri="{FF2B5EF4-FFF2-40B4-BE49-F238E27FC236}">
                  <a16:creationId xmlns:a16="http://schemas.microsoft.com/office/drawing/2014/main" id="{830BA43A-83E9-4C67-92A6-F247FB370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Freeform: Shape 1037">
              <a:extLst>
                <a:ext uri="{FF2B5EF4-FFF2-40B4-BE49-F238E27FC236}">
                  <a16:creationId xmlns:a16="http://schemas.microsoft.com/office/drawing/2014/main" id="{92F3A0CC-EBFE-405D-B0C0-27DE361ED5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039" name="Freeform: Shape 1038">
              <a:extLst>
                <a:ext uri="{FF2B5EF4-FFF2-40B4-BE49-F238E27FC236}">
                  <a16:creationId xmlns:a16="http://schemas.microsoft.com/office/drawing/2014/main" id="{DF2E853E-B55A-4FFD-B90E-6FB4F31BD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6" name="Picture 2" descr="C:\Users\Rajesh\Pictures\Screenshots\Screenshot 2024-08-05 125406.png"/>
          <p:cNvPicPr>
            <a:picLocks noGrp="1" noChangeAspect="1" noChangeArrowheads="1"/>
          </p:cNvPicPr>
          <p:nvPr>
            <p:ph idx="1"/>
          </p:nvPr>
        </p:nvPicPr>
        <p:blipFill>
          <a:blip r:embed="rId2"/>
          <a:stretch>
            <a:fillRect/>
          </a:stretch>
        </p:blipFill>
        <p:spPr bwMode="auto">
          <a:xfrm>
            <a:off x="1604274" y="1475617"/>
            <a:ext cx="8242363" cy="3585427"/>
          </a:xfrm>
          <a:prstGeom prst="rect">
            <a:avLst/>
          </a:prstGeom>
          <a:noFill/>
        </p:spPr>
      </p:pic>
      <p:grpSp>
        <p:nvGrpSpPr>
          <p:cNvPr id="1041" name="Group 1040">
            <a:extLst>
              <a:ext uri="{FF2B5EF4-FFF2-40B4-BE49-F238E27FC236}">
                <a16:creationId xmlns:a16="http://schemas.microsoft.com/office/drawing/2014/main" id="{FDFEDBF7-8E2C-46B8-9095-AE1D77E217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4" y="4560733"/>
            <a:ext cx="3061445" cy="2297266"/>
            <a:chOff x="-305" y="-1"/>
            <a:chExt cx="3832880" cy="2876136"/>
          </a:xfrm>
        </p:grpSpPr>
        <p:sp>
          <p:nvSpPr>
            <p:cNvPr id="1042" name="Freeform: Shape 1041">
              <a:extLst>
                <a:ext uri="{FF2B5EF4-FFF2-40B4-BE49-F238E27FC236}">
                  <a16:creationId xmlns:a16="http://schemas.microsoft.com/office/drawing/2014/main" id="{60202872-FBB0-4F11-BC49-9FB400B212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Freeform: Shape 1042">
              <a:extLst>
                <a:ext uri="{FF2B5EF4-FFF2-40B4-BE49-F238E27FC236}">
                  <a16:creationId xmlns:a16="http://schemas.microsoft.com/office/drawing/2014/main" id="{0DEB2F40-D411-4D44-9638-AE0342C7F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4" name="Freeform: Shape 1043">
              <a:extLst>
                <a:ext uri="{FF2B5EF4-FFF2-40B4-BE49-F238E27FC236}">
                  <a16:creationId xmlns:a16="http://schemas.microsoft.com/office/drawing/2014/main" id="{507F7D91-A991-4196-AF73-327E04B56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5" name="Freeform: Shape 1044">
              <a:extLst>
                <a:ext uri="{FF2B5EF4-FFF2-40B4-BE49-F238E27FC236}">
                  <a16:creationId xmlns:a16="http://schemas.microsoft.com/office/drawing/2014/main" id="{178739A9-E67C-40E5-9468-0A68AEC54E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3">
            <a:extLst>
              <a:ext uri="{FF2B5EF4-FFF2-40B4-BE49-F238E27FC236}">
                <a16:creationId xmlns:a16="http://schemas.microsoft.com/office/drawing/2014/main" id="{A8397DAB-5430-249B-CD14-A2AA5A56C902}"/>
              </a:ext>
            </a:extLst>
          </p:cNvPr>
          <p:cNvSpPr>
            <a:spLocks noChangeArrowheads="1"/>
          </p:cNvSpPr>
          <p:nvPr/>
        </p:nvSpPr>
        <p:spPr bwMode="auto">
          <a:xfrm>
            <a:off x="2082800" y="2063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a:extLst>
              <a:ext uri="{FF2B5EF4-FFF2-40B4-BE49-F238E27FC236}">
                <a16:creationId xmlns:a16="http://schemas.microsoft.com/office/drawing/2014/main" id="{AF28B4AA-2818-A81E-5D4F-06B9E3B0D451}"/>
              </a:ext>
            </a:extLst>
          </p:cNvPr>
          <p:cNvSpPr>
            <a:spLocks noChangeArrowheads="1"/>
          </p:cNvSpPr>
          <p:nvPr/>
        </p:nvSpPr>
        <p:spPr bwMode="auto">
          <a:xfrm>
            <a:off x="2082800" y="6635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Slide Number Placeholder 2">
            <a:extLst>
              <a:ext uri="{FF2B5EF4-FFF2-40B4-BE49-F238E27FC236}">
                <a16:creationId xmlns:a16="http://schemas.microsoft.com/office/drawing/2014/main" id="{6AA5EFB4-31D3-8B07-8229-3382618B3A0B}"/>
              </a:ext>
            </a:extLst>
          </p:cNvPr>
          <p:cNvSpPr>
            <a:spLocks noGrp="1"/>
          </p:cNvSpPr>
          <p:nvPr>
            <p:ph type="sldNum" sz="quarter" idx="12"/>
          </p:nvPr>
        </p:nvSpPr>
        <p:spPr/>
        <p:txBody>
          <a:bodyPr/>
          <a:lstStyle/>
          <a:p>
            <a:fld id="{F1951380-6DA1-460E-8A44-F63929793DE1}" type="slidenum">
              <a:rPr lang="en-US" smtClean="0">
                <a:ln w="0"/>
                <a:solidFill>
                  <a:schemeClr val="tx1"/>
                </a:solidFill>
                <a:effectLst>
                  <a:outerShdw blurRad="38100" dist="19050" dir="2700000" algn="tl" rotWithShape="0">
                    <a:schemeClr val="dk1">
                      <a:alpha val="40000"/>
                    </a:schemeClr>
                  </a:outerShdw>
                </a:effectLst>
              </a:rPr>
              <a:pPr/>
              <a:t>9</a:t>
            </a:fld>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21993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668</Words>
  <Application>Microsoft Office PowerPoint</Application>
  <PresentationFormat>Widescreen</PresentationFormat>
  <Paragraphs>161</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 MT</vt:lpstr>
      <vt:lpstr>Calibri</vt:lpstr>
      <vt:lpstr>Calibri Light</vt:lpstr>
      <vt:lpstr>Times New Roman</vt:lpstr>
      <vt:lpstr>Wingdings</vt:lpstr>
      <vt:lpstr>Office Theme</vt:lpstr>
      <vt:lpstr>HDC VOTING SYSTEM</vt:lpstr>
      <vt:lpstr>1. Introduction</vt:lpstr>
      <vt:lpstr>PowerPoint Presentation</vt:lpstr>
      <vt:lpstr>PowerPoint Presentation</vt:lpstr>
      <vt:lpstr>3. Objectives</vt:lpstr>
      <vt:lpstr>Methodology</vt:lpstr>
      <vt:lpstr>PowerPoint Presentation</vt:lpstr>
      <vt:lpstr>PowerPoint Presentation</vt:lpstr>
      <vt:lpstr>PowerPoint Presentation</vt:lpstr>
      <vt:lpstr>Data Modelling</vt:lpstr>
      <vt:lpstr>PowerPoint Presentation</vt:lpstr>
      <vt:lpstr>Process Modelling </vt:lpstr>
      <vt:lpstr>        Architectural Design</vt:lpstr>
      <vt:lpstr>PowerPoint Presentation</vt:lpstr>
      <vt:lpstr>Testing</vt:lpstr>
      <vt:lpstr>Admin Interface Design</vt:lpstr>
      <vt:lpstr>User Interface Design</vt:lpstr>
      <vt:lpstr>PowerPoint Presentation</vt:lpstr>
      <vt:lpstr>PowerPoint Presentation</vt:lpstr>
      <vt:lpstr>References</vt:lpstr>
      <vt:lpstr>Any Query??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HDC VOTING SYSTEM</dc:title>
  <dc:creator>shibu Sharma</dc:creator>
  <cp:lastModifiedBy>shibu Sharma</cp:lastModifiedBy>
  <cp:revision>4</cp:revision>
  <dcterms:modified xsi:type="dcterms:W3CDTF">2024-08-16T07:06:42Z</dcterms:modified>
</cp:coreProperties>
</file>