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1F8876F3-FE44-4B1A-83B0-664406CABE03}"/>
    <pc:docChg chg="undo custSel modSld sldOrd">
      <pc:chgData name="shibu Sharma" userId="2fc0d619dc0dfa08" providerId="LiveId" clId="{1F8876F3-FE44-4B1A-83B0-664406CABE03}" dt="2024-08-16T03:49:30.629" v="207" actId="20577"/>
      <pc:docMkLst>
        <pc:docMk/>
      </pc:docMkLst>
      <pc:sldChg chg="modSp mod">
        <pc:chgData name="shibu Sharma" userId="2fc0d619dc0dfa08" providerId="LiveId" clId="{1F8876F3-FE44-4B1A-83B0-664406CABE03}" dt="2024-08-16T03:49:30.629" v="207" actId="20577"/>
        <pc:sldMkLst>
          <pc:docMk/>
          <pc:sldMk cId="3763155004" sldId="257"/>
        </pc:sldMkLst>
        <pc:spChg chg="mod">
          <ac:chgData name="shibu Sharma" userId="2fc0d619dc0dfa08" providerId="LiveId" clId="{1F8876F3-FE44-4B1A-83B0-664406CABE03}" dt="2024-08-16T03:49:30.629" v="207" actId="20577"/>
          <ac:spMkLst>
            <pc:docMk/>
            <pc:sldMk cId="3763155004" sldId="257"/>
            <ac:spMk id="24" creationId="{0044C9AF-713C-D3D2-11C8-BCEE35059513}"/>
          </ac:spMkLst>
        </pc:spChg>
      </pc:sldChg>
      <pc:sldChg chg="modSp mod">
        <pc:chgData name="shibu Sharma" userId="2fc0d619dc0dfa08" providerId="LiveId" clId="{1F8876F3-FE44-4B1A-83B0-664406CABE03}" dt="2024-08-15T15:03:23.895" v="1" actId="1076"/>
        <pc:sldMkLst>
          <pc:docMk/>
          <pc:sldMk cId="0" sldId="265"/>
        </pc:sldMkLst>
        <pc:picChg chg="mod">
          <ac:chgData name="shibu Sharma" userId="2fc0d619dc0dfa08" providerId="LiveId" clId="{1F8876F3-FE44-4B1A-83B0-664406CABE03}" dt="2024-08-15T15:03:23.895" v="1" actId="1076"/>
          <ac:picMkLst>
            <pc:docMk/>
            <pc:sldMk cId="0" sldId="265"/>
            <ac:picMk id="4103" creationId="{00000000-0000-0000-0000-000000000000}"/>
          </ac:picMkLst>
        </pc:picChg>
      </pc:sldChg>
      <pc:sldChg chg="modSp mod">
        <pc:chgData name="shibu Sharma" userId="2fc0d619dc0dfa08" providerId="LiveId" clId="{1F8876F3-FE44-4B1A-83B0-664406CABE03}" dt="2024-08-15T15:09:38.677" v="189" actId="20577"/>
        <pc:sldMkLst>
          <pc:docMk/>
          <pc:sldMk cId="0" sldId="266"/>
        </pc:sldMkLst>
        <pc:spChg chg="mod">
          <ac:chgData name="shibu Sharma" userId="2fc0d619dc0dfa08" providerId="LiveId" clId="{1F8876F3-FE44-4B1A-83B0-664406CABE03}" dt="2024-08-15T15:09:38.677" v="189" actId="20577"/>
          <ac:spMkLst>
            <pc:docMk/>
            <pc:sldMk cId="0" sldId="266"/>
            <ac:spMk id="4113" creationId="{00000000-0000-0000-0000-000000000000}"/>
          </ac:spMkLst>
        </pc:spChg>
      </pc:sldChg>
      <pc:sldChg chg="modSp mod">
        <pc:chgData name="shibu Sharma" userId="2fc0d619dc0dfa08" providerId="LiveId" clId="{1F8876F3-FE44-4B1A-83B0-664406CABE03}" dt="2024-08-15T15:03:51.678" v="7" actId="1076"/>
        <pc:sldMkLst>
          <pc:docMk/>
          <pc:sldMk cId="1652775999" sldId="267"/>
        </pc:sldMkLst>
        <pc:spChg chg="mod">
          <ac:chgData name="shibu Sharma" userId="2fc0d619dc0dfa08" providerId="LiveId" clId="{1F8876F3-FE44-4B1A-83B0-664406CABE03}" dt="2024-08-15T15:03:51.678" v="7" actId="1076"/>
          <ac:spMkLst>
            <pc:docMk/>
            <pc:sldMk cId="1652775999" sldId="267"/>
            <ac:spMk id="8" creationId="{119C719D-F2CA-0BD9-3B37-ABD1C09DCAEB}"/>
          </ac:spMkLst>
        </pc:spChg>
      </pc:sldChg>
      <pc:sldChg chg="ord">
        <pc:chgData name="shibu Sharma" userId="2fc0d619dc0dfa08" providerId="LiveId" clId="{1F8876F3-FE44-4B1A-83B0-664406CABE03}" dt="2024-08-15T15:03:44.370" v="5" actId="20578"/>
        <pc:sldMkLst>
          <pc:docMk/>
          <pc:sldMk cId="208686617" sldId="27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37EF4-C49A-4AED-9F63-C384A78DB39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AD7B8AD-714C-4D4A-8BB7-2BA67A9E0F78}">
      <dgm:prSet/>
      <dgm:spPr/>
      <dgm:t>
        <a:bodyPr/>
        <a:lstStyle/>
        <a:p>
          <a:pPr>
            <a:lnSpc>
              <a:spcPct val="100000"/>
            </a:lnSpc>
            <a:defRPr b="1"/>
          </a:pPr>
          <a:r>
            <a:rPr lang="en-US"/>
            <a:t>Admin</a:t>
          </a:r>
          <a:endParaRPr lang="en-US" dirty="0"/>
        </a:p>
      </dgm:t>
    </dgm:pt>
    <dgm:pt modelId="{7FC4E644-C854-4B94-9F3E-3E45242EC6D1}" type="parTrans" cxnId="{BAFA3B7D-90CD-4050-9662-B1547C89CF62}">
      <dgm:prSet/>
      <dgm:spPr/>
      <dgm:t>
        <a:bodyPr/>
        <a:lstStyle/>
        <a:p>
          <a:endParaRPr lang="en-US"/>
        </a:p>
      </dgm:t>
    </dgm:pt>
    <dgm:pt modelId="{B8175746-EC4F-453C-9191-B866D44E96FD}" type="sibTrans" cxnId="{BAFA3B7D-90CD-4050-9662-B1547C89CF62}">
      <dgm:prSet/>
      <dgm:spPr/>
      <dgm:t>
        <a:bodyPr/>
        <a:lstStyle/>
        <a:p>
          <a:endParaRPr lang="en-US"/>
        </a:p>
      </dgm:t>
    </dgm:pt>
    <dgm:pt modelId="{6CBFE1C5-C24D-4608-A8B0-D66D2EFBF556}">
      <dgm:prSet/>
      <dgm:spPr/>
      <dgm:t>
        <a:bodyPr/>
        <a:lstStyle/>
        <a:p>
          <a:pPr>
            <a:lnSpc>
              <a:spcPct val="100000"/>
            </a:lnSpc>
          </a:pPr>
          <a:r>
            <a:rPr lang="en-US" b="1" dirty="0">
              <a:solidFill>
                <a:schemeClr val="tx2"/>
              </a:solidFill>
              <a:latin typeface="Times New Roman" panose="02020603050405020304" pitchFamily="18" charset="0"/>
              <a:cs typeface="Times New Roman" panose="02020603050405020304" pitchFamily="18" charset="0"/>
            </a:rPr>
            <a:t>Admin</a:t>
          </a:r>
          <a:endParaRPr lang="en-US" dirty="0"/>
        </a:p>
      </dgm:t>
    </dgm:pt>
    <dgm:pt modelId="{46CA4776-DAEC-4C75-B678-513D855813FF}" type="parTrans" cxnId="{95FF010D-DF9C-4260-BDFA-4BFB2E565DD4}">
      <dgm:prSet/>
      <dgm:spPr/>
      <dgm:t>
        <a:bodyPr/>
        <a:lstStyle/>
        <a:p>
          <a:endParaRPr lang="en-US"/>
        </a:p>
      </dgm:t>
    </dgm:pt>
    <dgm:pt modelId="{31CE3F8D-B050-45DB-AAD2-2B0138AAB38C}" type="sibTrans" cxnId="{95FF010D-DF9C-4260-BDFA-4BFB2E565DD4}">
      <dgm:prSet/>
      <dgm:spPr/>
      <dgm:t>
        <a:bodyPr/>
        <a:lstStyle/>
        <a:p>
          <a:endParaRPr lang="en-US"/>
        </a:p>
      </dgm:t>
    </dgm:pt>
    <dgm:pt modelId="{76803F5F-1959-4DD1-A247-7A666D0CB251}">
      <dgm:prSet/>
      <dgm:spPr/>
      <dgm:t>
        <a:bodyPr/>
        <a:lstStyle/>
        <a:p>
          <a:pPr>
            <a:lnSpc>
              <a:spcPct val="100000"/>
            </a:lnSpc>
            <a:defRPr b="1"/>
          </a:pPr>
          <a:r>
            <a:rPr lang="en-US"/>
            <a:t>Voter</a:t>
          </a:r>
          <a:endParaRPr lang="en-US" dirty="0"/>
        </a:p>
      </dgm:t>
    </dgm:pt>
    <dgm:pt modelId="{691223C2-CA42-428E-8ACE-A122C0D78D06}" type="parTrans" cxnId="{9FF0E59E-6C7F-4864-BF49-3C228AE15895}">
      <dgm:prSet/>
      <dgm:spPr/>
      <dgm:t>
        <a:bodyPr/>
        <a:lstStyle/>
        <a:p>
          <a:endParaRPr lang="en-US"/>
        </a:p>
      </dgm:t>
    </dgm:pt>
    <dgm:pt modelId="{1B958982-2010-4F25-B9C4-F7C7ADCB2D88}" type="sibTrans" cxnId="{9FF0E59E-6C7F-4864-BF49-3C228AE15895}">
      <dgm:prSet/>
      <dgm:spPr/>
      <dgm:t>
        <a:bodyPr/>
        <a:lstStyle/>
        <a:p>
          <a:endParaRPr lang="en-US"/>
        </a:p>
      </dgm:t>
    </dgm:pt>
    <dgm:pt modelId="{24C3BD01-842D-457B-A730-A83035C7B5C1}">
      <dgm:prSet/>
      <dgm:spPr/>
      <dgm:t>
        <a:bodyPr/>
        <a:lstStyle/>
        <a:p>
          <a:pPr>
            <a:lnSpc>
              <a:spcPct val="100000"/>
            </a:lnSpc>
          </a:pPr>
          <a:endParaRPr lang="en-US" dirty="0"/>
        </a:p>
      </dgm:t>
    </dgm:pt>
    <dgm:pt modelId="{3F8AE18B-1BA8-495D-ADC1-037A21D8BF0E}" type="parTrans" cxnId="{B593E5F6-DEDB-4FC0-B9CC-7114B8DFBC61}">
      <dgm:prSet/>
      <dgm:spPr/>
      <dgm:t>
        <a:bodyPr/>
        <a:lstStyle/>
        <a:p>
          <a:endParaRPr lang="en-US"/>
        </a:p>
      </dgm:t>
    </dgm:pt>
    <dgm:pt modelId="{F80AC8B3-2851-4C45-B011-C75330AD8869}" type="sibTrans" cxnId="{B593E5F6-DEDB-4FC0-B9CC-7114B8DFBC61}">
      <dgm:prSet/>
      <dgm:spPr/>
      <dgm:t>
        <a:bodyPr/>
        <a:lstStyle/>
        <a:p>
          <a:endParaRPr lang="en-US"/>
        </a:p>
      </dgm:t>
    </dgm:pt>
    <dgm:pt modelId="{F5B3D776-E04E-4166-B400-91446EC124CB}">
      <dgm:prSet/>
      <dgm:spPr/>
      <dgm:t>
        <a:bodyPr/>
        <a:lstStyle/>
        <a:p>
          <a:r>
            <a:rPr lang="en-US" dirty="0">
              <a:solidFill>
                <a:schemeClr val="tx2"/>
              </a:solidFill>
              <a:latin typeface="Times New Roman" panose="02020603050405020304" pitchFamily="18" charset="0"/>
              <a:cs typeface="Times New Roman" panose="02020603050405020304" pitchFamily="18" charset="0"/>
            </a:rPr>
            <a:t>- Login.</a:t>
          </a:r>
        </a:p>
      </dgm:t>
    </dgm:pt>
    <dgm:pt modelId="{F9A93CCC-6175-4689-9204-AB786F063173}" type="parTrans" cxnId="{B6EB72EF-6FA9-41D0-AC81-18EA087D5CE8}">
      <dgm:prSet/>
      <dgm:spPr/>
      <dgm:t>
        <a:bodyPr/>
        <a:lstStyle/>
        <a:p>
          <a:endParaRPr lang="en-IN"/>
        </a:p>
      </dgm:t>
    </dgm:pt>
    <dgm:pt modelId="{AC6D72C0-E249-4CD7-A35E-662855632E76}" type="sibTrans" cxnId="{B6EB72EF-6FA9-41D0-AC81-18EA087D5CE8}">
      <dgm:prSet/>
      <dgm:spPr/>
      <dgm:t>
        <a:bodyPr/>
        <a:lstStyle/>
        <a:p>
          <a:endParaRPr lang="en-IN"/>
        </a:p>
      </dgm:t>
    </dgm:pt>
    <dgm:pt modelId="{76B490AA-2912-484F-B777-A4D435833BE1}">
      <dgm:prSet/>
      <dgm:spPr/>
      <dgm:t>
        <a:bodyPr/>
        <a:lstStyle/>
        <a:p>
          <a:r>
            <a:rPr lang="en-US">
              <a:solidFill>
                <a:schemeClr val="tx2"/>
              </a:solidFill>
              <a:latin typeface="Times New Roman" panose="02020603050405020304" pitchFamily="18" charset="0"/>
              <a:cs typeface="Times New Roman" panose="02020603050405020304" pitchFamily="18" charset="0"/>
            </a:rPr>
            <a:t>- Vote For candidate</a:t>
          </a:r>
          <a:endParaRPr lang="en-US" dirty="0">
            <a:solidFill>
              <a:schemeClr val="tx2"/>
            </a:solidFill>
            <a:latin typeface="Times New Roman" panose="02020603050405020304" pitchFamily="18" charset="0"/>
            <a:cs typeface="Times New Roman" panose="02020603050405020304" pitchFamily="18" charset="0"/>
          </a:endParaRPr>
        </a:p>
      </dgm:t>
    </dgm:pt>
    <dgm:pt modelId="{E9EA3819-0998-4CD4-8713-3EC53CE22B12}" type="parTrans" cxnId="{D2FA5D5B-371F-41BA-96EF-ADD7D38DE09A}">
      <dgm:prSet/>
      <dgm:spPr/>
      <dgm:t>
        <a:bodyPr/>
        <a:lstStyle/>
        <a:p>
          <a:endParaRPr lang="en-IN"/>
        </a:p>
      </dgm:t>
    </dgm:pt>
    <dgm:pt modelId="{507FE1E5-0059-4541-AE6D-E0D6A02B7978}" type="sibTrans" cxnId="{D2FA5D5B-371F-41BA-96EF-ADD7D38DE09A}">
      <dgm:prSet/>
      <dgm:spPr/>
      <dgm:t>
        <a:bodyPr/>
        <a:lstStyle/>
        <a:p>
          <a:endParaRPr lang="en-IN"/>
        </a:p>
      </dgm:t>
    </dgm:pt>
    <dgm:pt modelId="{2D3262A7-245E-4F07-87F8-50514CC2F7EA}">
      <dgm:prSet/>
      <dgm:spPr/>
      <dgm:t>
        <a:bodyPr/>
        <a:lstStyle/>
        <a:p>
          <a:r>
            <a:rPr lang="en-US">
              <a:solidFill>
                <a:schemeClr val="tx2"/>
              </a:solidFill>
              <a:latin typeface="Times New Roman" panose="02020603050405020304" pitchFamily="18" charset="0"/>
              <a:cs typeface="Times New Roman" panose="02020603050405020304" pitchFamily="18" charset="0"/>
            </a:rPr>
            <a:t>- View Profile</a:t>
          </a:r>
          <a:endParaRPr lang="en-US" dirty="0">
            <a:solidFill>
              <a:schemeClr val="tx2"/>
            </a:solidFill>
            <a:latin typeface="Times New Roman" panose="02020603050405020304" pitchFamily="18" charset="0"/>
            <a:cs typeface="Times New Roman" panose="02020603050405020304" pitchFamily="18" charset="0"/>
          </a:endParaRPr>
        </a:p>
      </dgm:t>
    </dgm:pt>
    <dgm:pt modelId="{E0E5BA1B-E406-4C16-A1D3-C57CB72AA2F0}" type="parTrans" cxnId="{2971A361-D3C5-4EB6-BA0C-25C40DD2E933}">
      <dgm:prSet/>
      <dgm:spPr/>
      <dgm:t>
        <a:bodyPr/>
        <a:lstStyle/>
        <a:p>
          <a:endParaRPr lang="en-IN"/>
        </a:p>
      </dgm:t>
    </dgm:pt>
    <dgm:pt modelId="{6465E478-6499-4A68-8BEF-F1A031E439B5}" type="sibTrans" cxnId="{2971A361-D3C5-4EB6-BA0C-25C40DD2E933}">
      <dgm:prSet/>
      <dgm:spPr/>
      <dgm:t>
        <a:bodyPr/>
        <a:lstStyle/>
        <a:p>
          <a:endParaRPr lang="en-IN"/>
        </a:p>
      </dgm:t>
    </dgm:pt>
    <dgm:pt modelId="{5029B69E-4186-49E6-8C67-248325CD2B71}">
      <dgm:prSet/>
      <dgm:spPr/>
      <dgm:t>
        <a:bodyPr/>
        <a:lstStyle/>
        <a:p>
          <a:r>
            <a:rPr lang="en-US" dirty="0">
              <a:solidFill>
                <a:schemeClr val="tx2"/>
              </a:solidFill>
              <a:latin typeface="Times New Roman" panose="02020603050405020304" pitchFamily="18" charset="0"/>
              <a:cs typeface="Times New Roman" panose="02020603050405020304" pitchFamily="18" charset="0"/>
            </a:rPr>
            <a:t>- Sees the Results after Vote</a:t>
          </a:r>
        </a:p>
      </dgm:t>
    </dgm:pt>
    <dgm:pt modelId="{DCCB85E7-49D7-4678-9093-F0C38D1892A0}" type="parTrans" cxnId="{A4423540-F67D-4729-A42A-FBC1835877A0}">
      <dgm:prSet/>
      <dgm:spPr/>
      <dgm:t>
        <a:bodyPr/>
        <a:lstStyle/>
        <a:p>
          <a:endParaRPr lang="en-IN"/>
        </a:p>
      </dgm:t>
    </dgm:pt>
    <dgm:pt modelId="{66F0A7F2-CFBD-4FB3-A7CE-5EB347D6F30A}" type="sibTrans" cxnId="{A4423540-F67D-4729-A42A-FBC1835877A0}">
      <dgm:prSet/>
      <dgm:spPr/>
      <dgm:t>
        <a:bodyPr/>
        <a:lstStyle/>
        <a:p>
          <a:endParaRPr lang="en-IN"/>
        </a:p>
      </dgm:t>
    </dgm:pt>
    <dgm:pt modelId="{082EAE8A-012B-4380-B39D-A2EADF432E53}">
      <dgm:prSet/>
      <dgm:spPr/>
      <dgm:t>
        <a:bodyPr/>
        <a:lstStyle/>
        <a:p>
          <a:r>
            <a:rPr lang="en-US">
              <a:solidFill>
                <a:schemeClr val="tx2"/>
              </a:solidFill>
              <a:latin typeface="Times New Roman" panose="02020603050405020304" pitchFamily="18" charset="0"/>
              <a:cs typeface="Times New Roman" panose="02020603050405020304" pitchFamily="18" charset="0"/>
            </a:rPr>
            <a:t>- Provide Feedback</a:t>
          </a:r>
          <a:endParaRPr lang="en-US" dirty="0">
            <a:solidFill>
              <a:schemeClr val="tx2"/>
            </a:solidFill>
            <a:latin typeface="Times New Roman" panose="02020603050405020304" pitchFamily="18" charset="0"/>
            <a:cs typeface="Times New Roman" panose="02020603050405020304" pitchFamily="18" charset="0"/>
          </a:endParaRPr>
        </a:p>
      </dgm:t>
    </dgm:pt>
    <dgm:pt modelId="{C6816A54-2436-4E2B-B3A1-1346B20DAF33}" type="parTrans" cxnId="{D1CB6DF9-DA62-4394-AE7D-A8A4FF2EC224}">
      <dgm:prSet/>
      <dgm:spPr/>
      <dgm:t>
        <a:bodyPr/>
        <a:lstStyle/>
        <a:p>
          <a:endParaRPr lang="en-IN"/>
        </a:p>
      </dgm:t>
    </dgm:pt>
    <dgm:pt modelId="{4BC36303-A2F3-4AD9-BD32-19BD40C8F6C7}" type="sibTrans" cxnId="{D1CB6DF9-DA62-4394-AE7D-A8A4FF2EC224}">
      <dgm:prSet/>
      <dgm:spPr/>
      <dgm:t>
        <a:bodyPr/>
        <a:lstStyle/>
        <a:p>
          <a:endParaRPr lang="en-IN"/>
        </a:p>
      </dgm:t>
    </dgm:pt>
    <dgm:pt modelId="{E312AD19-C419-43B8-A2FF-E09B4D3571E7}">
      <dgm:prSet/>
      <dgm:spPr/>
      <dgm:t>
        <a:bodyPr/>
        <a:lstStyle/>
        <a:p>
          <a:pPr>
            <a:lnSpc>
              <a:spcPct val="100000"/>
            </a:lnSpc>
          </a:pPr>
          <a:endParaRPr lang="en-US" dirty="0"/>
        </a:p>
      </dgm:t>
    </dgm:pt>
    <dgm:pt modelId="{7C47F9B7-5F18-4505-A376-42EA9F5119D1}" type="parTrans" cxnId="{F80A7189-D4A4-4B1D-B290-37AFECBD4BD7}">
      <dgm:prSet/>
      <dgm:spPr/>
      <dgm:t>
        <a:bodyPr/>
        <a:lstStyle/>
        <a:p>
          <a:endParaRPr lang="en-IN"/>
        </a:p>
      </dgm:t>
    </dgm:pt>
    <dgm:pt modelId="{1422EB46-3B06-4B20-8170-2F6083A8234C}" type="sibTrans" cxnId="{F80A7189-D4A4-4B1D-B290-37AFECBD4BD7}">
      <dgm:prSet/>
      <dgm:spPr/>
      <dgm:t>
        <a:bodyPr/>
        <a:lstStyle/>
        <a:p>
          <a:endParaRPr lang="en-IN"/>
        </a:p>
      </dgm:t>
    </dgm:pt>
    <dgm:pt modelId="{A6139979-CA18-4347-87B2-10D58317BE32}">
      <dgm:prSet/>
      <dgm:spPr/>
      <dgm:t>
        <a:bodyPr/>
        <a:lstStyle/>
        <a:p>
          <a:r>
            <a:rPr lang="en-US">
              <a:solidFill>
                <a:schemeClr val="tx2"/>
              </a:solidFill>
              <a:latin typeface="Times New Roman" panose="02020603050405020304" pitchFamily="18" charset="0"/>
              <a:cs typeface="Times New Roman" panose="02020603050405020304" pitchFamily="18" charset="0"/>
            </a:rPr>
            <a:t>- Login.</a:t>
          </a:r>
          <a:endParaRPr lang="en-US" dirty="0">
            <a:solidFill>
              <a:schemeClr val="tx2"/>
            </a:solidFill>
            <a:latin typeface="Times New Roman" panose="02020603050405020304" pitchFamily="18" charset="0"/>
            <a:cs typeface="Times New Roman" panose="02020603050405020304" pitchFamily="18" charset="0"/>
          </a:endParaRPr>
        </a:p>
      </dgm:t>
    </dgm:pt>
    <dgm:pt modelId="{7727E534-2EDA-4E56-AE4E-DE8A70762C6B}" type="parTrans" cxnId="{A97C515C-4363-4DE5-B97E-BEDC4D6D82F7}">
      <dgm:prSet/>
      <dgm:spPr/>
      <dgm:t>
        <a:bodyPr/>
        <a:lstStyle/>
        <a:p>
          <a:endParaRPr lang="en-IN"/>
        </a:p>
      </dgm:t>
    </dgm:pt>
    <dgm:pt modelId="{0135405F-BE7E-44B2-92FA-7C5BD0EA9440}" type="sibTrans" cxnId="{A97C515C-4363-4DE5-B97E-BEDC4D6D82F7}">
      <dgm:prSet/>
      <dgm:spPr/>
      <dgm:t>
        <a:bodyPr/>
        <a:lstStyle/>
        <a:p>
          <a:endParaRPr lang="en-IN"/>
        </a:p>
      </dgm:t>
    </dgm:pt>
    <dgm:pt modelId="{7058609D-F824-4957-83BC-C4827213151E}">
      <dgm:prSet/>
      <dgm:spPr/>
      <dgm:t>
        <a:bodyPr/>
        <a:lstStyle/>
        <a:p>
          <a:r>
            <a:rPr lang="en-US">
              <a:solidFill>
                <a:schemeClr val="tx2"/>
              </a:solidFill>
              <a:latin typeface="Times New Roman" panose="02020603050405020304" pitchFamily="18" charset="0"/>
              <a:cs typeface="Times New Roman" panose="02020603050405020304" pitchFamily="18" charset="0"/>
            </a:rPr>
            <a:t>- Add/Delete Program</a:t>
          </a:r>
          <a:endParaRPr lang="en-US" dirty="0">
            <a:solidFill>
              <a:schemeClr val="tx2"/>
            </a:solidFill>
            <a:latin typeface="Times New Roman" panose="02020603050405020304" pitchFamily="18" charset="0"/>
            <a:cs typeface="Times New Roman" panose="02020603050405020304" pitchFamily="18" charset="0"/>
          </a:endParaRPr>
        </a:p>
      </dgm:t>
    </dgm:pt>
    <dgm:pt modelId="{6959C033-091C-4B7D-B99B-60A62506B2DF}" type="parTrans" cxnId="{4F80BB0D-8538-4C8E-84F8-2AF2EF0A57B0}">
      <dgm:prSet/>
      <dgm:spPr/>
      <dgm:t>
        <a:bodyPr/>
        <a:lstStyle/>
        <a:p>
          <a:endParaRPr lang="en-IN"/>
        </a:p>
      </dgm:t>
    </dgm:pt>
    <dgm:pt modelId="{0E941F45-BD9A-41B9-910F-A37F1E96C85A}" type="sibTrans" cxnId="{4F80BB0D-8538-4C8E-84F8-2AF2EF0A57B0}">
      <dgm:prSet/>
      <dgm:spPr/>
      <dgm:t>
        <a:bodyPr/>
        <a:lstStyle/>
        <a:p>
          <a:endParaRPr lang="en-IN"/>
        </a:p>
      </dgm:t>
    </dgm:pt>
    <dgm:pt modelId="{B62F818A-44FA-41BB-B2F8-F099D8043E0C}">
      <dgm:prSet/>
      <dgm:spPr/>
      <dgm:t>
        <a:bodyPr/>
        <a:lstStyle/>
        <a:p>
          <a:r>
            <a:rPr lang="en-US">
              <a:solidFill>
                <a:schemeClr val="tx2"/>
              </a:solidFill>
              <a:latin typeface="Times New Roman" panose="02020603050405020304" pitchFamily="18" charset="0"/>
              <a:cs typeface="Times New Roman" panose="02020603050405020304" pitchFamily="18" charset="0"/>
            </a:rPr>
            <a:t>- Add/Edit/Delete Students</a:t>
          </a:r>
          <a:endParaRPr lang="en-US" dirty="0">
            <a:solidFill>
              <a:schemeClr val="tx2"/>
            </a:solidFill>
            <a:latin typeface="Times New Roman" panose="02020603050405020304" pitchFamily="18" charset="0"/>
            <a:cs typeface="Times New Roman" panose="02020603050405020304" pitchFamily="18" charset="0"/>
          </a:endParaRPr>
        </a:p>
      </dgm:t>
    </dgm:pt>
    <dgm:pt modelId="{3EB7DB4E-F713-4D46-BB8D-A4908DB9FB40}" type="parTrans" cxnId="{35BEAA3B-9E80-4E6B-A996-B6BBADE59981}">
      <dgm:prSet/>
      <dgm:spPr/>
      <dgm:t>
        <a:bodyPr/>
        <a:lstStyle/>
        <a:p>
          <a:endParaRPr lang="en-IN"/>
        </a:p>
      </dgm:t>
    </dgm:pt>
    <dgm:pt modelId="{F705F4B3-9762-4415-BE97-7CB002D622F6}" type="sibTrans" cxnId="{35BEAA3B-9E80-4E6B-A996-B6BBADE59981}">
      <dgm:prSet/>
      <dgm:spPr/>
      <dgm:t>
        <a:bodyPr/>
        <a:lstStyle/>
        <a:p>
          <a:endParaRPr lang="en-IN"/>
        </a:p>
      </dgm:t>
    </dgm:pt>
    <dgm:pt modelId="{23EB8E50-200A-4F49-BE87-0BA64AAFC811}">
      <dgm:prSet/>
      <dgm:spPr/>
      <dgm:t>
        <a:bodyPr/>
        <a:lstStyle/>
        <a:p>
          <a:r>
            <a:rPr lang="en-US">
              <a:solidFill>
                <a:schemeClr val="tx2"/>
              </a:solidFill>
              <a:latin typeface="Times New Roman" panose="02020603050405020304" pitchFamily="18" charset="0"/>
              <a:cs typeface="Times New Roman" panose="02020603050405020304" pitchFamily="18" charset="0"/>
            </a:rPr>
            <a:t>- Add/Delete Candidates</a:t>
          </a:r>
          <a:endParaRPr lang="en-US" dirty="0">
            <a:solidFill>
              <a:schemeClr val="tx2"/>
            </a:solidFill>
            <a:latin typeface="Times New Roman" panose="02020603050405020304" pitchFamily="18" charset="0"/>
            <a:cs typeface="Times New Roman" panose="02020603050405020304" pitchFamily="18" charset="0"/>
          </a:endParaRPr>
        </a:p>
      </dgm:t>
    </dgm:pt>
    <dgm:pt modelId="{15B683FE-DFB6-4E1E-AF10-8842FB90FFD3}" type="parTrans" cxnId="{836144A8-B4EC-47E4-8EFC-AD8E85082511}">
      <dgm:prSet/>
      <dgm:spPr/>
      <dgm:t>
        <a:bodyPr/>
        <a:lstStyle/>
        <a:p>
          <a:endParaRPr lang="en-IN"/>
        </a:p>
      </dgm:t>
    </dgm:pt>
    <dgm:pt modelId="{8051A906-1074-47DC-84F6-36E510B723AB}" type="sibTrans" cxnId="{836144A8-B4EC-47E4-8EFC-AD8E85082511}">
      <dgm:prSet/>
      <dgm:spPr/>
      <dgm:t>
        <a:bodyPr/>
        <a:lstStyle/>
        <a:p>
          <a:endParaRPr lang="en-IN"/>
        </a:p>
      </dgm:t>
    </dgm:pt>
    <dgm:pt modelId="{2DD0933E-1536-4F25-BC45-268B0F8AAD2E}">
      <dgm:prSet/>
      <dgm:spPr/>
      <dgm:t>
        <a:bodyPr/>
        <a:lstStyle/>
        <a:p>
          <a:r>
            <a:rPr lang="en-US">
              <a:solidFill>
                <a:schemeClr val="tx2"/>
              </a:solidFill>
              <a:latin typeface="Times New Roman" panose="02020603050405020304" pitchFamily="18" charset="0"/>
              <a:cs typeface="Times New Roman" panose="02020603050405020304" pitchFamily="18" charset="0"/>
            </a:rPr>
            <a:t>- Dashboard(Contains all list of Candidates)</a:t>
          </a:r>
          <a:endParaRPr lang="en-US" dirty="0">
            <a:solidFill>
              <a:schemeClr val="tx2"/>
            </a:solidFill>
            <a:latin typeface="Times New Roman" panose="02020603050405020304" pitchFamily="18" charset="0"/>
            <a:cs typeface="Times New Roman" panose="02020603050405020304" pitchFamily="18" charset="0"/>
          </a:endParaRPr>
        </a:p>
      </dgm:t>
    </dgm:pt>
    <dgm:pt modelId="{94861B69-6BEF-4341-B984-6E3A8BD3DEF3}" type="parTrans" cxnId="{456EECA1-831D-41BC-98CA-C3F19F53426C}">
      <dgm:prSet/>
      <dgm:spPr/>
      <dgm:t>
        <a:bodyPr/>
        <a:lstStyle/>
        <a:p>
          <a:endParaRPr lang="en-IN"/>
        </a:p>
      </dgm:t>
    </dgm:pt>
    <dgm:pt modelId="{2C6996D1-B1C3-4C43-9F02-AE990CEBF277}" type="sibTrans" cxnId="{456EECA1-831D-41BC-98CA-C3F19F53426C}">
      <dgm:prSet/>
      <dgm:spPr/>
      <dgm:t>
        <a:bodyPr/>
        <a:lstStyle/>
        <a:p>
          <a:endParaRPr lang="en-IN"/>
        </a:p>
      </dgm:t>
    </dgm:pt>
    <dgm:pt modelId="{F59683D2-0822-4C7E-A168-D0ECBE4B032D}">
      <dgm:prSet/>
      <dgm:spPr/>
      <dgm:t>
        <a:bodyPr/>
        <a:lstStyle/>
        <a:p>
          <a:r>
            <a:rPr lang="en-US" dirty="0">
              <a:solidFill>
                <a:schemeClr val="tx2"/>
              </a:solidFill>
              <a:latin typeface="Times New Roman" panose="02020603050405020304" pitchFamily="18" charset="0"/>
              <a:cs typeface="Times New Roman" panose="02020603050405020304" pitchFamily="18" charset="0"/>
            </a:rPr>
            <a:t>- Results(Provide the as a whole results )</a:t>
          </a:r>
        </a:p>
      </dgm:t>
    </dgm:pt>
    <dgm:pt modelId="{FBB52CCE-1D3A-414F-8DD2-FDF976262088}" type="parTrans" cxnId="{35E614D2-8791-465C-A3EA-47FCF3B5E052}">
      <dgm:prSet/>
      <dgm:spPr/>
      <dgm:t>
        <a:bodyPr/>
        <a:lstStyle/>
        <a:p>
          <a:endParaRPr lang="en-IN"/>
        </a:p>
      </dgm:t>
    </dgm:pt>
    <dgm:pt modelId="{DD8423AB-1BB0-4CA3-9937-89D6EBC1A3D6}" type="sibTrans" cxnId="{35E614D2-8791-465C-A3EA-47FCF3B5E052}">
      <dgm:prSet/>
      <dgm:spPr/>
      <dgm:t>
        <a:bodyPr/>
        <a:lstStyle/>
        <a:p>
          <a:endParaRPr lang="en-IN"/>
        </a:p>
      </dgm:t>
    </dgm:pt>
    <dgm:pt modelId="{C5FCDDC4-2D04-4D68-925D-9E66E533F04F}">
      <dgm:prSet/>
      <dgm:spPr/>
      <dgm:t>
        <a:bodyPr/>
        <a:lstStyle/>
        <a:p>
          <a:r>
            <a:rPr lang="en-US">
              <a:solidFill>
                <a:schemeClr val="tx2"/>
              </a:solidFill>
              <a:latin typeface="Times New Roman" panose="02020603050405020304" pitchFamily="18" charset="0"/>
              <a:cs typeface="Times New Roman" panose="02020603050405020304" pitchFamily="18" charset="0"/>
            </a:rPr>
            <a:t>- View all</a:t>
          </a:r>
          <a:endParaRPr lang="en-US" dirty="0">
            <a:solidFill>
              <a:schemeClr val="tx2"/>
            </a:solidFill>
            <a:latin typeface="Times New Roman" panose="02020603050405020304" pitchFamily="18" charset="0"/>
            <a:cs typeface="Times New Roman" panose="02020603050405020304" pitchFamily="18" charset="0"/>
          </a:endParaRPr>
        </a:p>
      </dgm:t>
    </dgm:pt>
    <dgm:pt modelId="{078B9B44-72EE-4365-ABEE-4E3508CAC678}" type="parTrans" cxnId="{326448EC-6C6C-429C-9841-F7ADE8EA81E7}">
      <dgm:prSet/>
      <dgm:spPr/>
      <dgm:t>
        <a:bodyPr/>
        <a:lstStyle/>
        <a:p>
          <a:endParaRPr lang="en-IN"/>
        </a:p>
      </dgm:t>
    </dgm:pt>
    <dgm:pt modelId="{F5330D07-CC72-4EC1-8F62-00B793F5B70A}" type="sibTrans" cxnId="{326448EC-6C6C-429C-9841-F7ADE8EA81E7}">
      <dgm:prSet/>
      <dgm:spPr/>
      <dgm:t>
        <a:bodyPr/>
        <a:lstStyle/>
        <a:p>
          <a:endParaRPr lang="en-IN"/>
        </a:p>
      </dgm:t>
    </dgm:pt>
    <dgm:pt modelId="{7181AFA0-4F75-4FE3-899F-10D50EE37AE0}">
      <dgm:prSet/>
      <dgm:spPr/>
      <dgm:t>
        <a:bodyPr/>
        <a:lstStyle/>
        <a:p>
          <a:r>
            <a:rPr lang="en-US">
              <a:solidFill>
                <a:schemeClr val="tx2"/>
              </a:solidFill>
              <a:latin typeface="Times New Roman" panose="02020603050405020304" pitchFamily="18" charset="0"/>
              <a:cs typeface="Times New Roman" panose="02020603050405020304" pitchFamily="18" charset="0"/>
            </a:rPr>
            <a:t>- Log Out</a:t>
          </a:r>
          <a:endParaRPr lang="en-US" dirty="0">
            <a:solidFill>
              <a:schemeClr val="tx2"/>
            </a:solidFill>
            <a:latin typeface="Times New Roman" panose="02020603050405020304" pitchFamily="18" charset="0"/>
            <a:cs typeface="Times New Roman" panose="02020603050405020304" pitchFamily="18" charset="0"/>
          </a:endParaRPr>
        </a:p>
      </dgm:t>
    </dgm:pt>
    <dgm:pt modelId="{C1513659-36F3-47D7-966D-4F91FF618F3D}" type="parTrans" cxnId="{5DB5447E-620C-40D0-9B15-FC28AD9A8D94}">
      <dgm:prSet/>
      <dgm:spPr/>
      <dgm:t>
        <a:bodyPr/>
        <a:lstStyle/>
        <a:p>
          <a:endParaRPr lang="en-IN"/>
        </a:p>
      </dgm:t>
    </dgm:pt>
    <dgm:pt modelId="{079112DC-DC51-43A8-82BA-6E2795D92886}" type="sibTrans" cxnId="{5DB5447E-620C-40D0-9B15-FC28AD9A8D94}">
      <dgm:prSet/>
      <dgm:spPr/>
      <dgm:t>
        <a:bodyPr/>
        <a:lstStyle/>
        <a:p>
          <a:endParaRPr lang="en-IN"/>
        </a:p>
      </dgm:t>
    </dgm:pt>
    <dgm:pt modelId="{7B0C3FB7-9522-4378-A5BA-9D9BC11FF2F7}">
      <dgm:prSet/>
      <dgm:spPr/>
      <dgm:t>
        <a:bodyPr/>
        <a:lstStyle/>
        <a:p>
          <a:r>
            <a:rPr lang="en-US">
              <a:solidFill>
                <a:schemeClr val="tx2"/>
              </a:solidFill>
              <a:latin typeface="Times New Roman" panose="02020603050405020304" pitchFamily="18" charset="0"/>
              <a:cs typeface="Times New Roman" panose="02020603050405020304" pitchFamily="18" charset="0"/>
            </a:rPr>
            <a:t>-Generate Results</a:t>
          </a:r>
          <a:endParaRPr lang="en-US" dirty="0">
            <a:solidFill>
              <a:schemeClr val="tx2"/>
            </a:solidFill>
            <a:latin typeface="Times New Roman" panose="02020603050405020304" pitchFamily="18" charset="0"/>
            <a:cs typeface="Times New Roman" panose="02020603050405020304" pitchFamily="18" charset="0"/>
          </a:endParaRPr>
        </a:p>
      </dgm:t>
    </dgm:pt>
    <dgm:pt modelId="{045EE958-7ADB-4BD8-9730-A8D925AB125C}" type="parTrans" cxnId="{C36890AE-3D9B-4331-9F62-3D5A7F0F386A}">
      <dgm:prSet/>
      <dgm:spPr/>
      <dgm:t>
        <a:bodyPr/>
        <a:lstStyle/>
        <a:p>
          <a:endParaRPr lang="en-IN"/>
        </a:p>
      </dgm:t>
    </dgm:pt>
    <dgm:pt modelId="{49501579-8553-4325-BBE3-D7392E1944D0}" type="sibTrans" cxnId="{C36890AE-3D9B-4331-9F62-3D5A7F0F386A}">
      <dgm:prSet/>
      <dgm:spPr/>
      <dgm:t>
        <a:bodyPr/>
        <a:lstStyle/>
        <a:p>
          <a:endParaRPr lang="en-IN"/>
        </a:p>
      </dgm:t>
    </dgm:pt>
    <dgm:pt modelId="{45F9F219-E2EB-41E5-9006-4FFCD56400FE}">
      <dgm:prSet/>
      <dgm:spPr/>
      <dgm:t>
        <a:bodyPr/>
        <a:lstStyle/>
        <a:p>
          <a:r>
            <a:rPr lang="en-US" dirty="0">
              <a:solidFill>
                <a:schemeClr val="tx2"/>
              </a:solidFill>
              <a:latin typeface="Times New Roman" panose="02020603050405020304" pitchFamily="18" charset="0"/>
              <a:cs typeface="Times New Roman" panose="02020603050405020304" pitchFamily="18" charset="0"/>
            </a:rPr>
            <a:t>- View all Candidates</a:t>
          </a:r>
        </a:p>
      </dgm:t>
    </dgm:pt>
    <dgm:pt modelId="{002E7BA3-905F-45F9-86D9-3756E4CD9065}" type="parTrans" cxnId="{5405FC6A-A883-4513-AAC4-23D0924BB160}">
      <dgm:prSet/>
      <dgm:spPr/>
      <dgm:t>
        <a:bodyPr/>
        <a:lstStyle/>
        <a:p>
          <a:endParaRPr lang="en-IN"/>
        </a:p>
      </dgm:t>
    </dgm:pt>
    <dgm:pt modelId="{FF7F0648-AADF-48E2-8F59-7B000501EDA8}" type="sibTrans" cxnId="{5405FC6A-A883-4513-AAC4-23D0924BB160}">
      <dgm:prSet/>
      <dgm:spPr/>
      <dgm:t>
        <a:bodyPr/>
        <a:lstStyle/>
        <a:p>
          <a:endParaRPr lang="en-IN"/>
        </a:p>
      </dgm:t>
    </dgm:pt>
    <dgm:pt modelId="{DADFA019-F94B-49C7-8B22-37B5F5AE0460}">
      <dgm:prSet/>
      <dgm:spPr/>
      <dgm:t>
        <a:bodyPr/>
        <a:lstStyle/>
        <a:p>
          <a:r>
            <a:rPr lang="en-US">
              <a:solidFill>
                <a:schemeClr val="tx2"/>
              </a:solidFill>
              <a:latin typeface="Times New Roman" panose="02020603050405020304" pitchFamily="18" charset="0"/>
              <a:cs typeface="Times New Roman" panose="02020603050405020304" pitchFamily="18" charset="0"/>
            </a:rPr>
            <a:t>- Log Out</a:t>
          </a:r>
          <a:endParaRPr lang="en-US" dirty="0">
            <a:solidFill>
              <a:schemeClr val="tx2"/>
            </a:solidFill>
            <a:latin typeface="Times New Roman" panose="02020603050405020304" pitchFamily="18" charset="0"/>
            <a:cs typeface="Times New Roman" panose="02020603050405020304" pitchFamily="18" charset="0"/>
          </a:endParaRPr>
        </a:p>
      </dgm:t>
    </dgm:pt>
    <dgm:pt modelId="{342E4A58-F468-4D5A-9862-F1B71DB9C503}" type="parTrans" cxnId="{43898D5B-CE52-4ADA-8549-569DB78BF363}">
      <dgm:prSet/>
      <dgm:spPr/>
      <dgm:t>
        <a:bodyPr/>
        <a:lstStyle/>
        <a:p>
          <a:endParaRPr lang="en-IN"/>
        </a:p>
      </dgm:t>
    </dgm:pt>
    <dgm:pt modelId="{9E583FC1-19B4-4490-B67F-7C7D353A61D9}" type="sibTrans" cxnId="{43898D5B-CE52-4ADA-8549-569DB78BF363}">
      <dgm:prSet/>
      <dgm:spPr/>
      <dgm:t>
        <a:bodyPr/>
        <a:lstStyle/>
        <a:p>
          <a:endParaRPr lang="en-IN"/>
        </a:p>
      </dgm:t>
    </dgm:pt>
    <dgm:pt modelId="{811022F7-3299-4D76-B187-9F35BD6B54B8}" type="pres">
      <dgm:prSet presAssocID="{C2237EF4-C49A-4AED-9F63-C384A78DB39B}" presName="root" presStyleCnt="0">
        <dgm:presLayoutVars>
          <dgm:dir/>
          <dgm:resizeHandles val="exact"/>
        </dgm:presLayoutVars>
      </dgm:prSet>
      <dgm:spPr/>
    </dgm:pt>
    <dgm:pt modelId="{699853DE-D613-4889-B6A7-5196A204158E}" type="pres">
      <dgm:prSet presAssocID="{5AD7B8AD-714C-4D4A-8BB7-2BA67A9E0F78}" presName="compNode" presStyleCnt="0"/>
      <dgm:spPr/>
    </dgm:pt>
    <dgm:pt modelId="{3899145F-858E-44DB-BB90-384ADAC7DF36}" type="pres">
      <dgm:prSet presAssocID="{5AD7B8AD-714C-4D4A-8BB7-2BA67A9E0F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EE2CBFA6-3C77-4567-BAE3-EF6C7253AFBC}" type="pres">
      <dgm:prSet presAssocID="{5AD7B8AD-714C-4D4A-8BB7-2BA67A9E0F78}" presName="iconSpace" presStyleCnt="0"/>
      <dgm:spPr/>
    </dgm:pt>
    <dgm:pt modelId="{CD84925B-E8C2-4838-8C0B-AF776E794AD6}" type="pres">
      <dgm:prSet presAssocID="{5AD7B8AD-714C-4D4A-8BB7-2BA67A9E0F78}" presName="parTx" presStyleLbl="revTx" presStyleIdx="0" presStyleCnt="4">
        <dgm:presLayoutVars>
          <dgm:chMax val="0"/>
          <dgm:chPref val="0"/>
        </dgm:presLayoutVars>
      </dgm:prSet>
      <dgm:spPr/>
    </dgm:pt>
    <dgm:pt modelId="{92E9C79E-7316-4849-A1D2-ACB53C019F23}" type="pres">
      <dgm:prSet presAssocID="{5AD7B8AD-714C-4D4A-8BB7-2BA67A9E0F78}" presName="txSpace" presStyleCnt="0"/>
      <dgm:spPr/>
    </dgm:pt>
    <dgm:pt modelId="{0DA96213-725D-4743-902A-C802E38F6B0B}" type="pres">
      <dgm:prSet presAssocID="{5AD7B8AD-714C-4D4A-8BB7-2BA67A9E0F78}" presName="desTx" presStyleLbl="revTx" presStyleIdx="1" presStyleCnt="4" custLinFactNeighborX="14736" custLinFactNeighborY="-2124">
        <dgm:presLayoutVars/>
      </dgm:prSet>
      <dgm:spPr/>
    </dgm:pt>
    <dgm:pt modelId="{E2A757C6-358B-4C91-AAA7-B3725799C2D0}" type="pres">
      <dgm:prSet presAssocID="{B8175746-EC4F-453C-9191-B866D44E96FD}" presName="sibTrans" presStyleCnt="0"/>
      <dgm:spPr/>
    </dgm:pt>
    <dgm:pt modelId="{9C214511-F3B5-415A-B333-02BEA30611A4}" type="pres">
      <dgm:prSet presAssocID="{76803F5F-1959-4DD1-A247-7A666D0CB251}" presName="compNode" presStyleCnt="0"/>
      <dgm:spPr/>
    </dgm:pt>
    <dgm:pt modelId="{E54AFC95-C850-4576-BF01-23792EFE09B6}" type="pres">
      <dgm:prSet presAssocID="{76803F5F-1959-4DD1-A247-7A666D0CB2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A1BD06F5-E874-488F-8A06-FA3739C0B926}" type="pres">
      <dgm:prSet presAssocID="{76803F5F-1959-4DD1-A247-7A666D0CB251}" presName="iconSpace" presStyleCnt="0"/>
      <dgm:spPr/>
    </dgm:pt>
    <dgm:pt modelId="{FCAA6419-DBF7-4E69-8B8F-DD6F8D5B04B7}" type="pres">
      <dgm:prSet presAssocID="{76803F5F-1959-4DD1-A247-7A666D0CB251}" presName="parTx" presStyleLbl="revTx" presStyleIdx="2" presStyleCnt="4">
        <dgm:presLayoutVars>
          <dgm:chMax val="0"/>
          <dgm:chPref val="0"/>
        </dgm:presLayoutVars>
      </dgm:prSet>
      <dgm:spPr/>
    </dgm:pt>
    <dgm:pt modelId="{96EF4A24-C34D-4430-ACEB-75A8EE8725F2}" type="pres">
      <dgm:prSet presAssocID="{76803F5F-1959-4DD1-A247-7A666D0CB251}" presName="txSpace" presStyleCnt="0"/>
      <dgm:spPr/>
    </dgm:pt>
    <dgm:pt modelId="{58ABAAFB-1306-44FA-997B-5FD5230ADF78}" type="pres">
      <dgm:prSet presAssocID="{76803F5F-1959-4DD1-A247-7A666D0CB251}" presName="desTx" presStyleLbl="revTx" presStyleIdx="3" presStyleCnt="4" custScaleX="75726" custLinFactNeighborX="12652" custLinFactNeighborY="-184">
        <dgm:presLayoutVars/>
      </dgm:prSet>
      <dgm:spPr/>
    </dgm:pt>
  </dgm:ptLst>
  <dgm:cxnLst>
    <dgm:cxn modelId="{08298E08-7997-4CCF-9566-F3BFB6FC0530}" type="presOf" srcId="{082EAE8A-012B-4380-B39D-A2EADF432E53}" destId="{58ABAAFB-1306-44FA-997B-5FD5230ADF78}" srcOrd="0" destOrd="6" presId="urn:microsoft.com/office/officeart/2018/5/layout/CenteredIconLabelDescriptionList"/>
    <dgm:cxn modelId="{9816DD08-62DA-4922-A0A7-E6BCF888470B}" type="presOf" srcId="{E312AD19-C419-43B8-A2FF-E09B4D3571E7}" destId="{58ABAAFB-1306-44FA-997B-5FD5230ADF78}" srcOrd="0" destOrd="8" presId="urn:microsoft.com/office/officeart/2018/5/layout/CenteredIconLabelDescriptionList"/>
    <dgm:cxn modelId="{95FF010D-DF9C-4260-BDFA-4BFB2E565DD4}" srcId="{5AD7B8AD-714C-4D4A-8BB7-2BA67A9E0F78}" destId="{6CBFE1C5-C24D-4608-A8B0-D66D2EFBF556}" srcOrd="0" destOrd="0" parTransId="{46CA4776-DAEC-4C75-B678-513D855813FF}" sibTransId="{31CE3F8D-B050-45DB-AAD2-2B0138AAB38C}"/>
    <dgm:cxn modelId="{4F80BB0D-8538-4C8E-84F8-2AF2EF0A57B0}" srcId="{6CBFE1C5-C24D-4608-A8B0-D66D2EFBF556}" destId="{7058609D-F824-4957-83BC-C4827213151E}" srcOrd="1" destOrd="0" parTransId="{6959C033-091C-4B7D-B99B-60A62506B2DF}" sibTransId="{0E941F45-BD9A-41B9-910F-A37F1E96C85A}"/>
    <dgm:cxn modelId="{9D5A0822-5956-4976-BD58-A0A23180A4AD}" type="presOf" srcId="{7058609D-F824-4957-83BC-C4827213151E}" destId="{0DA96213-725D-4743-902A-C802E38F6B0B}" srcOrd="0" destOrd="2" presId="urn:microsoft.com/office/officeart/2018/5/layout/CenteredIconLabelDescriptionList"/>
    <dgm:cxn modelId="{E7D66422-4CF7-4233-AA76-0A4376D2E8CD}" type="presOf" srcId="{F59683D2-0822-4C7E-A168-D0ECBE4B032D}" destId="{0DA96213-725D-4743-902A-C802E38F6B0B}" srcOrd="0" destOrd="6" presId="urn:microsoft.com/office/officeart/2018/5/layout/CenteredIconLabelDescriptionList"/>
    <dgm:cxn modelId="{46865822-CDC2-45AE-8706-4E4909A78500}" type="presOf" srcId="{2DD0933E-1536-4F25-BC45-268B0F8AAD2E}" destId="{0DA96213-725D-4743-902A-C802E38F6B0B}" srcOrd="0" destOrd="5" presId="urn:microsoft.com/office/officeart/2018/5/layout/CenteredIconLabelDescriptionList"/>
    <dgm:cxn modelId="{C73F4827-3E00-4B90-A027-1596BE7C89CF}" type="presOf" srcId="{7B0C3FB7-9522-4378-A5BA-9D9BC11FF2F7}" destId="{0DA96213-725D-4743-902A-C802E38F6B0B}" srcOrd="0" destOrd="7" presId="urn:microsoft.com/office/officeart/2018/5/layout/CenteredIconLabelDescriptionList"/>
    <dgm:cxn modelId="{2C45372F-205F-4A09-BFA0-19300E994A44}" type="presOf" srcId="{DADFA019-F94B-49C7-8B22-37B5F5AE0460}" destId="{58ABAAFB-1306-44FA-997B-5FD5230ADF78}" srcOrd="0" destOrd="7" presId="urn:microsoft.com/office/officeart/2018/5/layout/CenteredIconLabelDescriptionList"/>
    <dgm:cxn modelId="{2AC45D38-40A2-44E7-8AA0-BBC646B6D587}" type="presOf" srcId="{C2237EF4-C49A-4AED-9F63-C384A78DB39B}" destId="{811022F7-3299-4D76-B187-9F35BD6B54B8}" srcOrd="0" destOrd="0" presId="urn:microsoft.com/office/officeart/2018/5/layout/CenteredIconLabelDescriptionList"/>
    <dgm:cxn modelId="{35BEAA3B-9E80-4E6B-A996-B6BBADE59981}" srcId="{6CBFE1C5-C24D-4608-A8B0-D66D2EFBF556}" destId="{B62F818A-44FA-41BB-B2F8-F099D8043E0C}" srcOrd="2" destOrd="0" parTransId="{3EB7DB4E-F713-4D46-BB8D-A4908DB9FB40}" sibTransId="{F705F4B3-9762-4415-BE97-7CB002D622F6}"/>
    <dgm:cxn modelId="{A4423540-F67D-4729-A42A-FBC1835877A0}" srcId="{24C3BD01-842D-457B-A730-A83035C7B5C1}" destId="{5029B69E-4186-49E6-8C67-248325CD2B71}" srcOrd="4" destOrd="0" parTransId="{DCCB85E7-49D7-4678-9093-F0C38D1892A0}" sibTransId="{66F0A7F2-CFBD-4FB3-A7CE-5EB347D6F30A}"/>
    <dgm:cxn modelId="{D2FA5D5B-371F-41BA-96EF-ADD7D38DE09A}" srcId="{24C3BD01-842D-457B-A730-A83035C7B5C1}" destId="{76B490AA-2912-484F-B777-A4D435833BE1}" srcOrd="2" destOrd="0" parTransId="{E9EA3819-0998-4CD4-8713-3EC53CE22B12}" sibTransId="{507FE1E5-0059-4541-AE6D-E0D6A02B7978}"/>
    <dgm:cxn modelId="{43898D5B-CE52-4ADA-8549-569DB78BF363}" srcId="{24C3BD01-842D-457B-A730-A83035C7B5C1}" destId="{DADFA019-F94B-49C7-8B22-37B5F5AE0460}" srcOrd="6" destOrd="0" parTransId="{342E4A58-F468-4D5A-9862-F1B71DB9C503}" sibTransId="{9E583FC1-19B4-4490-B67F-7C7D353A61D9}"/>
    <dgm:cxn modelId="{A97C515C-4363-4DE5-B97E-BEDC4D6D82F7}" srcId="{6CBFE1C5-C24D-4608-A8B0-D66D2EFBF556}" destId="{A6139979-CA18-4347-87B2-10D58317BE32}" srcOrd="0" destOrd="0" parTransId="{7727E534-2EDA-4E56-AE4E-DE8A70762C6B}" sibTransId="{0135405F-BE7E-44B2-92FA-7C5BD0EA9440}"/>
    <dgm:cxn modelId="{2971A361-D3C5-4EB6-BA0C-25C40DD2E933}" srcId="{24C3BD01-842D-457B-A730-A83035C7B5C1}" destId="{2D3262A7-245E-4F07-87F8-50514CC2F7EA}" srcOrd="3" destOrd="0" parTransId="{E0E5BA1B-E406-4C16-A1D3-C57CB72AA2F0}" sibTransId="{6465E478-6499-4A68-8BEF-F1A031E439B5}"/>
    <dgm:cxn modelId="{35328B43-D3A1-4838-A1C2-6C7D81CD1A88}" type="presOf" srcId="{76803F5F-1959-4DD1-A247-7A666D0CB251}" destId="{FCAA6419-DBF7-4E69-8B8F-DD6F8D5B04B7}" srcOrd="0" destOrd="0" presId="urn:microsoft.com/office/officeart/2018/5/layout/CenteredIconLabelDescriptionList"/>
    <dgm:cxn modelId="{184C7464-CDF7-4D48-AC2A-959B05EA3B97}" type="presOf" srcId="{F5B3D776-E04E-4166-B400-91446EC124CB}" destId="{58ABAAFB-1306-44FA-997B-5FD5230ADF78}" srcOrd="0" destOrd="1" presId="urn:microsoft.com/office/officeart/2018/5/layout/CenteredIconLabelDescriptionList"/>
    <dgm:cxn modelId="{D3E3594A-4BAB-42BB-A1FC-45509B2AFE57}" type="presOf" srcId="{B62F818A-44FA-41BB-B2F8-F099D8043E0C}" destId="{0DA96213-725D-4743-902A-C802E38F6B0B}" srcOrd="0" destOrd="3" presId="urn:microsoft.com/office/officeart/2018/5/layout/CenteredIconLabelDescriptionList"/>
    <dgm:cxn modelId="{5405FC6A-A883-4513-AAC4-23D0924BB160}" srcId="{24C3BD01-842D-457B-A730-A83035C7B5C1}" destId="{45F9F219-E2EB-41E5-9006-4FFCD56400FE}" srcOrd="1" destOrd="0" parTransId="{002E7BA3-905F-45F9-86D9-3756E4CD9065}" sibTransId="{FF7F0648-AADF-48E2-8F59-7B000501EDA8}"/>
    <dgm:cxn modelId="{5685A956-C490-496C-8407-552545B9044A}" type="presOf" srcId="{A6139979-CA18-4347-87B2-10D58317BE32}" destId="{0DA96213-725D-4743-902A-C802E38F6B0B}" srcOrd="0" destOrd="1" presId="urn:microsoft.com/office/officeart/2018/5/layout/CenteredIconLabelDescriptionList"/>
    <dgm:cxn modelId="{968FF379-5C26-4B11-919F-D3EE332BFE45}" type="presOf" srcId="{6CBFE1C5-C24D-4608-A8B0-D66D2EFBF556}" destId="{0DA96213-725D-4743-902A-C802E38F6B0B}" srcOrd="0" destOrd="0" presId="urn:microsoft.com/office/officeart/2018/5/layout/CenteredIconLabelDescriptionList"/>
    <dgm:cxn modelId="{BAFA3B7D-90CD-4050-9662-B1547C89CF62}" srcId="{C2237EF4-C49A-4AED-9F63-C384A78DB39B}" destId="{5AD7B8AD-714C-4D4A-8BB7-2BA67A9E0F78}" srcOrd="0" destOrd="0" parTransId="{7FC4E644-C854-4B94-9F3E-3E45242EC6D1}" sibTransId="{B8175746-EC4F-453C-9191-B866D44E96FD}"/>
    <dgm:cxn modelId="{5DB5447E-620C-40D0-9B15-FC28AD9A8D94}" srcId="{6CBFE1C5-C24D-4608-A8B0-D66D2EFBF556}" destId="{7181AFA0-4F75-4FE3-899F-10D50EE37AE0}" srcOrd="8" destOrd="0" parTransId="{C1513659-36F3-47D7-966D-4F91FF618F3D}" sibTransId="{079112DC-DC51-43A8-82BA-6E2795D92886}"/>
    <dgm:cxn modelId="{D9579283-F54C-4F7F-A4E7-C36FBEE543E4}" type="presOf" srcId="{C5FCDDC4-2D04-4D68-925D-9E66E533F04F}" destId="{0DA96213-725D-4743-902A-C802E38F6B0B}" srcOrd="0" destOrd="8" presId="urn:microsoft.com/office/officeart/2018/5/layout/CenteredIconLabelDescriptionList"/>
    <dgm:cxn modelId="{F80A7189-D4A4-4B1D-B290-37AFECBD4BD7}" srcId="{76803F5F-1959-4DD1-A247-7A666D0CB251}" destId="{E312AD19-C419-43B8-A2FF-E09B4D3571E7}" srcOrd="1" destOrd="0" parTransId="{7C47F9B7-5F18-4505-A376-42EA9F5119D1}" sibTransId="{1422EB46-3B06-4B20-8170-2F6083A8234C}"/>
    <dgm:cxn modelId="{9961B28A-F434-4273-8894-8C1AD46A16D6}" type="presOf" srcId="{76B490AA-2912-484F-B777-A4D435833BE1}" destId="{58ABAAFB-1306-44FA-997B-5FD5230ADF78}" srcOrd="0" destOrd="3" presId="urn:microsoft.com/office/officeart/2018/5/layout/CenteredIconLabelDescriptionList"/>
    <dgm:cxn modelId="{9FF0E59E-6C7F-4864-BF49-3C228AE15895}" srcId="{C2237EF4-C49A-4AED-9F63-C384A78DB39B}" destId="{76803F5F-1959-4DD1-A247-7A666D0CB251}" srcOrd="1" destOrd="0" parTransId="{691223C2-CA42-428E-8ACE-A122C0D78D06}" sibTransId="{1B958982-2010-4F25-B9C4-F7C7ADCB2D88}"/>
    <dgm:cxn modelId="{456EECA1-831D-41BC-98CA-C3F19F53426C}" srcId="{6CBFE1C5-C24D-4608-A8B0-D66D2EFBF556}" destId="{2DD0933E-1536-4F25-BC45-268B0F8AAD2E}" srcOrd="4" destOrd="0" parTransId="{94861B69-6BEF-4341-B984-6E3A8BD3DEF3}" sibTransId="{2C6996D1-B1C3-4C43-9F02-AE990CEBF277}"/>
    <dgm:cxn modelId="{7692FCA1-D994-42E2-A72D-1C59885B5338}" type="presOf" srcId="{5029B69E-4186-49E6-8C67-248325CD2B71}" destId="{58ABAAFB-1306-44FA-997B-5FD5230ADF78}" srcOrd="0" destOrd="5" presId="urn:microsoft.com/office/officeart/2018/5/layout/CenteredIconLabelDescriptionList"/>
    <dgm:cxn modelId="{836144A8-B4EC-47E4-8EFC-AD8E85082511}" srcId="{6CBFE1C5-C24D-4608-A8B0-D66D2EFBF556}" destId="{23EB8E50-200A-4F49-BE87-0BA64AAFC811}" srcOrd="3" destOrd="0" parTransId="{15B683FE-DFB6-4E1E-AF10-8842FB90FFD3}" sibTransId="{8051A906-1074-47DC-84F6-36E510B723AB}"/>
    <dgm:cxn modelId="{C36890AE-3D9B-4331-9F62-3D5A7F0F386A}" srcId="{6CBFE1C5-C24D-4608-A8B0-D66D2EFBF556}" destId="{7B0C3FB7-9522-4378-A5BA-9D9BC11FF2F7}" srcOrd="6" destOrd="0" parTransId="{045EE958-7ADB-4BD8-9730-A8D925AB125C}" sibTransId="{49501579-8553-4325-BBE3-D7392E1944D0}"/>
    <dgm:cxn modelId="{F51539BC-1BE7-4334-83BD-AA75A313E4D1}" type="presOf" srcId="{5AD7B8AD-714C-4D4A-8BB7-2BA67A9E0F78}" destId="{CD84925B-E8C2-4838-8C0B-AF776E794AD6}" srcOrd="0" destOrd="0" presId="urn:microsoft.com/office/officeart/2018/5/layout/CenteredIconLabelDescriptionList"/>
    <dgm:cxn modelId="{61BE4DC4-20BE-4EC2-880B-67BC5E849EF6}" type="presOf" srcId="{23EB8E50-200A-4F49-BE87-0BA64AAFC811}" destId="{0DA96213-725D-4743-902A-C802E38F6B0B}" srcOrd="0" destOrd="4" presId="urn:microsoft.com/office/officeart/2018/5/layout/CenteredIconLabelDescriptionList"/>
    <dgm:cxn modelId="{3CFF6EC7-C9C7-4B08-9B89-CE809EE69C1F}" type="presOf" srcId="{45F9F219-E2EB-41E5-9006-4FFCD56400FE}" destId="{58ABAAFB-1306-44FA-997B-5FD5230ADF78}" srcOrd="0" destOrd="2" presId="urn:microsoft.com/office/officeart/2018/5/layout/CenteredIconLabelDescriptionList"/>
    <dgm:cxn modelId="{99BC53D1-6E62-49D0-9284-16BAAC1050FB}" type="presOf" srcId="{7181AFA0-4F75-4FE3-899F-10D50EE37AE0}" destId="{0DA96213-725D-4743-902A-C802E38F6B0B}" srcOrd="0" destOrd="9" presId="urn:microsoft.com/office/officeart/2018/5/layout/CenteredIconLabelDescriptionList"/>
    <dgm:cxn modelId="{35E614D2-8791-465C-A3EA-47FCF3B5E052}" srcId="{6CBFE1C5-C24D-4608-A8B0-D66D2EFBF556}" destId="{F59683D2-0822-4C7E-A168-D0ECBE4B032D}" srcOrd="5" destOrd="0" parTransId="{FBB52CCE-1D3A-414F-8DD2-FDF976262088}" sibTransId="{DD8423AB-1BB0-4CA3-9937-89D6EBC1A3D6}"/>
    <dgm:cxn modelId="{1516C6EB-045C-4ED3-92EF-46C071A3AA31}" type="presOf" srcId="{2D3262A7-245E-4F07-87F8-50514CC2F7EA}" destId="{58ABAAFB-1306-44FA-997B-5FD5230ADF78}" srcOrd="0" destOrd="4" presId="urn:microsoft.com/office/officeart/2018/5/layout/CenteredIconLabelDescriptionList"/>
    <dgm:cxn modelId="{326448EC-6C6C-429C-9841-F7ADE8EA81E7}" srcId="{6CBFE1C5-C24D-4608-A8B0-D66D2EFBF556}" destId="{C5FCDDC4-2D04-4D68-925D-9E66E533F04F}" srcOrd="7" destOrd="0" parTransId="{078B9B44-72EE-4365-ABEE-4E3508CAC678}" sibTransId="{F5330D07-CC72-4EC1-8F62-00B793F5B70A}"/>
    <dgm:cxn modelId="{B6EB72EF-6FA9-41D0-AC81-18EA087D5CE8}" srcId="{24C3BD01-842D-457B-A730-A83035C7B5C1}" destId="{F5B3D776-E04E-4166-B400-91446EC124CB}" srcOrd="0" destOrd="0" parTransId="{F9A93CCC-6175-4689-9204-AB786F063173}" sibTransId="{AC6D72C0-E249-4CD7-A35E-662855632E76}"/>
    <dgm:cxn modelId="{B593E5F6-DEDB-4FC0-B9CC-7114B8DFBC61}" srcId="{76803F5F-1959-4DD1-A247-7A666D0CB251}" destId="{24C3BD01-842D-457B-A730-A83035C7B5C1}" srcOrd="0" destOrd="0" parTransId="{3F8AE18B-1BA8-495D-ADC1-037A21D8BF0E}" sibTransId="{F80AC8B3-2851-4C45-B011-C75330AD8869}"/>
    <dgm:cxn modelId="{D1CB6DF9-DA62-4394-AE7D-A8A4FF2EC224}" srcId="{24C3BD01-842D-457B-A730-A83035C7B5C1}" destId="{082EAE8A-012B-4380-B39D-A2EADF432E53}" srcOrd="5" destOrd="0" parTransId="{C6816A54-2436-4E2B-B3A1-1346B20DAF33}" sibTransId="{4BC36303-A2F3-4AD9-BD32-19BD40C8F6C7}"/>
    <dgm:cxn modelId="{D3F321FF-53B3-450F-8CF3-EFC2B0A98504}" type="presOf" srcId="{24C3BD01-842D-457B-A730-A83035C7B5C1}" destId="{58ABAAFB-1306-44FA-997B-5FD5230ADF78}" srcOrd="0" destOrd="0" presId="urn:microsoft.com/office/officeart/2018/5/layout/CenteredIconLabelDescriptionList"/>
    <dgm:cxn modelId="{BC574EBA-35F5-4FDD-82EC-60DFEF71B08B}" type="presParOf" srcId="{811022F7-3299-4D76-B187-9F35BD6B54B8}" destId="{699853DE-D613-4889-B6A7-5196A204158E}" srcOrd="0" destOrd="0" presId="urn:microsoft.com/office/officeart/2018/5/layout/CenteredIconLabelDescriptionList"/>
    <dgm:cxn modelId="{FE7821BF-63FD-44C7-B58A-176FA165E765}" type="presParOf" srcId="{699853DE-D613-4889-B6A7-5196A204158E}" destId="{3899145F-858E-44DB-BB90-384ADAC7DF36}" srcOrd="0" destOrd="0" presId="urn:microsoft.com/office/officeart/2018/5/layout/CenteredIconLabelDescriptionList"/>
    <dgm:cxn modelId="{14ADA37F-ED79-43D0-8095-9C50F49D386B}" type="presParOf" srcId="{699853DE-D613-4889-B6A7-5196A204158E}" destId="{EE2CBFA6-3C77-4567-BAE3-EF6C7253AFBC}" srcOrd="1" destOrd="0" presId="urn:microsoft.com/office/officeart/2018/5/layout/CenteredIconLabelDescriptionList"/>
    <dgm:cxn modelId="{0760E8EB-1FFD-4BE1-9261-2D4151A44B7D}" type="presParOf" srcId="{699853DE-D613-4889-B6A7-5196A204158E}" destId="{CD84925B-E8C2-4838-8C0B-AF776E794AD6}" srcOrd="2" destOrd="0" presId="urn:microsoft.com/office/officeart/2018/5/layout/CenteredIconLabelDescriptionList"/>
    <dgm:cxn modelId="{627A313A-B0EC-4C28-8774-88F1AED6B3A7}" type="presParOf" srcId="{699853DE-D613-4889-B6A7-5196A204158E}" destId="{92E9C79E-7316-4849-A1D2-ACB53C019F23}" srcOrd="3" destOrd="0" presId="urn:microsoft.com/office/officeart/2018/5/layout/CenteredIconLabelDescriptionList"/>
    <dgm:cxn modelId="{EC9D110D-B294-452B-8949-A516F7E2025F}" type="presParOf" srcId="{699853DE-D613-4889-B6A7-5196A204158E}" destId="{0DA96213-725D-4743-902A-C802E38F6B0B}" srcOrd="4" destOrd="0" presId="urn:microsoft.com/office/officeart/2018/5/layout/CenteredIconLabelDescriptionList"/>
    <dgm:cxn modelId="{AFB1FC06-44AB-4CA6-8FF4-FAB92915AC4E}" type="presParOf" srcId="{811022F7-3299-4D76-B187-9F35BD6B54B8}" destId="{E2A757C6-358B-4C91-AAA7-B3725799C2D0}" srcOrd="1" destOrd="0" presId="urn:microsoft.com/office/officeart/2018/5/layout/CenteredIconLabelDescriptionList"/>
    <dgm:cxn modelId="{82C0F3B1-5F65-4D91-A6B4-D2C558069D45}" type="presParOf" srcId="{811022F7-3299-4D76-B187-9F35BD6B54B8}" destId="{9C214511-F3B5-415A-B333-02BEA30611A4}" srcOrd="2" destOrd="0" presId="urn:microsoft.com/office/officeart/2018/5/layout/CenteredIconLabelDescriptionList"/>
    <dgm:cxn modelId="{8337649D-1AFD-48B8-8F58-B6A5AF577BC5}" type="presParOf" srcId="{9C214511-F3B5-415A-B333-02BEA30611A4}" destId="{E54AFC95-C850-4576-BF01-23792EFE09B6}" srcOrd="0" destOrd="0" presId="urn:microsoft.com/office/officeart/2018/5/layout/CenteredIconLabelDescriptionList"/>
    <dgm:cxn modelId="{2E1D6304-F5D4-4999-A4FD-5A2B894570B8}" type="presParOf" srcId="{9C214511-F3B5-415A-B333-02BEA30611A4}" destId="{A1BD06F5-E874-488F-8A06-FA3739C0B926}" srcOrd="1" destOrd="0" presId="urn:microsoft.com/office/officeart/2018/5/layout/CenteredIconLabelDescriptionList"/>
    <dgm:cxn modelId="{678D8003-969B-4EF7-8D3C-0952C98BEDA4}" type="presParOf" srcId="{9C214511-F3B5-415A-B333-02BEA30611A4}" destId="{FCAA6419-DBF7-4E69-8B8F-DD6F8D5B04B7}" srcOrd="2" destOrd="0" presId="urn:microsoft.com/office/officeart/2018/5/layout/CenteredIconLabelDescriptionList"/>
    <dgm:cxn modelId="{8ACFB0CC-92A8-4DE5-A930-C96DCD0425A5}" type="presParOf" srcId="{9C214511-F3B5-415A-B333-02BEA30611A4}" destId="{96EF4A24-C34D-4430-ACEB-75A8EE8725F2}" srcOrd="3" destOrd="0" presId="urn:microsoft.com/office/officeart/2018/5/layout/CenteredIconLabelDescriptionList"/>
    <dgm:cxn modelId="{000E0746-76EA-4969-B962-3303170698FA}" type="presParOf" srcId="{9C214511-F3B5-415A-B333-02BEA30611A4}" destId="{58ABAAFB-1306-44FA-997B-5FD5230ADF7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2345C-FAF9-4C52-8DE8-8020BE74418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8BAE5BF-7FF7-494B-A34A-C83C222A20EE}">
      <dgm:prSet/>
      <dgm:spPr/>
      <dgm:t>
        <a:bodyPr/>
        <a:lstStyle/>
        <a:p>
          <a:pPr>
            <a:lnSpc>
              <a:spcPct val="100000"/>
            </a:lnSpc>
          </a:pPr>
          <a:r>
            <a:rPr lang="en-US"/>
            <a:t>To simplify and enhance the convenience of voting</a:t>
          </a:r>
        </a:p>
      </dgm:t>
    </dgm:pt>
    <dgm:pt modelId="{25935033-085F-4188-B47C-F9F4F05A691D}" type="parTrans" cxnId="{2DDC3CC2-A757-43D2-BAF7-A36C58DEDB2E}">
      <dgm:prSet/>
      <dgm:spPr/>
      <dgm:t>
        <a:bodyPr/>
        <a:lstStyle/>
        <a:p>
          <a:endParaRPr lang="en-US"/>
        </a:p>
      </dgm:t>
    </dgm:pt>
    <dgm:pt modelId="{A757F253-293E-4D4D-812B-2D9229DF5302}" type="sibTrans" cxnId="{2DDC3CC2-A757-43D2-BAF7-A36C58DEDB2E}">
      <dgm:prSet/>
      <dgm:spPr/>
      <dgm:t>
        <a:bodyPr/>
        <a:lstStyle/>
        <a:p>
          <a:pPr>
            <a:lnSpc>
              <a:spcPct val="100000"/>
            </a:lnSpc>
          </a:pPr>
          <a:endParaRPr lang="en-US"/>
        </a:p>
      </dgm:t>
    </dgm:pt>
    <dgm:pt modelId="{B3080EB5-78E1-4B48-BFBC-DDEB5E9254E5}">
      <dgm:prSet/>
      <dgm:spPr/>
      <dgm:t>
        <a:bodyPr/>
        <a:lstStyle/>
        <a:p>
          <a:pPr>
            <a:lnSpc>
              <a:spcPct val="100000"/>
            </a:lnSpc>
          </a:pPr>
          <a:r>
            <a:rPr lang="en-US"/>
            <a:t>To provide details to students about their enrollment request status through email.</a:t>
          </a:r>
        </a:p>
      </dgm:t>
    </dgm:pt>
    <dgm:pt modelId="{44F727A4-8B1C-4844-A469-AAF4BAF3C2ED}" type="parTrans" cxnId="{B2915C9A-4947-4B3B-9DCF-75621AD000F9}">
      <dgm:prSet/>
      <dgm:spPr/>
      <dgm:t>
        <a:bodyPr/>
        <a:lstStyle/>
        <a:p>
          <a:endParaRPr lang="en-US"/>
        </a:p>
      </dgm:t>
    </dgm:pt>
    <dgm:pt modelId="{8F2C8CC8-14FF-4598-ABB9-16F34A9035F9}" type="sibTrans" cxnId="{B2915C9A-4947-4B3B-9DCF-75621AD000F9}">
      <dgm:prSet/>
      <dgm:spPr/>
      <dgm:t>
        <a:bodyPr/>
        <a:lstStyle/>
        <a:p>
          <a:pPr>
            <a:lnSpc>
              <a:spcPct val="100000"/>
            </a:lnSpc>
          </a:pPr>
          <a:endParaRPr lang="en-US"/>
        </a:p>
      </dgm:t>
    </dgm:pt>
    <dgm:pt modelId="{91FF3AAE-7564-4B99-9059-EB6C71B4FABC}">
      <dgm:prSet/>
      <dgm:spPr/>
      <dgm:t>
        <a:bodyPr/>
        <a:lstStyle/>
        <a:p>
          <a:pPr>
            <a:lnSpc>
              <a:spcPct val="100000"/>
            </a:lnSpc>
          </a:pPr>
          <a:r>
            <a:rPr lang="en-US"/>
            <a:t>To increasing</a:t>
          </a:r>
          <a:r>
            <a:rPr lang="en-US" b="1"/>
            <a:t> </a:t>
          </a:r>
          <a:r>
            <a:rPr lang="en-US"/>
            <a:t>voter</a:t>
          </a:r>
          <a:r>
            <a:rPr lang="en-US" b="1"/>
            <a:t> </a:t>
          </a:r>
          <a:r>
            <a:rPr lang="en-US"/>
            <a:t>turnout  </a:t>
          </a:r>
        </a:p>
      </dgm:t>
    </dgm:pt>
    <dgm:pt modelId="{E30A3EBB-3B02-4A15-9FD3-FC5F70DF4FEF}" type="parTrans" cxnId="{F871D34E-CC59-4B91-818D-1D0A7EF0BDA0}">
      <dgm:prSet/>
      <dgm:spPr/>
      <dgm:t>
        <a:bodyPr/>
        <a:lstStyle/>
        <a:p>
          <a:endParaRPr lang="en-US"/>
        </a:p>
      </dgm:t>
    </dgm:pt>
    <dgm:pt modelId="{55FEE19C-EAFF-4274-A33D-E8882AA6334F}" type="sibTrans" cxnId="{F871D34E-CC59-4B91-818D-1D0A7EF0BDA0}">
      <dgm:prSet/>
      <dgm:spPr/>
      <dgm:t>
        <a:bodyPr/>
        <a:lstStyle/>
        <a:p>
          <a:pPr>
            <a:lnSpc>
              <a:spcPct val="100000"/>
            </a:lnSpc>
          </a:pPr>
          <a:endParaRPr lang="en-US"/>
        </a:p>
      </dgm:t>
    </dgm:pt>
    <dgm:pt modelId="{0B9C6974-AB7D-4EC8-8537-5879EDED8556}">
      <dgm:prSet/>
      <dgm:spPr/>
      <dgm:t>
        <a:bodyPr/>
        <a:lstStyle/>
        <a:p>
          <a:pPr>
            <a:lnSpc>
              <a:spcPct val="100000"/>
            </a:lnSpc>
          </a:pPr>
          <a:r>
            <a:rPr lang="en-US"/>
            <a:t>To improve the accuracy and efficiency</a:t>
          </a:r>
        </a:p>
      </dgm:t>
    </dgm:pt>
    <dgm:pt modelId="{3647F653-4754-457D-9926-47675D9A7FCA}" type="parTrans" cxnId="{D1FB594C-845B-4831-96DD-668427986762}">
      <dgm:prSet/>
      <dgm:spPr/>
      <dgm:t>
        <a:bodyPr/>
        <a:lstStyle/>
        <a:p>
          <a:endParaRPr lang="en-US"/>
        </a:p>
      </dgm:t>
    </dgm:pt>
    <dgm:pt modelId="{99F0E416-9BBC-494D-B2A4-9F8E400DC1D9}" type="sibTrans" cxnId="{D1FB594C-845B-4831-96DD-668427986762}">
      <dgm:prSet/>
      <dgm:spPr/>
      <dgm:t>
        <a:bodyPr/>
        <a:lstStyle/>
        <a:p>
          <a:endParaRPr lang="en-US"/>
        </a:p>
      </dgm:t>
    </dgm:pt>
    <dgm:pt modelId="{88D95EDE-2262-4BCF-B3F4-1E36156E2331}" type="pres">
      <dgm:prSet presAssocID="{5B02345C-FAF9-4C52-8DE8-8020BE744186}" presName="root" presStyleCnt="0">
        <dgm:presLayoutVars>
          <dgm:dir/>
          <dgm:resizeHandles val="exact"/>
        </dgm:presLayoutVars>
      </dgm:prSet>
      <dgm:spPr/>
    </dgm:pt>
    <dgm:pt modelId="{E16FFFA2-65CE-4434-AEF7-E0652B70AD46}" type="pres">
      <dgm:prSet presAssocID="{5B02345C-FAF9-4C52-8DE8-8020BE744186}" presName="container" presStyleCnt="0">
        <dgm:presLayoutVars>
          <dgm:dir/>
          <dgm:resizeHandles val="exact"/>
        </dgm:presLayoutVars>
      </dgm:prSet>
      <dgm:spPr/>
    </dgm:pt>
    <dgm:pt modelId="{BFAF9C1B-4289-4C36-AA53-4837CB4FDCCF}" type="pres">
      <dgm:prSet presAssocID="{48BAE5BF-7FF7-494B-A34A-C83C222A20EE}" presName="compNode" presStyleCnt="0"/>
      <dgm:spPr/>
    </dgm:pt>
    <dgm:pt modelId="{E47D6591-3C23-4FAE-B591-4BC1B3DDB2BA}" type="pres">
      <dgm:prSet presAssocID="{48BAE5BF-7FF7-494B-A34A-C83C222A20EE}" presName="iconBgRect" presStyleLbl="bgShp" presStyleIdx="0" presStyleCnt="4"/>
      <dgm:spPr/>
    </dgm:pt>
    <dgm:pt modelId="{0BE1F2EF-FBE3-4117-8BC7-86A8279E6B4E}" type="pres">
      <dgm:prSet presAssocID="{48BAE5BF-7FF7-494B-A34A-C83C222A20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F5819EF-A28C-472E-8CBB-6E18D0FE7987}" type="pres">
      <dgm:prSet presAssocID="{48BAE5BF-7FF7-494B-A34A-C83C222A20EE}" presName="spaceRect" presStyleCnt="0"/>
      <dgm:spPr/>
    </dgm:pt>
    <dgm:pt modelId="{70A75753-A7E8-4E31-B667-D7D6FCFE924D}" type="pres">
      <dgm:prSet presAssocID="{48BAE5BF-7FF7-494B-A34A-C83C222A20EE}" presName="textRect" presStyleLbl="revTx" presStyleIdx="0" presStyleCnt="4">
        <dgm:presLayoutVars>
          <dgm:chMax val="1"/>
          <dgm:chPref val="1"/>
        </dgm:presLayoutVars>
      </dgm:prSet>
      <dgm:spPr/>
    </dgm:pt>
    <dgm:pt modelId="{BC033DE2-BA77-45F4-A602-2E1FA7DC69B6}" type="pres">
      <dgm:prSet presAssocID="{A757F253-293E-4D4D-812B-2D9229DF5302}" presName="sibTrans" presStyleLbl="sibTrans2D1" presStyleIdx="0" presStyleCnt="0"/>
      <dgm:spPr/>
    </dgm:pt>
    <dgm:pt modelId="{35015A49-EE01-45AB-9A39-4E697755DCB4}" type="pres">
      <dgm:prSet presAssocID="{B3080EB5-78E1-4B48-BFBC-DDEB5E9254E5}" presName="compNode" presStyleCnt="0"/>
      <dgm:spPr/>
    </dgm:pt>
    <dgm:pt modelId="{DC24A106-7FCA-42A4-B6FD-1FE2A0661F7C}" type="pres">
      <dgm:prSet presAssocID="{B3080EB5-78E1-4B48-BFBC-DDEB5E9254E5}" presName="iconBgRect" presStyleLbl="bgShp" presStyleIdx="1" presStyleCnt="4"/>
      <dgm:spPr/>
    </dgm:pt>
    <dgm:pt modelId="{ED0D7BAD-2121-41D9-B4BF-675EA178A4C9}" type="pres">
      <dgm:prSet presAssocID="{B3080EB5-78E1-4B48-BFBC-DDEB5E9254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4A8154A0-2ADA-4726-B359-8D5A3085E347}" type="pres">
      <dgm:prSet presAssocID="{B3080EB5-78E1-4B48-BFBC-DDEB5E9254E5}" presName="spaceRect" presStyleCnt="0"/>
      <dgm:spPr/>
    </dgm:pt>
    <dgm:pt modelId="{DB8A8A2C-F168-4420-ACA3-6D04E38E91BC}" type="pres">
      <dgm:prSet presAssocID="{B3080EB5-78E1-4B48-BFBC-DDEB5E9254E5}" presName="textRect" presStyleLbl="revTx" presStyleIdx="1" presStyleCnt="4">
        <dgm:presLayoutVars>
          <dgm:chMax val="1"/>
          <dgm:chPref val="1"/>
        </dgm:presLayoutVars>
      </dgm:prSet>
      <dgm:spPr/>
    </dgm:pt>
    <dgm:pt modelId="{7848B225-E494-4231-A41E-61B052994671}" type="pres">
      <dgm:prSet presAssocID="{8F2C8CC8-14FF-4598-ABB9-16F34A9035F9}" presName="sibTrans" presStyleLbl="sibTrans2D1" presStyleIdx="0" presStyleCnt="0"/>
      <dgm:spPr/>
    </dgm:pt>
    <dgm:pt modelId="{D7349D63-8DF8-4277-B2E1-52234B27CFF2}" type="pres">
      <dgm:prSet presAssocID="{91FF3AAE-7564-4B99-9059-EB6C71B4FABC}" presName="compNode" presStyleCnt="0"/>
      <dgm:spPr/>
    </dgm:pt>
    <dgm:pt modelId="{EC82E98A-5065-4473-8AC1-3128E8F9C3A6}" type="pres">
      <dgm:prSet presAssocID="{91FF3AAE-7564-4B99-9059-EB6C71B4FABC}" presName="iconBgRect" presStyleLbl="bgShp" presStyleIdx="2" presStyleCnt="4"/>
      <dgm:spPr/>
    </dgm:pt>
    <dgm:pt modelId="{EA21D133-85A4-4F9F-84BE-21F847E57F42}" type="pres">
      <dgm:prSet presAssocID="{91FF3AAE-7564-4B99-9059-EB6C71B4FA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DFA9CC93-92BE-4792-B631-7416FE67E4DE}" type="pres">
      <dgm:prSet presAssocID="{91FF3AAE-7564-4B99-9059-EB6C71B4FABC}" presName="spaceRect" presStyleCnt="0"/>
      <dgm:spPr/>
    </dgm:pt>
    <dgm:pt modelId="{B707E793-18C1-4BEA-9A45-C8C6CF6DFF24}" type="pres">
      <dgm:prSet presAssocID="{91FF3AAE-7564-4B99-9059-EB6C71B4FABC}" presName="textRect" presStyleLbl="revTx" presStyleIdx="2" presStyleCnt="4">
        <dgm:presLayoutVars>
          <dgm:chMax val="1"/>
          <dgm:chPref val="1"/>
        </dgm:presLayoutVars>
      </dgm:prSet>
      <dgm:spPr/>
    </dgm:pt>
    <dgm:pt modelId="{346C6A8E-7352-4FAE-B8E0-BC3D2DCD5E68}" type="pres">
      <dgm:prSet presAssocID="{55FEE19C-EAFF-4274-A33D-E8882AA6334F}" presName="sibTrans" presStyleLbl="sibTrans2D1" presStyleIdx="0" presStyleCnt="0"/>
      <dgm:spPr/>
    </dgm:pt>
    <dgm:pt modelId="{F2342170-2701-4FDB-8511-1FEEA83E8A0D}" type="pres">
      <dgm:prSet presAssocID="{0B9C6974-AB7D-4EC8-8537-5879EDED8556}" presName="compNode" presStyleCnt="0"/>
      <dgm:spPr/>
    </dgm:pt>
    <dgm:pt modelId="{2EDB954A-CB8C-4DF8-95B7-BA8AD6F28AD4}" type="pres">
      <dgm:prSet presAssocID="{0B9C6974-AB7D-4EC8-8537-5879EDED8556}" presName="iconBgRect" presStyleLbl="bgShp" presStyleIdx="3" presStyleCnt="4"/>
      <dgm:spPr/>
    </dgm:pt>
    <dgm:pt modelId="{B2B72F50-D602-4F93-94A1-0D7419797E6E}" type="pres">
      <dgm:prSet presAssocID="{0B9C6974-AB7D-4EC8-8537-5879EDED85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8206F253-695A-4F56-8F1F-88E5ED777F11}" type="pres">
      <dgm:prSet presAssocID="{0B9C6974-AB7D-4EC8-8537-5879EDED8556}" presName="spaceRect" presStyleCnt="0"/>
      <dgm:spPr/>
    </dgm:pt>
    <dgm:pt modelId="{B020E1BD-94E9-488A-A4E9-CAA3C76F3169}" type="pres">
      <dgm:prSet presAssocID="{0B9C6974-AB7D-4EC8-8537-5879EDED8556}" presName="textRect" presStyleLbl="revTx" presStyleIdx="3" presStyleCnt="4">
        <dgm:presLayoutVars>
          <dgm:chMax val="1"/>
          <dgm:chPref val="1"/>
        </dgm:presLayoutVars>
      </dgm:prSet>
      <dgm:spPr/>
    </dgm:pt>
  </dgm:ptLst>
  <dgm:cxnLst>
    <dgm:cxn modelId="{C640932F-DA7C-4120-A2B8-94C5C531B78E}" type="presOf" srcId="{0B9C6974-AB7D-4EC8-8537-5879EDED8556}" destId="{B020E1BD-94E9-488A-A4E9-CAA3C76F3169}" srcOrd="0" destOrd="0" presId="urn:microsoft.com/office/officeart/2018/2/layout/IconCircleList"/>
    <dgm:cxn modelId="{05AF623B-7311-4490-A5C3-C8A9A208EE47}" type="presOf" srcId="{A757F253-293E-4D4D-812B-2D9229DF5302}" destId="{BC033DE2-BA77-45F4-A602-2E1FA7DC69B6}" srcOrd="0" destOrd="0" presId="urn:microsoft.com/office/officeart/2018/2/layout/IconCircleList"/>
    <dgm:cxn modelId="{D1FB594C-845B-4831-96DD-668427986762}" srcId="{5B02345C-FAF9-4C52-8DE8-8020BE744186}" destId="{0B9C6974-AB7D-4EC8-8537-5879EDED8556}" srcOrd="3" destOrd="0" parTransId="{3647F653-4754-457D-9926-47675D9A7FCA}" sibTransId="{99F0E416-9BBC-494D-B2A4-9F8E400DC1D9}"/>
    <dgm:cxn modelId="{F871D34E-CC59-4B91-818D-1D0A7EF0BDA0}" srcId="{5B02345C-FAF9-4C52-8DE8-8020BE744186}" destId="{91FF3AAE-7564-4B99-9059-EB6C71B4FABC}" srcOrd="2" destOrd="0" parTransId="{E30A3EBB-3B02-4A15-9FD3-FC5F70DF4FEF}" sibTransId="{55FEE19C-EAFF-4274-A33D-E8882AA6334F}"/>
    <dgm:cxn modelId="{B2915C9A-4947-4B3B-9DCF-75621AD000F9}" srcId="{5B02345C-FAF9-4C52-8DE8-8020BE744186}" destId="{B3080EB5-78E1-4B48-BFBC-DDEB5E9254E5}" srcOrd="1" destOrd="0" parTransId="{44F727A4-8B1C-4844-A469-AAF4BAF3C2ED}" sibTransId="{8F2C8CC8-14FF-4598-ABB9-16F34A9035F9}"/>
    <dgm:cxn modelId="{B12D039F-1F44-4E84-AAC9-30F73A4F32DC}" type="presOf" srcId="{91FF3AAE-7564-4B99-9059-EB6C71B4FABC}" destId="{B707E793-18C1-4BEA-9A45-C8C6CF6DFF24}" srcOrd="0" destOrd="0" presId="urn:microsoft.com/office/officeart/2018/2/layout/IconCircleList"/>
    <dgm:cxn modelId="{DB4E05A4-BAEC-408F-97A0-E1AA83B4E102}" type="presOf" srcId="{48BAE5BF-7FF7-494B-A34A-C83C222A20EE}" destId="{70A75753-A7E8-4E31-B667-D7D6FCFE924D}" srcOrd="0" destOrd="0" presId="urn:microsoft.com/office/officeart/2018/2/layout/IconCircleList"/>
    <dgm:cxn modelId="{9BDAF8BE-3605-4D5D-9588-254EA781F3C0}" type="presOf" srcId="{B3080EB5-78E1-4B48-BFBC-DDEB5E9254E5}" destId="{DB8A8A2C-F168-4420-ACA3-6D04E38E91BC}" srcOrd="0" destOrd="0" presId="urn:microsoft.com/office/officeart/2018/2/layout/IconCircleList"/>
    <dgm:cxn modelId="{DC59B3C0-F9D7-4B94-828D-94C50F98A64D}" type="presOf" srcId="{8F2C8CC8-14FF-4598-ABB9-16F34A9035F9}" destId="{7848B225-E494-4231-A41E-61B052994671}" srcOrd="0" destOrd="0" presId="urn:microsoft.com/office/officeart/2018/2/layout/IconCircleList"/>
    <dgm:cxn modelId="{2DDC3CC2-A757-43D2-BAF7-A36C58DEDB2E}" srcId="{5B02345C-FAF9-4C52-8DE8-8020BE744186}" destId="{48BAE5BF-7FF7-494B-A34A-C83C222A20EE}" srcOrd="0" destOrd="0" parTransId="{25935033-085F-4188-B47C-F9F4F05A691D}" sibTransId="{A757F253-293E-4D4D-812B-2D9229DF5302}"/>
    <dgm:cxn modelId="{610208D8-0B40-4483-AA0E-DB264DC911B7}" type="presOf" srcId="{55FEE19C-EAFF-4274-A33D-E8882AA6334F}" destId="{346C6A8E-7352-4FAE-B8E0-BC3D2DCD5E68}" srcOrd="0" destOrd="0" presId="urn:microsoft.com/office/officeart/2018/2/layout/IconCircleList"/>
    <dgm:cxn modelId="{8A4521F0-293B-4A6A-B5D2-AD53813794E9}" type="presOf" srcId="{5B02345C-FAF9-4C52-8DE8-8020BE744186}" destId="{88D95EDE-2262-4BCF-B3F4-1E36156E2331}" srcOrd="0" destOrd="0" presId="urn:microsoft.com/office/officeart/2018/2/layout/IconCircleList"/>
    <dgm:cxn modelId="{1C0BF7B6-BA48-4442-9E7A-46FF2179FF12}" type="presParOf" srcId="{88D95EDE-2262-4BCF-B3F4-1E36156E2331}" destId="{E16FFFA2-65CE-4434-AEF7-E0652B70AD46}" srcOrd="0" destOrd="0" presId="urn:microsoft.com/office/officeart/2018/2/layout/IconCircleList"/>
    <dgm:cxn modelId="{770EB085-F0F3-4656-8179-FAD4873C8522}" type="presParOf" srcId="{E16FFFA2-65CE-4434-AEF7-E0652B70AD46}" destId="{BFAF9C1B-4289-4C36-AA53-4837CB4FDCCF}" srcOrd="0" destOrd="0" presId="urn:microsoft.com/office/officeart/2018/2/layout/IconCircleList"/>
    <dgm:cxn modelId="{0435AB85-BA4D-4167-8457-BC5555A50518}" type="presParOf" srcId="{BFAF9C1B-4289-4C36-AA53-4837CB4FDCCF}" destId="{E47D6591-3C23-4FAE-B591-4BC1B3DDB2BA}" srcOrd="0" destOrd="0" presId="urn:microsoft.com/office/officeart/2018/2/layout/IconCircleList"/>
    <dgm:cxn modelId="{3D247773-783F-44DC-9454-072868E67EAA}" type="presParOf" srcId="{BFAF9C1B-4289-4C36-AA53-4837CB4FDCCF}" destId="{0BE1F2EF-FBE3-4117-8BC7-86A8279E6B4E}" srcOrd="1" destOrd="0" presId="urn:microsoft.com/office/officeart/2018/2/layout/IconCircleList"/>
    <dgm:cxn modelId="{98D81B21-EA05-4D4A-924F-232BB78AE4E8}" type="presParOf" srcId="{BFAF9C1B-4289-4C36-AA53-4837CB4FDCCF}" destId="{4F5819EF-A28C-472E-8CBB-6E18D0FE7987}" srcOrd="2" destOrd="0" presId="urn:microsoft.com/office/officeart/2018/2/layout/IconCircleList"/>
    <dgm:cxn modelId="{398C7EEC-8F37-4421-A754-444AD0740296}" type="presParOf" srcId="{BFAF9C1B-4289-4C36-AA53-4837CB4FDCCF}" destId="{70A75753-A7E8-4E31-B667-D7D6FCFE924D}" srcOrd="3" destOrd="0" presId="urn:microsoft.com/office/officeart/2018/2/layout/IconCircleList"/>
    <dgm:cxn modelId="{C4AB52F4-FB7E-4F8B-807E-9000EE42BA43}" type="presParOf" srcId="{E16FFFA2-65CE-4434-AEF7-E0652B70AD46}" destId="{BC033DE2-BA77-45F4-A602-2E1FA7DC69B6}" srcOrd="1" destOrd="0" presId="urn:microsoft.com/office/officeart/2018/2/layout/IconCircleList"/>
    <dgm:cxn modelId="{404081BB-585A-4F4A-BF79-A6125D304545}" type="presParOf" srcId="{E16FFFA2-65CE-4434-AEF7-E0652B70AD46}" destId="{35015A49-EE01-45AB-9A39-4E697755DCB4}" srcOrd="2" destOrd="0" presId="urn:microsoft.com/office/officeart/2018/2/layout/IconCircleList"/>
    <dgm:cxn modelId="{1E79C074-D8C2-4C7A-91B6-FCD92D7082D1}" type="presParOf" srcId="{35015A49-EE01-45AB-9A39-4E697755DCB4}" destId="{DC24A106-7FCA-42A4-B6FD-1FE2A0661F7C}" srcOrd="0" destOrd="0" presId="urn:microsoft.com/office/officeart/2018/2/layout/IconCircleList"/>
    <dgm:cxn modelId="{4D782D71-9FA2-43F4-A1D8-D5536D2651EF}" type="presParOf" srcId="{35015A49-EE01-45AB-9A39-4E697755DCB4}" destId="{ED0D7BAD-2121-41D9-B4BF-675EA178A4C9}" srcOrd="1" destOrd="0" presId="urn:microsoft.com/office/officeart/2018/2/layout/IconCircleList"/>
    <dgm:cxn modelId="{317491EB-CBDE-4A17-AD80-FB56FA568654}" type="presParOf" srcId="{35015A49-EE01-45AB-9A39-4E697755DCB4}" destId="{4A8154A0-2ADA-4726-B359-8D5A3085E347}" srcOrd="2" destOrd="0" presId="urn:microsoft.com/office/officeart/2018/2/layout/IconCircleList"/>
    <dgm:cxn modelId="{A9CA3F06-7041-404E-91B9-57B742CE2DEA}" type="presParOf" srcId="{35015A49-EE01-45AB-9A39-4E697755DCB4}" destId="{DB8A8A2C-F168-4420-ACA3-6D04E38E91BC}" srcOrd="3" destOrd="0" presId="urn:microsoft.com/office/officeart/2018/2/layout/IconCircleList"/>
    <dgm:cxn modelId="{1E1A5FA7-BEE3-4AD3-8DA7-DBE32744CFD9}" type="presParOf" srcId="{E16FFFA2-65CE-4434-AEF7-E0652B70AD46}" destId="{7848B225-E494-4231-A41E-61B052994671}" srcOrd="3" destOrd="0" presId="urn:microsoft.com/office/officeart/2018/2/layout/IconCircleList"/>
    <dgm:cxn modelId="{20496F0A-36ED-4BAE-B0CD-8C519CB8A7C0}" type="presParOf" srcId="{E16FFFA2-65CE-4434-AEF7-E0652B70AD46}" destId="{D7349D63-8DF8-4277-B2E1-52234B27CFF2}" srcOrd="4" destOrd="0" presId="urn:microsoft.com/office/officeart/2018/2/layout/IconCircleList"/>
    <dgm:cxn modelId="{046C3000-C06B-419D-9B1E-C3581E4F5293}" type="presParOf" srcId="{D7349D63-8DF8-4277-B2E1-52234B27CFF2}" destId="{EC82E98A-5065-4473-8AC1-3128E8F9C3A6}" srcOrd="0" destOrd="0" presId="urn:microsoft.com/office/officeart/2018/2/layout/IconCircleList"/>
    <dgm:cxn modelId="{D903E12C-B33E-48AE-A9C2-94B28CB37E44}" type="presParOf" srcId="{D7349D63-8DF8-4277-B2E1-52234B27CFF2}" destId="{EA21D133-85A4-4F9F-84BE-21F847E57F42}" srcOrd="1" destOrd="0" presId="urn:microsoft.com/office/officeart/2018/2/layout/IconCircleList"/>
    <dgm:cxn modelId="{2274B78D-ED22-40BA-A5EF-EAAD66551F94}" type="presParOf" srcId="{D7349D63-8DF8-4277-B2E1-52234B27CFF2}" destId="{DFA9CC93-92BE-4792-B631-7416FE67E4DE}" srcOrd="2" destOrd="0" presId="urn:microsoft.com/office/officeart/2018/2/layout/IconCircleList"/>
    <dgm:cxn modelId="{9C0C4A3F-6080-49C5-BE54-CF4B6E9DB0EF}" type="presParOf" srcId="{D7349D63-8DF8-4277-B2E1-52234B27CFF2}" destId="{B707E793-18C1-4BEA-9A45-C8C6CF6DFF24}" srcOrd="3" destOrd="0" presId="urn:microsoft.com/office/officeart/2018/2/layout/IconCircleList"/>
    <dgm:cxn modelId="{BF625300-B0CD-495B-AF5F-9150D7D74904}" type="presParOf" srcId="{E16FFFA2-65CE-4434-AEF7-E0652B70AD46}" destId="{346C6A8E-7352-4FAE-B8E0-BC3D2DCD5E68}" srcOrd="5" destOrd="0" presId="urn:microsoft.com/office/officeart/2018/2/layout/IconCircleList"/>
    <dgm:cxn modelId="{AE36A140-FEA5-4CF1-BB0A-2ADB56FFE124}" type="presParOf" srcId="{E16FFFA2-65CE-4434-AEF7-E0652B70AD46}" destId="{F2342170-2701-4FDB-8511-1FEEA83E8A0D}" srcOrd="6" destOrd="0" presId="urn:microsoft.com/office/officeart/2018/2/layout/IconCircleList"/>
    <dgm:cxn modelId="{18B36984-3B7C-4534-87CF-E9B0081B0147}" type="presParOf" srcId="{F2342170-2701-4FDB-8511-1FEEA83E8A0D}" destId="{2EDB954A-CB8C-4DF8-95B7-BA8AD6F28AD4}" srcOrd="0" destOrd="0" presId="urn:microsoft.com/office/officeart/2018/2/layout/IconCircleList"/>
    <dgm:cxn modelId="{9CBA5394-0031-4021-BD85-434411580D36}" type="presParOf" srcId="{F2342170-2701-4FDB-8511-1FEEA83E8A0D}" destId="{B2B72F50-D602-4F93-94A1-0D7419797E6E}" srcOrd="1" destOrd="0" presId="urn:microsoft.com/office/officeart/2018/2/layout/IconCircleList"/>
    <dgm:cxn modelId="{2FDC023D-A546-4CCB-8668-657AF17CCB6D}" type="presParOf" srcId="{F2342170-2701-4FDB-8511-1FEEA83E8A0D}" destId="{8206F253-695A-4F56-8F1F-88E5ED777F11}" srcOrd="2" destOrd="0" presId="urn:microsoft.com/office/officeart/2018/2/layout/IconCircleList"/>
    <dgm:cxn modelId="{F4260556-5A2F-4738-8B82-00F584E8C9E3}" type="presParOf" srcId="{F2342170-2701-4FDB-8511-1FEEA83E8A0D}" destId="{B020E1BD-94E9-488A-A4E9-CAA3C76F316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619587-83CD-4D5D-A335-605B6417DF1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0E3CCBD-1757-4068-BB3C-83FC874C716F}">
      <dgm:prSet/>
      <dgm:spPr/>
      <dgm:t>
        <a:bodyPr/>
        <a:lstStyle/>
        <a:p>
          <a:r>
            <a:rPr lang="en-US"/>
            <a:t>Unit Testing </a:t>
          </a:r>
        </a:p>
      </dgm:t>
    </dgm:pt>
    <dgm:pt modelId="{4D9A71DA-F8A9-490F-B481-DF596C510442}" type="parTrans" cxnId="{74F98FEE-976B-402A-A948-9F02E870FBB6}">
      <dgm:prSet/>
      <dgm:spPr/>
      <dgm:t>
        <a:bodyPr/>
        <a:lstStyle/>
        <a:p>
          <a:endParaRPr lang="en-US"/>
        </a:p>
      </dgm:t>
    </dgm:pt>
    <dgm:pt modelId="{3E4A2B19-A1F1-42AC-8C9C-67CAB4D6F4C7}" type="sibTrans" cxnId="{74F98FEE-976B-402A-A948-9F02E870FBB6}">
      <dgm:prSet/>
      <dgm:spPr/>
      <dgm:t>
        <a:bodyPr/>
        <a:lstStyle/>
        <a:p>
          <a:endParaRPr lang="en-US"/>
        </a:p>
      </dgm:t>
    </dgm:pt>
    <dgm:pt modelId="{7AF4E082-69E9-4621-BBED-7CEAAAB708C0}">
      <dgm:prSet/>
      <dgm:spPr/>
      <dgm:t>
        <a:bodyPr/>
        <a:lstStyle/>
        <a:p>
          <a:r>
            <a:rPr lang="en-US" dirty="0"/>
            <a:t>System Testing</a:t>
          </a:r>
        </a:p>
      </dgm:t>
    </dgm:pt>
    <dgm:pt modelId="{C3332A6D-AD19-4035-AC0D-C6933793F6E7}" type="parTrans" cxnId="{D2A391A8-9B82-427B-BC9E-662C0770AE58}">
      <dgm:prSet/>
      <dgm:spPr/>
      <dgm:t>
        <a:bodyPr/>
        <a:lstStyle/>
        <a:p>
          <a:endParaRPr lang="en-US"/>
        </a:p>
      </dgm:t>
    </dgm:pt>
    <dgm:pt modelId="{EC52DB48-9524-4E6A-964A-40F432C489BC}" type="sibTrans" cxnId="{D2A391A8-9B82-427B-BC9E-662C0770AE58}">
      <dgm:prSet/>
      <dgm:spPr/>
      <dgm:t>
        <a:bodyPr/>
        <a:lstStyle/>
        <a:p>
          <a:endParaRPr lang="en-US"/>
        </a:p>
      </dgm:t>
    </dgm:pt>
    <dgm:pt modelId="{A929B42D-1525-4C9B-8F21-CAD5CFDA9502}">
      <dgm:prSet/>
      <dgm:spPr/>
      <dgm:t>
        <a:bodyPr/>
        <a:lstStyle/>
        <a:p>
          <a:r>
            <a:rPr lang="en-US"/>
            <a:t>Unit Testing:</a:t>
          </a:r>
        </a:p>
      </dgm:t>
    </dgm:pt>
    <dgm:pt modelId="{B3160658-0FE5-4A84-9080-A4D537BA92C8}" type="parTrans" cxnId="{FD875B7A-F104-491B-981A-613F982E7ACE}">
      <dgm:prSet/>
      <dgm:spPr/>
      <dgm:t>
        <a:bodyPr/>
        <a:lstStyle/>
        <a:p>
          <a:endParaRPr lang="en-US"/>
        </a:p>
      </dgm:t>
    </dgm:pt>
    <dgm:pt modelId="{C168F209-18CF-4CED-A470-2CEA89E29446}" type="sibTrans" cxnId="{FD875B7A-F104-491B-981A-613F982E7ACE}">
      <dgm:prSet/>
      <dgm:spPr/>
      <dgm:t>
        <a:bodyPr/>
        <a:lstStyle/>
        <a:p>
          <a:endParaRPr lang="en-US"/>
        </a:p>
      </dgm:t>
    </dgm:pt>
    <dgm:pt modelId="{9BBBF4AA-00C3-413A-A43B-D3A00A7F9AED}">
      <dgm:prSet/>
      <dgm:spPr/>
      <dgm:t>
        <a:bodyPr/>
        <a:lstStyle/>
        <a:p>
          <a:r>
            <a:rPr lang="en-US" i="0" baseline="0"/>
            <a:t>- Registration form</a:t>
          </a:r>
          <a:endParaRPr lang="en-US"/>
        </a:p>
      </dgm:t>
    </dgm:pt>
    <dgm:pt modelId="{EBA91AA2-DBF1-47DB-82F4-501CB3E25AE4}" type="parTrans" cxnId="{7DCE390F-7FB7-4228-8AE8-18E32C955862}">
      <dgm:prSet/>
      <dgm:spPr/>
      <dgm:t>
        <a:bodyPr/>
        <a:lstStyle/>
        <a:p>
          <a:endParaRPr lang="en-US"/>
        </a:p>
      </dgm:t>
    </dgm:pt>
    <dgm:pt modelId="{C10920F9-7C7D-41F8-9BA3-ECC08B917BC0}" type="sibTrans" cxnId="{7DCE390F-7FB7-4228-8AE8-18E32C955862}">
      <dgm:prSet/>
      <dgm:spPr/>
      <dgm:t>
        <a:bodyPr/>
        <a:lstStyle/>
        <a:p>
          <a:endParaRPr lang="en-US"/>
        </a:p>
      </dgm:t>
    </dgm:pt>
    <dgm:pt modelId="{B7DC36CC-309D-4662-8179-6E1BD4512B60}">
      <dgm:prSet/>
      <dgm:spPr/>
      <dgm:t>
        <a:bodyPr/>
        <a:lstStyle/>
        <a:p>
          <a:r>
            <a:rPr lang="en-US" i="0" baseline="0"/>
            <a:t>- Login form</a:t>
          </a:r>
          <a:endParaRPr lang="en-US"/>
        </a:p>
      </dgm:t>
    </dgm:pt>
    <dgm:pt modelId="{E4C59C60-520B-4108-9350-C91E298BAB63}" type="parTrans" cxnId="{4FD6F679-C3DD-480D-B25E-E39E9F4D4DA5}">
      <dgm:prSet/>
      <dgm:spPr/>
      <dgm:t>
        <a:bodyPr/>
        <a:lstStyle/>
        <a:p>
          <a:endParaRPr lang="en-US"/>
        </a:p>
      </dgm:t>
    </dgm:pt>
    <dgm:pt modelId="{F423B0A2-9279-4826-97EF-B727C60E9996}" type="sibTrans" cxnId="{4FD6F679-C3DD-480D-B25E-E39E9F4D4DA5}">
      <dgm:prSet/>
      <dgm:spPr/>
      <dgm:t>
        <a:bodyPr/>
        <a:lstStyle/>
        <a:p>
          <a:endParaRPr lang="en-US"/>
        </a:p>
      </dgm:t>
    </dgm:pt>
    <dgm:pt modelId="{D51B7BB1-C890-47DD-AFC7-D1FDDD586A6A}">
      <dgm:prSet/>
      <dgm:spPr/>
      <dgm:t>
        <a:bodyPr/>
        <a:lstStyle/>
        <a:p>
          <a:r>
            <a:rPr lang="en-US" i="0" baseline="0" dirty="0"/>
            <a:t>- Candidate Form</a:t>
          </a:r>
          <a:endParaRPr lang="en-US" dirty="0"/>
        </a:p>
      </dgm:t>
    </dgm:pt>
    <dgm:pt modelId="{6AB6FD08-FF6B-4CC6-9A7F-6798EE367187}" type="parTrans" cxnId="{A85BA04B-AEB9-4835-9AB6-B43BC6FA24E5}">
      <dgm:prSet/>
      <dgm:spPr/>
      <dgm:t>
        <a:bodyPr/>
        <a:lstStyle/>
        <a:p>
          <a:endParaRPr lang="en-US"/>
        </a:p>
      </dgm:t>
    </dgm:pt>
    <dgm:pt modelId="{F6912302-7DA3-451E-95C8-604998C90413}" type="sibTrans" cxnId="{A85BA04B-AEB9-4835-9AB6-B43BC6FA24E5}">
      <dgm:prSet/>
      <dgm:spPr/>
      <dgm:t>
        <a:bodyPr/>
        <a:lstStyle/>
        <a:p>
          <a:endParaRPr lang="en-US"/>
        </a:p>
      </dgm:t>
    </dgm:pt>
    <dgm:pt modelId="{912AD80C-CD41-44C0-92A8-816889EE582C}">
      <dgm:prSet/>
      <dgm:spPr/>
      <dgm:t>
        <a:bodyPr/>
        <a:lstStyle/>
        <a:p>
          <a:endParaRPr lang="en-US" dirty="0"/>
        </a:p>
      </dgm:t>
    </dgm:pt>
    <dgm:pt modelId="{C399ABA8-A294-4FBD-86BA-F400126DD0D8}" type="parTrans" cxnId="{A5A212C0-8959-4B8D-8B33-60BCDCED85C9}">
      <dgm:prSet/>
      <dgm:spPr/>
      <dgm:t>
        <a:bodyPr/>
        <a:lstStyle/>
        <a:p>
          <a:endParaRPr lang="en-US"/>
        </a:p>
      </dgm:t>
    </dgm:pt>
    <dgm:pt modelId="{B6B1CD7A-93AF-4F39-8172-FE9514525D44}" type="sibTrans" cxnId="{A5A212C0-8959-4B8D-8B33-60BCDCED85C9}">
      <dgm:prSet/>
      <dgm:spPr/>
      <dgm:t>
        <a:bodyPr/>
        <a:lstStyle/>
        <a:p>
          <a:endParaRPr lang="en-US"/>
        </a:p>
      </dgm:t>
    </dgm:pt>
    <dgm:pt modelId="{54B4F6D7-B7CF-4709-A608-D6A4065D6D45}">
      <dgm:prSet/>
      <dgm:spPr/>
      <dgm:t>
        <a:bodyPr/>
        <a:lstStyle/>
        <a:p>
          <a:r>
            <a:rPr lang="en-US"/>
            <a:t>System Testing:</a:t>
          </a:r>
        </a:p>
      </dgm:t>
    </dgm:pt>
    <dgm:pt modelId="{437D4FE4-D80D-41DD-AE4E-56EA2633354A}" type="parTrans" cxnId="{37E5ADC8-8448-4279-B64B-B0FFC0B43188}">
      <dgm:prSet/>
      <dgm:spPr/>
      <dgm:t>
        <a:bodyPr/>
        <a:lstStyle/>
        <a:p>
          <a:endParaRPr lang="en-US"/>
        </a:p>
      </dgm:t>
    </dgm:pt>
    <dgm:pt modelId="{B815AFE1-63A1-4150-AE9B-1241704F1DAA}" type="sibTrans" cxnId="{37E5ADC8-8448-4279-B64B-B0FFC0B43188}">
      <dgm:prSet/>
      <dgm:spPr/>
      <dgm:t>
        <a:bodyPr/>
        <a:lstStyle/>
        <a:p>
          <a:endParaRPr lang="en-US"/>
        </a:p>
      </dgm:t>
    </dgm:pt>
    <dgm:pt modelId="{97C9BA55-25DC-4116-BBAB-EDBABA0FCE63}">
      <dgm:prSet/>
      <dgm:spPr/>
      <dgm:t>
        <a:bodyPr/>
        <a:lstStyle/>
        <a:p>
          <a:r>
            <a:rPr lang="en-US" b="1" dirty="0"/>
            <a:t>- </a:t>
          </a:r>
          <a:r>
            <a:rPr lang="en-US" dirty="0"/>
            <a:t>Proceeding for Add candidate</a:t>
          </a:r>
        </a:p>
      </dgm:t>
    </dgm:pt>
    <dgm:pt modelId="{A0B640DF-CA1C-4151-954B-8696BA1AD78F}" type="parTrans" cxnId="{0FCFDD80-7D59-4B77-B621-6E30C964D9B7}">
      <dgm:prSet/>
      <dgm:spPr/>
      <dgm:t>
        <a:bodyPr/>
        <a:lstStyle/>
        <a:p>
          <a:endParaRPr lang="en-US"/>
        </a:p>
      </dgm:t>
    </dgm:pt>
    <dgm:pt modelId="{00AC1AE0-FAA2-42F7-B38E-8BBB96C6D0FD}" type="sibTrans" cxnId="{0FCFDD80-7D59-4B77-B621-6E30C964D9B7}">
      <dgm:prSet/>
      <dgm:spPr/>
      <dgm:t>
        <a:bodyPr/>
        <a:lstStyle/>
        <a:p>
          <a:endParaRPr lang="en-US"/>
        </a:p>
      </dgm:t>
    </dgm:pt>
    <dgm:pt modelId="{3787AB26-DF66-4BB7-8FF2-F1FA4150C0F3}" type="pres">
      <dgm:prSet presAssocID="{46619587-83CD-4D5D-A335-605B6417DF13}" presName="vert0" presStyleCnt="0">
        <dgm:presLayoutVars>
          <dgm:dir/>
          <dgm:animOne val="branch"/>
          <dgm:animLvl val="lvl"/>
        </dgm:presLayoutVars>
      </dgm:prSet>
      <dgm:spPr/>
    </dgm:pt>
    <dgm:pt modelId="{A1F0788F-FD26-4AC9-A9DC-D9282835C463}" type="pres">
      <dgm:prSet presAssocID="{B0E3CCBD-1757-4068-BB3C-83FC874C716F}" presName="thickLine" presStyleLbl="alignNode1" presStyleIdx="0" presStyleCnt="9"/>
      <dgm:spPr/>
    </dgm:pt>
    <dgm:pt modelId="{7BD60432-ABD4-46F9-B18C-2F6CCC3A380F}" type="pres">
      <dgm:prSet presAssocID="{B0E3CCBD-1757-4068-BB3C-83FC874C716F}" presName="horz1" presStyleCnt="0"/>
      <dgm:spPr/>
    </dgm:pt>
    <dgm:pt modelId="{7A7B7E1B-DDC0-4A05-8F2A-5CDEDEB0C62D}" type="pres">
      <dgm:prSet presAssocID="{B0E3CCBD-1757-4068-BB3C-83FC874C716F}" presName="tx1" presStyleLbl="revTx" presStyleIdx="0" presStyleCnt="9"/>
      <dgm:spPr/>
    </dgm:pt>
    <dgm:pt modelId="{0F1C9E98-1D24-4F84-8504-BBD0B557CAD8}" type="pres">
      <dgm:prSet presAssocID="{B0E3CCBD-1757-4068-BB3C-83FC874C716F}" presName="vert1" presStyleCnt="0"/>
      <dgm:spPr/>
    </dgm:pt>
    <dgm:pt modelId="{82867DA8-1778-4990-8AFC-87ED7D01EA90}" type="pres">
      <dgm:prSet presAssocID="{7AF4E082-69E9-4621-BBED-7CEAAAB708C0}" presName="thickLine" presStyleLbl="alignNode1" presStyleIdx="1" presStyleCnt="9"/>
      <dgm:spPr/>
    </dgm:pt>
    <dgm:pt modelId="{42E472EB-C0F1-48BD-9D8C-AB7D600B7500}" type="pres">
      <dgm:prSet presAssocID="{7AF4E082-69E9-4621-BBED-7CEAAAB708C0}" presName="horz1" presStyleCnt="0"/>
      <dgm:spPr/>
    </dgm:pt>
    <dgm:pt modelId="{41DCE5AC-6702-4680-BA22-CF450BE60657}" type="pres">
      <dgm:prSet presAssocID="{7AF4E082-69E9-4621-BBED-7CEAAAB708C0}" presName="tx1" presStyleLbl="revTx" presStyleIdx="1" presStyleCnt="9"/>
      <dgm:spPr/>
    </dgm:pt>
    <dgm:pt modelId="{4AA49D98-D93D-445E-8A5A-880CF0BDC3F8}" type="pres">
      <dgm:prSet presAssocID="{7AF4E082-69E9-4621-BBED-7CEAAAB708C0}" presName="vert1" presStyleCnt="0"/>
      <dgm:spPr/>
    </dgm:pt>
    <dgm:pt modelId="{ABD79604-1F96-466A-8454-CEADEDEC00FE}" type="pres">
      <dgm:prSet presAssocID="{A929B42D-1525-4C9B-8F21-CAD5CFDA9502}" presName="thickLine" presStyleLbl="alignNode1" presStyleIdx="2" presStyleCnt="9"/>
      <dgm:spPr/>
    </dgm:pt>
    <dgm:pt modelId="{B3DA3DB6-A946-48E0-95C0-5BB60B1D64E8}" type="pres">
      <dgm:prSet presAssocID="{A929B42D-1525-4C9B-8F21-CAD5CFDA9502}" presName="horz1" presStyleCnt="0"/>
      <dgm:spPr/>
    </dgm:pt>
    <dgm:pt modelId="{9ECEAB62-B71A-49E0-A116-0BC6B8CAE3E9}" type="pres">
      <dgm:prSet presAssocID="{A929B42D-1525-4C9B-8F21-CAD5CFDA9502}" presName="tx1" presStyleLbl="revTx" presStyleIdx="2" presStyleCnt="9"/>
      <dgm:spPr/>
    </dgm:pt>
    <dgm:pt modelId="{680600DF-31FB-4378-9EF0-CF7FA1B27664}" type="pres">
      <dgm:prSet presAssocID="{A929B42D-1525-4C9B-8F21-CAD5CFDA9502}" presName="vert1" presStyleCnt="0"/>
      <dgm:spPr/>
    </dgm:pt>
    <dgm:pt modelId="{17D2132A-DCB1-4455-AC23-2BCC3518491C}" type="pres">
      <dgm:prSet presAssocID="{9BBBF4AA-00C3-413A-A43B-D3A00A7F9AED}" presName="thickLine" presStyleLbl="alignNode1" presStyleIdx="3" presStyleCnt="9"/>
      <dgm:spPr/>
    </dgm:pt>
    <dgm:pt modelId="{F87BC304-6ED6-4945-8F50-E1156A30198C}" type="pres">
      <dgm:prSet presAssocID="{9BBBF4AA-00C3-413A-A43B-D3A00A7F9AED}" presName="horz1" presStyleCnt="0"/>
      <dgm:spPr/>
    </dgm:pt>
    <dgm:pt modelId="{2569CA74-031C-4C1B-99E8-7CE719697B72}" type="pres">
      <dgm:prSet presAssocID="{9BBBF4AA-00C3-413A-A43B-D3A00A7F9AED}" presName="tx1" presStyleLbl="revTx" presStyleIdx="3" presStyleCnt="9"/>
      <dgm:spPr/>
    </dgm:pt>
    <dgm:pt modelId="{056F48A0-C77C-4CC3-8988-035C6FCF329B}" type="pres">
      <dgm:prSet presAssocID="{9BBBF4AA-00C3-413A-A43B-D3A00A7F9AED}" presName="vert1" presStyleCnt="0"/>
      <dgm:spPr/>
    </dgm:pt>
    <dgm:pt modelId="{E06E3312-FABB-4445-A643-DBAACFCF1190}" type="pres">
      <dgm:prSet presAssocID="{B7DC36CC-309D-4662-8179-6E1BD4512B60}" presName="thickLine" presStyleLbl="alignNode1" presStyleIdx="4" presStyleCnt="9"/>
      <dgm:spPr/>
    </dgm:pt>
    <dgm:pt modelId="{4D8A0890-8DC4-4942-B506-A03686C91E34}" type="pres">
      <dgm:prSet presAssocID="{B7DC36CC-309D-4662-8179-6E1BD4512B60}" presName="horz1" presStyleCnt="0"/>
      <dgm:spPr/>
    </dgm:pt>
    <dgm:pt modelId="{4C37BCB2-1C5C-40D2-BA70-4DB3178F9315}" type="pres">
      <dgm:prSet presAssocID="{B7DC36CC-309D-4662-8179-6E1BD4512B60}" presName="tx1" presStyleLbl="revTx" presStyleIdx="4" presStyleCnt="9"/>
      <dgm:spPr/>
    </dgm:pt>
    <dgm:pt modelId="{F20C30F9-8B3B-4B22-9865-D243217CF3AD}" type="pres">
      <dgm:prSet presAssocID="{B7DC36CC-309D-4662-8179-6E1BD4512B60}" presName="vert1" presStyleCnt="0"/>
      <dgm:spPr/>
    </dgm:pt>
    <dgm:pt modelId="{B3BCBEEC-4FA0-4CB2-AF57-C58D2392E18E}" type="pres">
      <dgm:prSet presAssocID="{D51B7BB1-C890-47DD-AFC7-D1FDDD586A6A}" presName="thickLine" presStyleLbl="alignNode1" presStyleIdx="5" presStyleCnt="9"/>
      <dgm:spPr/>
    </dgm:pt>
    <dgm:pt modelId="{88F05ACB-7A9E-43E5-828D-000377A5E6F9}" type="pres">
      <dgm:prSet presAssocID="{D51B7BB1-C890-47DD-AFC7-D1FDDD586A6A}" presName="horz1" presStyleCnt="0"/>
      <dgm:spPr/>
    </dgm:pt>
    <dgm:pt modelId="{1E025DCD-701B-48F7-A13F-FAFE520F672F}" type="pres">
      <dgm:prSet presAssocID="{D51B7BB1-C890-47DD-AFC7-D1FDDD586A6A}" presName="tx1" presStyleLbl="revTx" presStyleIdx="5" presStyleCnt="9"/>
      <dgm:spPr/>
    </dgm:pt>
    <dgm:pt modelId="{2E6317DB-06D1-4BA4-9645-593CF5BF8007}" type="pres">
      <dgm:prSet presAssocID="{D51B7BB1-C890-47DD-AFC7-D1FDDD586A6A}" presName="vert1" presStyleCnt="0"/>
      <dgm:spPr/>
    </dgm:pt>
    <dgm:pt modelId="{59F19412-CCD1-47FE-92DE-55BF5C976E9C}" type="pres">
      <dgm:prSet presAssocID="{912AD80C-CD41-44C0-92A8-816889EE582C}" presName="thickLine" presStyleLbl="alignNode1" presStyleIdx="6" presStyleCnt="9"/>
      <dgm:spPr/>
    </dgm:pt>
    <dgm:pt modelId="{48CDB85F-69BB-4DFA-A92D-CC9E26750AEE}" type="pres">
      <dgm:prSet presAssocID="{912AD80C-CD41-44C0-92A8-816889EE582C}" presName="horz1" presStyleCnt="0"/>
      <dgm:spPr/>
    </dgm:pt>
    <dgm:pt modelId="{F24C9984-8C53-486E-9434-FCF36D9C8A8D}" type="pres">
      <dgm:prSet presAssocID="{912AD80C-CD41-44C0-92A8-816889EE582C}" presName="tx1" presStyleLbl="revTx" presStyleIdx="6" presStyleCnt="9"/>
      <dgm:spPr/>
    </dgm:pt>
    <dgm:pt modelId="{D79D0A94-2641-432E-9B9D-23FDF0AE9445}" type="pres">
      <dgm:prSet presAssocID="{912AD80C-CD41-44C0-92A8-816889EE582C}" presName="vert1" presStyleCnt="0"/>
      <dgm:spPr/>
    </dgm:pt>
    <dgm:pt modelId="{9266FB2C-CB4B-47AB-9036-AFFE2539FA1B}" type="pres">
      <dgm:prSet presAssocID="{54B4F6D7-B7CF-4709-A608-D6A4065D6D45}" presName="thickLine" presStyleLbl="alignNode1" presStyleIdx="7" presStyleCnt="9"/>
      <dgm:spPr/>
    </dgm:pt>
    <dgm:pt modelId="{A0916130-1FAB-4868-BDC1-E2E1D4E9D871}" type="pres">
      <dgm:prSet presAssocID="{54B4F6D7-B7CF-4709-A608-D6A4065D6D45}" presName="horz1" presStyleCnt="0"/>
      <dgm:spPr/>
    </dgm:pt>
    <dgm:pt modelId="{A50FE360-E525-45E9-9A6F-1BA7FF49C462}" type="pres">
      <dgm:prSet presAssocID="{54B4F6D7-B7CF-4709-A608-D6A4065D6D45}" presName="tx1" presStyleLbl="revTx" presStyleIdx="7" presStyleCnt="9"/>
      <dgm:spPr/>
    </dgm:pt>
    <dgm:pt modelId="{E6B89251-CF29-494C-887D-79D8BB5A684A}" type="pres">
      <dgm:prSet presAssocID="{54B4F6D7-B7CF-4709-A608-D6A4065D6D45}" presName="vert1" presStyleCnt="0"/>
      <dgm:spPr/>
    </dgm:pt>
    <dgm:pt modelId="{42696974-7B43-4D8A-9601-FA520F2BBB01}" type="pres">
      <dgm:prSet presAssocID="{97C9BA55-25DC-4116-BBAB-EDBABA0FCE63}" presName="thickLine" presStyleLbl="alignNode1" presStyleIdx="8" presStyleCnt="9"/>
      <dgm:spPr/>
    </dgm:pt>
    <dgm:pt modelId="{716E552B-AC36-4CA3-A266-995E07A2D270}" type="pres">
      <dgm:prSet presAssocID="{97C9BA55-25DC-4116-BBAB-EDBABA0FCE63}" presName="horz1" presStyleCnt="0"/>
      <dgm:spPr/>
    </dgm:pt>
    <dgm:pt modelId="{70EB59E6-98FE-4AE5-ACD2-F33A718762B3}" type="pres">
      <dgm:prSet presAssocID="{97C9BA55-25DC-4116-BBAB-EDBABA0FCE63}" presName="tx1" presStyleLbl="revTx" presStyleIdx="8" presStyleCnt="9"/>
      <dgm:spPr/>
    </dgm:pt>
    <dgm:pt modelId="{D8362C04-D4D6-461F-B635-10BD40E7CA75}" type="pres">
      <dgm:prSet presAssocID="{97C9BA55-25DC-4116-BBAB-EDBABA0FCE63}" presName="vert1" presStyleCnt="0"/>
      <dgm:spPr/>
    </dgm:pt>
  </dgm:ptLst>
  <dgm:cxnLst>
    <dgm:cxn modelId="{1729B409-AF43-473B-8E5B-D5C5F2438C25}" type="presOf" srcId="{B0E3CCBD-1757-4068-BB3C-83FC874C716F}" destId="{7A7B7E1B-DDC0-4A05-8F2A-5CDEDEB0C62D}" srcOrd="0" destOrd="0" presId="urn:microsoft.com/office/officeart/2008/layout/LinedList"/>
    <dgm:cxn modelId="{7DCE390F-7FB7-4228-8AE8-18E32C955862}" srcId="{46619587-83CD-4D5D-A335-605B6417DF13}" destId="{9BBBF4AA-00C3-413A-A43B-D3A00A7F9AED}" srcOrd="3" destOrd="0" parTransId="{EBA91AA2-DBF1-47DB-82F4-501CB3E25AE4}" sibTransId="{C10920F9-7C7D-41F8-9BA3-ECC08B917BC0}"/>
    <dgm:cxn modelId="{CAE9CC21-C3DC-4646-B1C4-6AE19E7FEC61}" type="presOf" srcId="{D51B7BB1-C890-47DD-AFC7-D1FDDD586A6A}" destId="{1E025DCD-701B-48F7-A13F-FAFE520F672F}" srcOrd="0" destOrd="0" presId="urn:microsoft.com/office/officeart/2008/layout/LinedList"/>
    <dgm:cxn modelId="{A6029230-175A-4962-9029-C0C92D8F56BD}" type="presOf" srcId="{912AD80C-CD41-44C0-92A8-816889EE582C}" destId="{F24C9984-8C53-486E-9434-FCF36D9C8A8D}" srcOrd="0" destOrd="0" presId="urn:microsoft.com/office/officeart/2008/layout/LinedList"/>
    <dgm:cxn modelId="{B985EB5B-BAA6-49E5-ACE7-412980C62E28}" type="presOf" srcId="{9BBBF4AA-00C3-413A-A43B-D3A00A7F9AED}" destId="{2569CA74-031C-4C1B-99E8-7CE719697B72}" srcOrd="0" destOrd="0" presId="urn:microsoft.com/office/officeart/2008/layout/LinedList"/>
    <dgm:cxn modelId="{1B827A5E-578B-466C-9890-463787530FCA}" type="presOf" srcId="{7AF4E082-69E9-4621-BBED-7CEAAAB708C0}" destId="{41DCE5AC-6702-4680-BA22-CF450BE60657}" srcOrd="0" destOrd="0" presId="urn:microsoft.com/office/officeart/2008/layout/LinedList"/>
    <dgm:cxn modelId="{A85BA04B-AEB9-4835-9AB6-B43BC6FA24E5}" srcId="{46619587-83CD-4D5D-A335-605B6417DF13}" destId="{D51B7BB1-C890-47DD-AFC7-D1FDDD586A6A}" srcOrd="5" destOrd="0" parTransId="{6AB6FD08-FF6B-4CC6-9A7F-6798EE367187}" sibTransId="{F6912302-7DA3-451E-95C8-604998C90413}"/>
    <dgm:cxn modelId="{4FD6F679-C3DD-480D-B25E-E39E9F4D4DA5}" srcId="{46619587-83CD-4D5D-A335-605B6417DF13}" destId="{B7DC36CC-309D-4662-8179-6E1BD4512B60}" srcOrd="4" destOrd="0" parTransId="{E4C59C60-520B-4108-9350-C91E298BAB63}" sibTransId="{F423B0A2-9279-4826-97EF-B727C60E9996}"/>
    <dgm:cxn modelId="{FD875B7A-F104-491B-981A-613F982E7ACE}" srcId="{46619587-83CD-4D5D-A335-605B6417DF13}" destId="{A929B42D-1525-4C9B-8F21-CAD5CFDA9502}" srcOrd="2" destOrd="0" parTransId="{B3160658-0FE5-4A84-9080-A4D537BA92C8}" sibTransId="{C168F209-18CF-4CED-A470-2CEA89E29446}"/>
    <dgm:cxn modelId="{0FCFDD80-7D59-4B77-B621-6E30C964D9B7}" srcId="{46619587-83CD-4D5D-A335-605B6417DF13}" destId="{97C9BA55-25DC-4116-BBAB-EDBABA0FCE63}" srcOrd="8" destOrd="0" parTransId="{A0B640DF-CA1C-4151-954B-8696BA1AD78F}" sibTransId="{00AC1AE0-FAA2-42F7-B38E-8BBB96C6D0FD}"/>
    <dgm:cxn modelId="{F58A8E97-2EFD-4BFE-93D1-1851ED7194D1}" type="presOf" srcId="{B7DC36CC-309D-4662-8179-6E1BD4512B60}" destId="{4C37BCB2-1C5C-40D2-BA70-4DB3178F9315}" srcOrd="0" destOrd="0" presId="urn:microsoft.com/office/officeart/2008/layout/LinedList"/>
    <dgm:cxn modelId="{D2A391A8-9B82-427B-BC9E-662C0770AE58}" srcId="{46619587-83CD-4D5D-A335-605B6417DF13}" destId="{7AF4E082-69E9-4621-BBED-7CEAAAB708C0}" srcOrd="1" destOrd="0" parTransId="{C3332A6D-AD19-4035-AC0D-C6933793F6E7}" sibTransId="{EC52DB48-9524-4E6A-964A-40F432C489BC}"/>
    <dgm:cxn modelId="{2A604BAE-076C-4573-87E8-7C1A1EBEA17D}" type="presOf" srcId="{54B4F6D7-B7CF-4709-A608-D6A4065D6D45}" destId="{A50FE360-E525-45E9-9A6F-1BA7FF49C462}" srcOrd="0" destOrd="0" presId="urn:microsoft.com/office/officeart/2008/layout/LinedList"/>
    <dgm:cxn modelId="{A5A212C0-8959-4B8D-8B33-60BCDCED85C9}" srcId="{46619587-83CD-4D5D-A335-605B6417DF13}" destId="{912AD80C-CD41-44C0-92A8-816889EE582C}" srcOrd="6" destOrd="0" parTransId="{C399ABA8-A294-4FBD-86BA-F400126DD0D8}" sibTransId="{B6B1CD7A-93AF-4F39-8172-FE9514525D44}"/>
    <dgm:cxn modelId="{37E5ADC8-8448-4279-B64B-B0FFC0B43188}" srcId="{46619587-83CD-4D5D-A335-605B6417DF13}" destId="{54B4F6D7-B7CF-4709-A608-D6A4065D6D45}" srcOrd="7" destOrd="0" parTransId="{437D4FE4-D80D-41DD-AE4E-56EA2633354A}" sibTransId="{B815AFE1-63A1-4150-AE9B-1241704F1DAA}"/>
    <dgm:cxn modelId="{9E5464D4-626A-4FD1-B9DB-7AE07C79F18F}" type="presOf" srcId="{A929B42D-1525-4C9B-8F21-CAD5CFDA9502}" destId="{9ECEAB62-B71A-49E0-A116-0BC6B8CAE3E9}" srcOrd="0" destOrd="0" presId="urn:microsoft.com/office/officeart/2008/layout/LinedList"/>
    <dgm:cxn modelId="{37B50CDC-F3DE-4E10-AD48-48B4117C9EC3}" type="presOf" srcId="{97C9BA55-25DC-4116-BBAB-EDBABA0FCE63}" destId="{70EB59E6-98FE-4AE5-ACD2-F33A718762B3}" srcOrd="0" destOrd="0" presId="urn:microsoft.com/office/officeart/2008/layout/LinedList"/>
    <dgm:cxn modelId="{7634B7E3-FBE7-4151-9593-471A1D5FDC49}" type="presOf" srcId="{46619587-83CD-4D5D-A335-605B6417DF13}" destId="{3787AB26-DF66-4BB7-8FF2-F1FA4150C0F3}" srcOrd="0" destOrd="0" presId="urn:microsoft.com/office/officeart/2008/layout/LinedList"/>
    <dgm:cxn modelId="{74F98FEE-976B-402A-A948-9F02E870FBB6}" srcId="{46619587-83CD-4D5D-A335-605B6417DF13}" destId="{B0E3CCBD-1757-4068-BB3C-83FC874C716F}" srcOrd="0" destOrd="0" parTransId="{4D9A71DA-F8A9-490F-B481-DF596C510442}" sibTransId="{3E4A2B19-A1F1-42AC-8C9C-67CAB4D6F4C7}"/>
    <dgm:cxn modelId="{D89E7121-41BF-410E-AF01-E1CA3D147043}" type="presParOf" srcId="{3787AB26-DF66-4BB7-8FF2-F1FA4150C0F3}" destId="{A1F0788F-FD26-4AC9-A9DC-D9282835C463}" srcOrd="0" destOrd="0" presId="urn:microsoft.com/office/officeart/2008/layout/LinedList"/>
    <dgm:cxn modelId="{6673D713-DD1C-43F7-B9F2-3A64DE8996A4}" type="presParOf" srcId="{3787AB26-DF66-4BB7-8FF2-F1FA4150C0F3}" destId="{7BD60432-ABD4-46F9-B18C-2F6CCC3A380F}" srcOrd="1" destOrd="0" presId="urn:microsoft.com/office/officeart/2008/layout/LinedList"/>
    <dgm:cxn modelId="{56C544A9-140B-4CCE-8B5B-97DEA05E5E71}" type="presParOf" srcId="{7BD60432-ABD4-46F9-B18C-2F6CCC3A380F}" destId="{7A7B7E1B-DDC0-4A05-8F2A-5CDEDEB0C62D}" srcOrd="0" destOrd="0" presId="urn:microsoft.com/office/officeart/2008/layout/LinedList"/>
    <dgm:cxn modelId="{20EE84C4-601B-4619-9E77-A9C86AAC89C5}" type="presParOf" srcId="{7BD60432-ABD4-46F9-B18C-2F6CCC3A380F}" destId="{0F1C9E98-1D24-4F84-8504-BBD0B557CAD8}" srcOrd="1" destOrd="0" presId="urn:microsoft.com/office/officeart/2008/layout/LinedList"/>
    <dgm:cxn modelId="{81EF3FAE-B9CB-4E87-83E6-566B9461E1E3}" type="presParOf" srcId="{3787AB26-DF66-4BB7-8FF2-F1FA4150C0F3}" destId="{82867DA8-1778-4990-8AFC-87ED7D01EA90}" srcOrd="2" destOrd="0" presId="urn:microsoft.com/office/officeart/2008/layout/LinedList"/>
    <dgm:cxn modelId="{658D4CE8-9051-42ED-95C9-5D78FE1E32B8}" type="presParOf" srcId="{3787AB26-DF66-4BB7-8FF2-F1FA4150C0F3}" destId="{42E472EB-C0F1-48BD-9D8C-AB7D600B7500}" srcOrd="3" destOrd="0" presId="urn:microsoft.com/office/officeart/2008/layout/LinedList"/>
    <dgm:cxn modelId="{66CBD348-25D7-4790-8AE8-A1E262E62FA6}" type="presParOf" srcId="{42E472EB-C0F1-48BD-9D8C-AB7D600B7500}" destId="{41DCE5AC-6702-4680-BA22-CF450BE60657}" srcOrd="0" destOrd="0" presId="urn:microsoft.com/office/officeart/2008/layout/LinedList"/>
    <dgm:cxn modelId="{97BD9105-AEE5-4CF9-B6BA-D168552D6732}" type="presParOf" srcId="{42E472EB-C0F1-48BD-9D8C-AB7D600B7500}" destId="{4AA49D98-D93D-445E-8A5A-880CF0BDC3F8}" srcOrd="1" destOrd="0" presId="urn:microsoft.com/office/officeart/2008/layout/LinedList"/>
    <dgm:cxn modelId="{65FF4989-1662-41E5-926C-70218CD4962A}" type="presParOf" srcId="{3787AB26-DF66-4BB7-8FF2-F1FA4150C0F3}" destId="{ABD79604-1F96-466A-8454-CEADEDEC00FE}" srcOrd="4" destOrd="0" presId="urn:microsoft.com/office/officeart/2008/layout/LinedList"/>
    <dgm:cxn modelId="{B8C29700-B198-49E2-8447-BC0D1D62D214}" type="presParOf" srcId="{3787AB26-DF66-4BB7-8FF2-F1FA4150C0F3}" destId="{B3DA3DB6-A946-48E0-95C0-5BB60B1D64E8}" srcOrd="5" destOrd="0" presId="urn:microsoft.com/office/officeart/2008/layout/LinedList"/>
    <dgm:cxn modelId="{24F59D02-6A8F-4CA3-8528-D6C4DA8CA160}" type="presParOf" srcId="{B3DA3DB6-A946-48E0-95C0-5BB60B1D64E8}" destId="{9ECEAB62-B71A-49E0-A116-0BC6B8CAE3E9}" srcOrd="0" destOrd="0" presId="urn:microsoft.com/office/officeart/2008/layout/LinedList"/>
    <dgm:cxn modelId="{803EEA5B-F75D-4DDE-898E-F6D81EF8231F}" type="presParOf" srcId="{B3DA3DB6-A946-48E0-95C0-5BB60B1D64E8}" destId="{680600DF-31FB-4378-9EF0-CF7FA1B27664}" srcOrd="1" destOrd="0" presId="urn:microsoft.com/office/officeart/2008/layout/LinedList"/>
    <dgm:cxn modelId="{172A56E4-2904-4EAC-8B22-F78DD90DA6BD}" type="presParOf" srcId="{3787AB26-DF66-4BB7-8FF2-F1FA4150C0F3}" destId="{17D2132A-DCB1-4455-AC23-2BCC3518491C}" srcOrd="6" destOrd="0" presId="urn:microsoft.com/office/officeart/2008/layout/LinedList"/>
    <dgm:cxn modelId="{AC319272-F84D-438E-B58F-73A43E08701B}" type="presParOf" srcId="{3787AB26-DF66-4BB7-8FF2-F1FA4150C0F3}" destId="{F87BC304-6ED6-4945-8F50-E1156A30198C}" srcOrd="7" destOrd="0" presId="urn:microsoft.com/office/officeart/2008/layout/LinedList"/>
    <dgm:cxn modelId="{BA95CAF1-A4A3-42F3-8F37-053C038E217E}" type="presParOf" srcId="{F87BC304-6ED6-4945-8F50-E1156A30198C}" destId="{2569CA74-031C-4C1B-99E8-7CE719697B72}" srcOrd="0" destOrd="0" presId="urn:microsoft.com/office/officeart/2008/layout/LinedList"/>
    <dgm:cxn modelId="{E82CB119-F8C5-46CD-927A-217A2A917AAB}" type="presParOf" srcId="{F87BC304-6ED6-4945-8F50-E1156A30198C}" destId="{056F48A0-C77C-4CC3-8988-035C6FCF329B}" srcOrd="1" destOrd="0" presId="urn:microsoft.com/office/officeart/2008/layout/LinedList"/>
    <dgm:cxn modelId="{FB241F70-CA38-4F15-A69A-B3F9E472C12C}" type="presParOf" srcId="{3787AB26-DF66-4BB7-8FF2-F1FA4150C0F3}" destId="{E06E3312-FABB-4445-A643-DBAACFCF1190}" srcOrd="8" destOrd="0" presId="urn:microsoft.com/office/officeart/2008/layout/LinedList"/>
    <dgm:cxn modelId="{BA1361E1-174A-44D5-BB95-D30D385C53D0}" type="presParOf" srcId="{3787AB26-DF66-4BB7-8FF2-F1FA4150C0F3}" destId="{4D8A0890-8DC4-4942-B506-A03686C91E34}" srcOrd="9" destOrd="0" presId="urn:microsoft.com/office/officeart/2008/layout/LinedList"/>
    <dgm:cxn modelId="{31CF4C34-B4C4-4CCF-A793-1CC98A5E7134}" type="presParOf" srcId="{4D8A0890-8DC4-4942-B506-A03686C91E34}" destId="{4C37BCB2-1C5C-40D2-BA70-4DB3178F9315}" srcOrd="0" destOrd="0" presId="urn:microsoft.com/office/officeart/2008/layout/LinedList"/>
    <dgm:cxn modelId="{A96BE957-5443-43A8-9E8A-0A1DFF51B2AD}" type="presParOf" srcId="{4D8A0890-8DC4-4942-B506-A03686C91E34}" destId="{F20C30F9-8B3B-4B22-9865-D243217CF3AD}" srcOrd="1" destOrd="0" presId="urn:microsoft.com/office/officeart/2008/layout/LinedList"/>
    <dgm:cxn modelId="{451E7D5E-8CCB-4016-87E9-E24E610ED996}" type="presParOf" srcId="{3787AB26-DF66-4BB7-8FF2-F1FA4150C0F3}" destId="{B3BCBEEC-4FA0-4CB2-AF57-C58D2392E18E}" srcOrd="10" destOrd="0" presId="urn:microsoft.com/office/officeart/2008/layout/LinedList"/>
    <dgm:cxn modelId="{8FD013C2-C264-46FE-AAA0-AAD8156AF453}" type="presParOf" srcId="{3787AB26-DF66-4BB7-8FF2-F1FA4150C0F3}" destId="{88F05ACB-7A9E-43E5-828D-000377A5E6F9}" srcOrd="11" destOrd="0" presId="urn:microsoft.com/office/officeart/2008/layout/LinedList"/>
    <dgm:cxn modelId="{32C7C407-EAAB-4407-9D6B-5DA62F7AE930}" type="presParOf" srcId="{88F05ACB-7A9E-43E5-828D-000377A5E6F9}" destId="{1E025DCD-701B-48F7-A13F-FAFE520F672F}" srcOrd="0" destOrd="0" presId="urn:microsoft.com/office/officeart/2008/layout/LinedList"/>
    <dgm:cxn modelId="{31608F38-E177-4CA4-9853-D63875830B9D}" type="presParOf" srcId="{88F05ACB-7A9E-43E5-828D-000377A5E6F9}" destId="{2E6317DB-06D1-4BA4-9645-593CF5BF8007}" srcOrd="1" destOrd="0" presId="urn:microsoft.com/office/officeart/2008/layout/LinedList"/>
    <dgm:cxn modelId="{4C7B7ED2-2BFB-4060-9A07-D5332DD5DAF5}" type="presParOf" srcId="{3787AB26-DF66-4BB7-8FF2-F1FA4150C0F3}" destId="{59F19412-CCD1-47FE-92DE-55BF5C976E9C}" srcOrd="12" destOrd="0" presId="urn:microsoft.com/office/officeart/2008/layout/LinedList"/>
    <dgm:cxn modelId="{D7FCA1FB-F7E5-4CEB-A4AE-E1BEE4DE135F}" type="presParOf" srcId="{3787AB26-DF66-4BB7-8FF2-F1FA4150C0F3}" destId="{48CDB85F-69BB-4DFA-A92D-CC9E26750AEE}" srcOrd="13" destOrd="0" presId="urn:microsoft.com/office/officeart/2008/layout/LinedList"/>
    <dgm:cxn modelId="{437D602C-9E76-4B16-9D43-76D479BFE246}" type="presParOf" srcId="{48CDB85F-69BB-4DFA-A92D-CC9E26750AEE}" destId="{F24C9984-8C53-486E-9434-FCF36D9C8A8D}" srcOrd="0" destOrd="0" presId="urn:microsoft.com/office/officeart/2008/layout/LinedList"/>
    <dgm:cxn modelId="{FB0AF03F-1828-44C1-AEC7-B834B9205232}" type="presParOf" srcId="{48CDB85F-69BB-4DFA-A92D-CC9E26750AEE}" destId="{D79D0A94-2641-432E-9B9D-23FDF0AE9445}" srcOrd="1" destOrd="0" presId="urn:microsoft.com/office/officeart/2008/layout/LinedList"/>
    <dgm:cxn modelId="{F7090920-F7BD-4D26-925F-C9C0218BFFBE}" type="presParOf" srcId="{3787AB26-DF66-4BB7-8FF2-F1FA4150C0F3}" destId="{9266FB2C-CB4B-47AB-9036-AFFE2539FA1B}" srcOrd="14" destOrd="0" presId="urn:microsoft.com/office/officeart/2008/layout/LinedList"/>
    <dgm:cxn modelId="{1FBDB57F-0CE1-4955-AF7C-DD37D81EB6EE}" type="presParOf" srcId="{3787AB26-DF66-4BB7-8FF2-F1FA4150C0F3}" destId="{A0916130-1FAB-4868-BDC1-E2E1D4E9D871}" srcOrd="15" destOrd="0" presId="urn:microsoft.com/office/officeart/2008/layout/LinedList"/>
    <dgm:cxn modelId="{E3EFD413-FBB5-4638-BD30-289BD85C163A}" type="presParOf" srcId="{A0916130-1FAB-4868-BDC1-E2E1D4E9D871}" destId="{A50FE360-E525-45E9-9A6F-1BA7FF49C462}" srcOrd="0" destOrd="0" presId="urn:microsoft.com/office/officeart/2008/layout/LinedList"/>
    <dgm:cxn modelId="{968A9F2C-D412-4BEE-893B-4F02045A85ED}" type="presParOf" srcId="{A0916130-1FAB-4868-BDC1-E2E1D4E9D871}" destId="{E6B89251-CF29-494C-887D-79D8BB5A684A}" srcOrd="1" destOrd="0" presId="urn:microsoft.com/office/officeart/2008/layout/LinedList"/>
    <dgm:cxn modelId="{FA745BA9-95DF-44A2-BF43-4209659978ED}" type="presParOf" srcId="{3787AB26-DF66-4BB7-8FF2-F1FA4150C0F3}" destId="{42696974-7B43-4D8A-9601-FA520F2BBB01}" srcOrd="16" destOrd="0" presId="urn:microsoft.com/office/officeart/2008/layout/LinedList"/>
    <dgm:cxn modelId="{3B36E3B7-D4FF-420D-BC9F-3CF7BA6F1502}" type="presParOf" srcId="{3787AB26-DF66-4BB7-8FF2-F1FA4150C0F3}" destId="{716E552B-AC36-4CA3-A266-995E07A2D270}" srcOrd="17" destOrd="0" presId="urn:microsoft.com/office/officeart/2008/layout/LinedList"/>
    <dgm:cxn modelId="{E24371BC-8235-4D97-829C-6F411BE0B177}" type="presParOf" srcId="{716E552B-AC36-4CA3-A266-995E07A2D270}" destId="{70EB59E6-98FE-4AE5-ACD2-F33A718762B3}" srcOrd="0" destOrd="0" presId="urn:microsoft.com/office/officeart/2008/layout/LinedList"/>
    <dgm:cxn modelId="{4385ED57-9E2B-456E-A37E-FAFCDDCF58AA}" type="presParOf" srcId="{716E552B-AC36-4CA3-A266-995E07A2D270}" destId="{D8362C04-D4D6-461F-B635-10BD40E7CA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9145F-858E-44DB-BB90-384ADAC7DF36}">
      <dsp:nvSpPr>
        <dsp:cNvPr id="0" name=""/>
        <dsp:cNvSpPr/>
      </dsp:nvSpPr>
      <dsp:spPr>
        <a:xfrm>
          <a:off x="2203471" y="26994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4925B-E8C2-4838-8C0B-AF776E794AD6}">
      <dsp:nvSpPr>
        <dsp:cNvPr id="0" name=""/>
        <dsp:cNvSpPr/>
      </dsp:nvSpPr>
      <dsp:spPr>
        <a:xfrm>
          <a:off x="799471" y="20061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Admin</a:t>
          </a:r>
          <a:endParaRPr lang="en-US" sz="3600" kern="1200" dirty="0"/>
        </a:p>
      </dsp:txBody>
      <dsp:txXfrm>
        <a:off x="799471" y="2006105"/>
        <a:ext cx="4320000" cy="648000"/>
      </dsp:txXfrm>
    </dsp:sp>
    <dsp:sp modelId="{0DA96213-725D-4743-902A-C802E38F6B0B}">
      <dsp:nvSpPr>
        <dsp:cNvPr id="0" name=""/>
        <dsp:cNvSpPr/>
      </dsp:nvSpPr>
      <dsp:spPr>
        <a:xfrm>
          <a:off x="1436066" y="2700495"/>
          <a:ext cx="4320000" cy="272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dirty="0">
              <a:solidFill>
                <a:schemeClr val="tx2"/>
              </a:solidFill>
              <a:latin typeface="Times New Roman" panose="02020603050405020304" pitchFamily="18" charset="0"/>
              <a:cs typeface="Times New Roman" panose="02020603050405020304" pitchFamily="18" charset="0"/>
            </a:rPr>
            <a:t>Admin</a:t>
          </a:r>
          <a:endParaRPr lang="en-US" sz="1700" kern="1200" dirty="0"/>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Login.</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Add/Delete Program</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Add/Edit/Delete Students</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Add/Delete Candidates</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Dashboard(Contains all list of Candidates)</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dirty="0">
              <a:solidFill>
                <a:schemeClr val="tx2"/>
              </a:solidFill>
              <a:latin typeface="Times New Roman" panose="02020603050405020304" pitchFamily="18" charset="0"/>
              <a:cs typeface="Times New Roman" panose="02020603050405020304" pitchFamily="18" charset="0"/>
            </a:rPr>
            <a:t>- Results(Provide the as a whole results )</a:t>
          </a: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-Generate Results</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View all</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Log Out</a:t>
          </a:r>
          <a:endParaRPr lang="en-US" sz="1700" kern="1200" dirty="0">
            <a:solidFill>
              <a:schemeClr val="tx2"/>
            </a:solidFill>
            <a:latin typeface="Times New Roman" panose="02020603050405020304" pitchFamily="18" charset="0"/>
            <a:cs typeface="Times New Roman" panose="02020603050405020304" pitchFamily="18" charset="0"/>
          </a:endParaRPr>
        </a:p>
      </dsp:txBody>
      <dsp:txXfrm>
        <a:off x="1436066" y="2700495"/>
        <a:ext cx="4320000" cy="2724565"/>
      </dsp:txXfrm>
    </dsp:sp>
    <dsp:sp modelId="{E54AFC95-C850-4576-BF01-23792EFE09B6}">
      <dsp:nvSpPr>
        <dsp:cNvPr id="0" name=""/>
        <dsp:cNvSpPr/>
      </dsp:nvSpPr>
      <dsp:spPr>
        <a:xfrm>
          <a:off x="7279471" y="26994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A6419-DBF7-4E69-8B8F-DD6F8D5B04B7}">
      <dsp:nvSpPr>
        <dsp:cNvPr id="0" name=""/>
        <dsp:cNvSpPr/>
      </dsp:nvSpPr>
      <dsp:spPr>
        <a:xfrm>
          <a:off x="5875471" y="20061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Voter</a:t>
          </a:r>
          <a:endParaRPr lang="en-US" sz="3600" kern="1200" dirty="0"/>
        </a:p>
      </dsp:txBody>
      <dsp:txXfrm>
        <a:off x="5875471" y="2006105"/>
        <a:ext cx="4320000" cy="648000"/>
      </dsp:txXfrm>
    </dsp:sp>
    <dsp:sp modelId="{58ABAAFB-1306-44FA-997B-5FD5230ADF78}">
      <dsp:nvSpPr>
        <dsp:cNvPr id="0" name=""/>
        <dsp:cNvSpPr/>
      </dsp:nvSpPr>
      <dsp:spPr>
        <a:xfrm>
          <a:off x="6946356" y="2753351"/>
          <a:ext cx="3271363" cy="272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a:p>
          <a:pPr marL="171450" lvl="1" indent="-171450" algn="l" defTabSz="755650">
            <a:lnSpc>
              <a:spcPct val="90000"/>
            </a:lnSpc>
            <a:spcBef>
              <a:spcPct val="0"/>
            </a:spcBef>
            <a:spcAft>
              <a:spcPct val="15000"/>
            </a:spcAft>
            <a:buChar char="•"/>
          </a:pPr>
          <a:r>
            <a:rPr lang="en-US" sz="1700" kern="1200" dirty="0">
              <a:solidFill>
                <a:schemeClr val="tx2"/>
              </a:solidFill>
              <a:latin typeface="Times New Roman" panose="02020603050405020304" pitchFamily="18" charset="0"/>
              <a:cs typeface="Times New Roman" panose="02020603050405020304" pitchFamily="18" charset="0"/>
            </a:rPr>
            <a:t>- Login.</a:t>
          </a:r>
        </a:p>
        <a:p>
          <a:pPr marL="171450" lvl="1" indent="-171450" algn="l" defTabSz="755650">
            <a:lnSpc>
              <a:spcPct val="90000"/>
            </a:lnSpc>
            <a:spcBef>
              <a:spcPct val="0"/>
            </a:spcBef>
            <a:spcAft>
              <a:spcPct val="15000"/>
            </a:spcAft>
            <a:buChar char="•"/>
          </a:pPr>
          <a:r>
            <a:rPr lang="en-US" sz="1700" kern="1200" dirty="0">
              <a:solidFill>
                <a:schemeClr val="tx2"/>
              </a:solidFill>
              <a:latin typeface="Times New Roman" panose="02020603050405020304" pitchFamily="18" charset="0"/>
              <a:cs typeface="Times New Roman" panose="02020603050405020304" pitchFamily="18" charset="0"/>
            </a:rPr>
            <a:t>- View all Candidates</a:t>
          </a: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Vote For candidate</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View Profile</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dirty="0">
              <a:solidFill>
                <a:schemeClr val="tx2"/>
              </a:solidFill>
              <a:latin typeface="Times New Roman" panose="02020603050405020304" pitchFamily="18" charset="0"/>
              <a:cs typeface="Times New Roman" panose="02020603050405020304" pitchFamily="18" charset="0"/>
            </a:rPr>
            <a:t>- Sees the Results after Vote</a:t>
          </a: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Provide Feedback</a:t>
          </a:r>
          <a:endParaRPr lang="en-US" sz="17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Char char="•"/>
          </a:pPr>
          <a:r>
            <a:rPr lang="en-US" sz="1700" kern="1200">
              <a:solidFill>
                <a:schemeClr val="tx2"/>
              </a:solidFill>
              <a:latin typeface="Times New Roman" panose="02020603050405020304" pitchFamily="18" charset="0"/>
              <a:cs typeface="Times New Roman" panose="02020603050405020304" pitchFamily="18" charset="0"/>
            </a:rPr>
            <a:t>- Log Out</a:t>
          </a:r>
          <a:endParaRPr lang="en-US" sz="1700" kern="1200" dirty="0">
            <a:solidFill>
              <a:schemeClr val="tx2"/>
            </a:solidFill>
            <a:latin typeface="Times New Roman" panose="02020603050405020304" pitchFamily="18" charset="0"/>
            <a:cs typeface="Times New Roman" panose="02020603050405020304" pitchFamily="18" charset="0"/>
          </a:endParaRPr>
        </a:p>
        <a:p>
          <a:pPr marL="0" lvl="0" indent="0" algn="l" defTabSz="755650">
            <a:lnSpc>
              <a:spcPct val="100000"/>
            </a:lnSpc>
            <a:spcBef>
              <a:spcPct val="0"/>
            </a:spcBef>
            <a:spcAft>
              <a:spcPct val="35000"/>
            </a:spcAft>
            <a:buNone/>
          </a:pPr>
          <a:endParaRPr lang="en-US" sz="1700" kern="1200" dirty="0"/>
        </a:p>
      </dsp:txBody>
      <dsp:txXfrm>
        <a:off x="6946356" y="2753351"/>
        <a:ext cx="3271363" cy="2724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D6591-3C23-4FAE-B591-4BC1B3DDB2BA}">
      <dsp:nvSpPr>
        <dsp:cNvPr id="0" name=""/>
        <dsp:cNvSpPr/>
      </dsp:nvSpPr>
      <dsp:spPr>
        <a:xfrm>
          <a:off x="99728" y="761917"/>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F2EF-FBE3-4117-8BC7-86A8279E6B4E}">
      <dsp:nvSpPr>
        <dsp:cNvPr id="0" name=""/>
        <dsp:cNvSpPr/>
      </dsp:nvSpPr>
      <dsp:spPr>
        <a:xfrm>
          <a:off x="333182" y="995372"/>
          <a:ext cx="644778" cy="644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75753-A7E8-4E31-B667-D7D6FCFE924D}">
      <dsp:nvSpPr>
        <dsp:cNvPr id="0" name=""/>
        <dsp:cNvSpPr/>
      </dsp:nvSpPr>
      <dsp:spPr>
        <a:xfrm>
          <a:off x="1449634" y="761917"/>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To simplify and enhance the convenience of voting</a:t>
          </a:r>
        </a:p>
      </dsp:txBody>
      <dsp:txXfrm>
        <a:off x="1449634" y="761917"/>
        <a:ext cx="2620406" cy="1111687"/>
      </dsp:txXfrm>
    </dsp:sp>
    <dsp:sp modelId="{DC24A106-7FCA-42A4-B6FD-1FE2A0661F7C}">
      <dsp:nvSpPr>
        <dsp:cNvPr id="0" name=""/>
        <dsp:cNvSpPr/>
      </dsp:nvSpPr>
      <dsp:spPr>
        <a:xfrm>
          <a:off x="4526626" y="761917"/>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D7BAD-2121-41D9-B4BF-675EA178A4C9}">
      <dsp:nvSpPr>
        <dsp:cNvPr id="0" name=""/>
        <dsp:cNvSpPr/>
      </dsp:nvSpPr>
      <dsp:spPr>
        <a:xfrm>
          <a:off x="4760081" y="995372"/>
          <a:ext cx="644778" cy="644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A8A2C-F168-4420-ACA3-6D04E38E91BC}">
      <dsp:nvSpPr>
        <dsp:cNvPr id="0" name=""/>
        <dsp:cNvSpPr/>
      </dsp:nvSpPr>
      <dsp:spPr>
        <a:xfrm>
          <a:off x="5876533" y="761917"/>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To provide details to students about their enrollment request status through email.</a:t>
          </a:r>
        </a:p>
      </dsp:txBody>
      <dsp:txXfrm>
        <a:off x="5876533" y="761917"/>
        <a:ext cx="2620406" cy="1111687"/>
      </dsp:txXfrm>
    </dsp:sp>
    <dsp:sp modelId="{EC82E98A-5065-4473-8AC1-3128E8F9C3A6}">
      <dsp:nvSpPr>
        <dsp:cNvPr id="0" name=""/>
        <dsp:cNvSpPr/>
      </dsp:nvSpPr>
      <dsp:spPr>
        <a:xfrm>
          <a:off x="99728" y="2641106"/>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1D133-85A4-4F9F-84BE-21F847E57F42}">
      <dsp:nvSpPr>
        <dsp:cNvPr id="0" name=""/>
        <dsp:cNvSpPr/>
      </dsp:nvSpPr>
      <dsp:spPr>
        <a:xfrm>
          <a:off x="333182" y="2874560"/>
          <a:ext cx="644778" cy="644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7E793-18C1-4BEA-9A45-C8C6CF6DFF24}">
      <dsp:nvSpPr>
        <dsp:cNvPr id="0" name=""/>
        <dsp:cNvSpPr/>
      </dsp:nvSpPr>
      <dsp:spPr>
        <a:xfrm>
          <a:off x="1449634" y="2641106"/>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To increasing</a:t>
          </a:r>
          <a:r>
            <a:rPr lang="en-US" sz="1700" b="1" kern="1200"/>
            <a:t> </a:t>
          </a:r>
          <a:r>
            <a:rPr lang="en-US" sz="1700" kern="1200"/>
            <a:t>voter</a:t>
          </a:r>
          <a:r>
            <a:rPr lang="en-US" sz="1700" b="1" kern="1200"/>
            <a:t> </a:t>
          </a:r>
          <a:r>
            <a:rPr lang="en-US" sz="1700" kern="1200"/>
            <a:t>turnout  </a:t>
          </a:r>
        </a:p>
      </dsp:txBody>
      <dsp:txXfrm>
        <a:off x="1449634" y="2641106"/>
        <a:ext cx="2620406" cy="1111687"/>
      </dsp:txXfrm>
    </dsp:sp>
    <dsp:sp modelId="{2EDB954A-CB8C-4DF8-95B7-BA8AD6F28AD4}">
      <dsp:nvSpPr>
        <dsp:cNvPr id="0" name=""/>
        <dsp:cNvSpPr/>
      </dsp:nvSpPr>
      <dsp:spPr>
        <a:xfrm>
          <a:off x="4526626" y="2641106"/>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72F50-D602-4F93-94A1-0D7419797E6E}">
      <dsp:nvSpPr>
        <dsp:cNvPr id="0" name=""/>
        <dsp:cNvSpPr/>
      </dsp:nvSpPr>
      <dsp:spPr>
        <a:xfrm>
          <a:off x="4760081" y="2874560"/>
          <a:ext cx="644778" cy="644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0E1BD-94E9-488A-A4E9-CAA3C76F3169}">
      <dsp:nvSpPr>
        <dsp:cNvPr id="0" name=""/>
        <dsp:cNvSpPr/>
      </dsp:nvSpPr>
      <dsp:spPr>
        <a:xfrm>
          <a:off x="5876533" y="2641106"/>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To improve the accuracy and efficiency</a:t>
          </a:r>
        </a:p>
      </dsp:txBody>
      <dsp:txXfrm>
        <a:off x="5876533" y="2641106"/>
        <a:ext cx="2620406" cy="1111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0788F-FD26-4AC9-A9DC-D9282835C463}">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B7E1B-DDC0-4A05-8F2A-5CDEDEB0C62D}">
      <dsp:nvSpPr>
        <dsp:cNvPr id="0" name=""/>
        <dsp:cNvSpPr/>
      </dsp:nvSpPr>
      <dsp:spPr>
        <a:xfrm>
          <a:off x="0" y="531"/>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Unit Testing </a:t>
          </a:r>
        </a:p>
      </dsp:txBody>
      <dsp:txXfrm>
        <a:off x="0" y="531"/>
        <a:ext cx="10515600" cy="483497"/>
      </dsp:txXfrm>
    </dsp:sp>
    <dsp:sp modelId="{82867DA8-1778-4990-8AFC-87ED7D01EA90}">
      <dsp:nvSpPr>
        <dsp:cNvPr id="0" name=""/>
        <dsp:cNvSpPr/>
      </dsp:nvSpPr>
      <dsp:spPr>
        <a:xfrm>
          <a:off x="0" y="484029"/>
          <a:ext cx="10515600" cy="0"/>
        </a:xfrm>
        <a:prstGeom prst="line">
          <a:avLst/>
        </a:prstGeom>
        <a:solidFill>
          <a:schemeClr val="accent5">
            <a:hueOff val="-844818"/>
            <a:satOff val="-2177"/>
            <a:lumOff val="-1471"/>
            <a:alphaOff val="0"/>
          </a:schemeClr>
        </a:solidFill>
        <a:ln w="12700" cap="flat" cmpd="sng" algn="ctr">
          <a:solidFill>
            <a:schemeClr val="accent5">
              <a:hueOff val="-844818"/>
              <a:satOff val="-2177"/>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CE5AC-6702-4680-BA22-CF450BE60657}">
      <dsp:nvSpPr>
        <dsp:cNvPr id="0" name=""/>
        <dsp:cNvSpPr/>
      </dsp:nvSpPr>
      <dsp:spPr>
        <a:xfrm>
          <a:off x="0" y="484029"/>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System Testing</a:t>
          </a:r>
        </a:p>
      </dsp:txBody>
      <dsp:txXfrm>
        <a:off x="0" y="484029"/>
        <a:ext cx="10515600" cy="483497"/>
      </dsp:txXfrm>
    </dsp:sp>
    <dsp:sp modelId="{ABD79604-1F96-466A-8454-CEADEDEC00FE}">
      <dsp:nvSpPr>
        <dsp:cNvPr id="0" name=""/>
        <dsp:cNvSpPr/>
      </dsp:nvSpPr>
      <dsp:spPr>
        <a:xfrm>
          <a:off x="0" y="967527"/>
          <a:ext cx="1051560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EAB62-B71A-49E0-A116-0BC6B8CAE3E9}">
      <dsp:nvSpPr>
        <dsp:cNvPr id="0" name=""/>
        <dsp:cNvSpPr/>
      </dsp:nvSpPr>
      <dsp:spPr>
        <a:xfrm>
          <a:off x="0" y="967527"/>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Unit Testing:</a:t>
          </a:r>
        </a:p>
      </dsp:txBody>
      <dsp:txXfrm>
        <a:off x="0" y="967527"/>
        <a:ext cx="10515600" cy="483497"/>
      </dsp:txXfrm>
    </dsp:sp>
    <dsp:sp modelId="{17D2132A-DCB1-4455-AC23-2BCC3518491C}">
      <dsp:nvSpPr>
        <dsp:cNvPr id="0" name=""/>
        <dsp:cNvSpPr/>
      </dsp:nvSpPr>
      <dsp:spPr>
        <a:xfrm>
          <a:off x="0" y="1451025"/>
          <a:ext cx="10515600" cy="0"/>
        </a:xfrm>
        <a:prstGeom prst="line">
          <a:avLst/>
        </a:prstGeom>
        <a:solidFill>
          <a:schemeClr val="accent5">
            <a:hueOff val="-2534453"/>
            <a:satOff val="-6532"/>
            <a:lumOff val="-4412"/>
            <a:alphaOff val="0"/>
          </a:schemeClr>
        </a:solidFill>
        <a:ln w="12700" cap="flat" cmpd="sng" algn="ctr">
          <a:solidFill>
            <a:schemeClr val="accent5">
              <a:hueOff val="-2534453"/>
              <a:satOff val="-6532"/>
              <a:lumOff val="-4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9CA74-031C-4C1B-99E8-7CE719697B72}">
      <dsp:nvSpPr>
        <dsp:cNvPr id="0" name=""/>
        <dsp:cNvSpPr/>
      </dsp:nvSpPr>
      <dsp:spPr>
        <a:xfrm>
          <a:off x="0" y="1451025"/>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a:t>- Registration form</a:t>
          </a:r>
          <a:endParaRPr lang="en-US" sz="2200" kern="1200"/>
        </a:p>
      </dsp:txBody>
      <dsp:txXfrm>
        <a:off x="0" y="1451025"/>
        <a:ext cx="10515600" cy="483497"/>
      </dsp:txXfrm>
    </dsp:sp>
    <dsp:sp modelId="{E06E3312-FABB-4445-A643-DBAACFCF1190}">
      <dsp:nvSpPr>
        <dsp:cNvPr id="0" name=""/>
        <dsp:cNvSpPr/>
      </dsp:nvSpPr>
      <dsp:spPr>
        <a:xfrm>
          <a:off x="0" y="1934523"/>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7BCB2-1C5C-40D2-BA70-4DB3178F9315}">
      <dsp:nvSpPr>
        <dsp:cNvPr id="0" name=""/>
        <dsp:cNvSpPr/>
      </dsp:nvSpPr>
      <dsp:spPr>
        <a:xfrm>
          <a:off x="0" y="1934523"/>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a:t>- Login form</a:t>
          </a:r>
          <a:endParaRPr lang="en-US" sz="2200" kern="1200"/>
        </a:p>
      </dsp:txBody>
      <dsp:txXfrm>
        <a:off x="0" y="1934523"/>
        <a:ext cx="10515600" cy="483497"/>
      </dsp:txXfrm>
    </dsp:sp>
    <dsp:sp modelId="{B3BCBEEC-4FA0-4CB2-AF57-C58D2392E18E}">
      <dsp:nvSpPr>
        <dsp:cNvPr id="0" name=""/>
        <dsp:cNvSpPr/>
      </dsp:nvSpPr>
      <dsp:spPr>
        <a:xfrm>
          <a:off x="0" y="2418020"/>
          <a:ext cx="10515600" cy="0"/>
        </a:xfrm>
        <a:prstGeom prst="line">
          <a:avLst/>
        </a:prstGeom>
        <a:solidFill>
          <a:schemeClr val="accent5">
            <a:hueOff val="-4224089"/>
            <a:satOff val="-10887"/>
            <a:lumOff val="-7353"/>
            <a:alphaOff val="0"/>
          </a:schemeClr>
        </a:solidFill>
        <a:ln w="12700" cap="flat" cmpd="sng" algn="ctr">
          <a:solidFill>
            <a:schemeClr val="accent5">
              <a:hueOff val="-4224089"/>
              <a:satOff val="-10887"/>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25DCD-701B-48F7-A13F-FAFE520F672F}">
      <dsp:nvSpPr>
        <dsp:cNvPr id="0" name=""/>
        <dsp:cNvSpPr/>
      </dsp:nvSpPr>
      <dsp:spPr>
        <a:xfrm>
          <a:off x="0" y="2418020"/>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dirty="0"/>
            <a:t>- Candidate Form</a:t>
          </a:r>
          <a:endParaRPr lang="en-US" sz="2200" kern="1200" dirty="0"/>
        </a:p>
      </dsp:txBody>
      <dsp:txXfrm>
        <a:off x="0" y="2418020"/>
        <a:ext cx="10515600" cy="483497"/>
      </dsp:txXfrm>
    </dsp:sp>
    <dsp:sp modelId="{59F19412-CCD1-47FE-92DE-55BF5C976E9C}">
      <dsp:nvSpPr>
        <dsp:cNvPr id="0" name=""/>
        <dsp:cNvSpPr/>
      </dsp:nvSpPr>
      <dsp:spPr>
        <a:xfrm>
          <a:off x="0" y="2901518"/>
          <a:ext cx="1051560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C9984-8C53-486E-9434-FCF36D9C8A8D}">
      <dsp:nvSpPr>
        <dsp:cNvPr id="0" name=""/>
        <dsp:cNvSpPr/>
      </dsp:nvSpPr>
      <dsp:spPr>
        <a:xfrm>
          <a:off x="0" y="2901518"/>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2901518"/>
        <a:ext cx="10515600" cy="483497"/>
      </dsp:txXfrm>
    </dsp:sp>
    <dsp:sp modelId="{9266FB2C-CB4B-47AB-9036-AFFE2539FA1B}">
      <dsp:nvSpPr>
        <dsp:cNvPr id="0" name=""/>
        <dsp:cNvSpPr/>
      </dsp:nvSpPr>
      <dsp:spPr>
        <a:xfrm>
          <a:off x="0" y="3385016"/>
          <a:ext cx="10515600" cy="0"/>
        </a:xfrm>
        <a:prstGeom prst="line">
          <a:avLst/>
        </a:prstGeom>
        <a:solidFill>
          <a:schemeClr val="accent5">
            <a:hueOff val="-5913725"/>
            <a:satOff val="-15242"/>
            <a:lumOff val="-10294"/>
            <a:alphaOff val="0"/>
          </a:schemeClr>
        </a:solidFill>
        <a:ln w="12700" cap="flat" cmpd="sng" algn="ctr">
          <a:solidFill>
            <a:schemeClr val="accent5">
              <a:hueOff val="-5913725"/>
              <a:satOff val="-15242"/>
              <a:lumOff val="-10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FE360-E525-45E9-9A6F-1BA7FF49C462}">
      <dsp:nvSpPr>
        <dsp:cNvPr id="0" name=""/>
        <dsp:cNvSpPr/>
      </dsp:nvSpPr>
      <dsp:spPr>
        <a:xfrm>
          <a:off x="0" y="3385016"/>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System Testing:</a:t>
          </a:r>
        </a:p>
      </dsp:txBody>
      <dsp:txXfrm>
        <a:off x="0" y="3385016"/>
        <a:ext cx="10515600" cy="483497"/>
      </dsp:txXfrm>
    </dsp:sp>
    <dsp:sp modelId="{42696974-7B43-4D8A-9601-FA520F2BBB01}">
      <dsp:nvSpPr>
        <dsp:cNvPr id="0" name=""/>
        <dsp:cNvSpPr/>
      </dsp:nvSpPr>
      <dsp:spPr>
        <a:xfrm>
          <a:off x="0" y="3868514"/>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EB59E6-98FE-4AE5-ACD2-F33A718762B3}">
      <dsp:nvSpPr>
        <dsp:cNvPr id="0" name=""/>
        <dsp:cNvSpPr/>
      </dsp:nvSpPr>
      <dsp:spPr>
        <a:xfrm>
          <a:off x="0" y="3868514"/>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 </a:t>
          </a:r>
          <a:r>
            <a:rPr lang="en-US" sz="2200" kern="1200" dirty="0"/>
            <a:t>Proceeding for Add candidate</a:t>
          </a:r>
        </a:p>
      </dsp:txBody>
      <dsp:txXfrm>
        <a:off x="0" y="3868514"/>
        <a:ext cx="10515600" cy="48349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D33B9-7D7E-44DA-A9C1-1D996C64CDDA}"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95951-9086-496F-9AA3-DC418118A2AD}" type="slidenum">
              <a:rPr lang="en-IN" smtClean="0"/>
              <a:t>‹#›</a:t>
            </a:fld>
            <a:endParaRPr lang="en-IN"/>
          </a:p>
        </p:txBody>
      </p:sp>
    </p:spTree>
    <p:extLst>
      <p:ext uri="{BB962C8B-B14F-4D97-AF65-F5344CB8AC3E}">
        <p14:creationId xmlns:p14="http://schemas.microsoft.com/office/powerpoint/2010/main" val="138972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9085-EFC5-79BD-2B0F-C92895ED4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9F1D48-FE93-1BE1-60ED-B279F9CDF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FE22FB-B23A-EBB7-091F-80BA5A5999FE}"/>
              </a:ext>
            </a:extLst>
          </p:cNvPr>
          <p:cNvSpPr>
            <a:spLocks noGrp="1"/>
          </p:cNvSpPr>
          <p:nvPr>
            <p:ph type="dt" sz="half" idx="10"/>
          </p:nvPr>
        </p:nvSpPr>
        <p:spPr/>
        <p:txBody>
          <a:bodyPr/>
          <a:lstStyle/>
          <a:p>
            <a:fld id="{1901B005-57E3-4390-888A-F7913453CFFC}" type="datetime1">
              <a:rPr lang="en-US" smtClean="0"/>
              <a:t>8/16/2024</a:t>
            </a:fld>
            <a:endParaRPr lang="en-US"/>
          </a:p>
        </p:txBody>
      </p:sp>
      <p:sp>
        <p:nvSpPr>
          <p:cNvPr id="5" name="Footer Placeholder 4">
            <a:extLst>
              <a:ext uri="{FF2B5EF4-FFF2-40B4-BE49-F238E27FC236}">
                <a16:creationId xmlns:a16="http://schemas.microsoft.com/office/drawing/2014/main" id="{3F3AFEDB-C1A9-67CA-18A2-3F5B55392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18C9E-8728-9FF4-3D6E-15E82843BD0C}"/>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412915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2379-F2D5-ED67-29B8-2B6EA11590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B8D36-2F7B-B845-B949-0912FDF70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A56C2-3DF2-95B2-D71E-7D4EC5F42DB3}"/>
              </a:ext>
            </a:extLst>
          </p:cNvPr>
          <p:cNvSpPr>
            <a:spLocks noGrp="1"/>
          </p:cNvSpPr>
          <p:nvPr>
            <p:ph type="dt" sz="half" idx="10"/>
          </p:nvPr>
        </p:nvSpPr>
        <p:spPr/>
        <p:txBody>
          <a:bodyPr/>
          <a:lstStyle/>
          <a:p>
            <a:fld id="{38A8C749-832C-483B-B12B-91BCAF28C3C9}" type="datetime1">
              <a:rPr lang="en-US" smtClean="0"/>
              <a:t>8/16/2024</a:t>
            </a:fld>
            <a:endParaRPr lang="en-US"/>
          </a:p>
        </p:txBody>
      </p:sp>
      <p:sp>
        <p:nvSpPr>
          <p:cNvPr id="5" name="Footer Placeholder 4">
            <a:extLst>
              <a:ext uri="{FF2B5EF4-FFF2-40B4-BE49-F238E27FC236}">
                <a16:creationId xmlns:a16="http://schemas.microsoft.com/office/drawing/2014/main" id="{89200520-944E-73AE-0FA0-3056CC06D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A63B6-FF63-836B-6003-D6D209F1B08F}"/>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63641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14FF3-012B-DBBE-47F0-19BA6C803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5F652-6846-7F34-16AA-DE9AFCB4C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073D0-CB8E-B66B-0CF9-9430FBF0D508}"/>
              </a:ext>
            </a:extLst>
          </p:cNvPr>
          <p:cNvSpPr>
            <a:spLocks noGrp="1"/>
          </p:cNvSpPr>
          <p:nvPr>
            <p:ph type="dt" sz="half" idx="10"/>
          </p:nvPr>
        </p:nvSpPr>
        <p:spPr/>
        <p:txBody>
          <a:bodyPr/>
          <a:lstStyle/>
          <a:p>
            <a:fld id="{71BB2474-702A-43E4-A910-B1A2633163EF}" type="datetime1">
              <a:rPr lang="en-US" smtClean="0"/>
              <a:t>8/16/2024</a:t>
            </a:fld>
            <a:endParaRPr lang="en-US"/>
          </a:p>
        </p:txBody>
      </p:sp>
      <p:sp>
        <p:nvSpPr>
          <p:cNvPr id="5" name="Footer Placeholder 4">
            <a:extLst>
              <a:ext uri="{FF2B5EF4-FFF2-40B4-BE49-F238E27FC236}">
                <a16:creationId xmlns:a16="http://schemas.microsoft.com/office/drawing/2014/main" id="{78AD3379-24D5-723D-5B53-84865F6ED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10139-6174-A798-63DF-F2825B4259B8}"/>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72060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DE8D-8E4B-1CB2-3749-5660FF875C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5BFB0-E86B-ADF1-66AA-881401810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0F3B40-C7CF-651F-FEA2-D83DCF097858}"/>
              </a:ext>
            </a:extLst>
          </p:cNvPr>
          <p:cNvSpPr>
            <a:spLocks noGrp="1"/>
          </p:cNvSpPr>
          <p:nvPr>
            <p:ph type="dt" sz="half" idx="10"/>
          </p:nvPr>
        </p:nvSpPr>
        <p:spPr/>
        <p:txBody>
          <a:bodyPr/>
          <a:lstStyle/>
          <a:p>
            <a:fld id="{87530EDC-D44C-4D96-85A4-DCFA6D3EA52A}" type="datetime1">
              <a:rPr lang="en-US" smtClean="0"/>
              <a:t>8/16/2024</a:t>
            </a:fld>
            <a:endParaRPr lang="en-US"/>
          </a:p>
        </p:txBody>
      </p:sp>
      <p:sp>
        <p:nvSpPr>
          <p:cNvPr id="5" name="Footer Placeholder 4">
            <a:extLst>
              <a:ext uri="{FF2B5EF4-FFF2-40B4-BE49-F238E27FC236}">
                <a16:creationId xmlns:a16="http://schemas.microsoft.com/office/drawing/2014/main" id="{21E96D45-7DFE-3B9C-6709-0E53A1C34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DF036-2B33-CDA3-6A1C-7FD01F9F3A00}"/>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05907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A1DB-24E8-E65A-15D6-8954BC758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9838A6-1C4A-0025-DE98-F5E90A98B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B1F28-9583-2585-7FA6-43FA500309F6}"/>
              </a:ext>
            </a:extLst>
          </p:cNvPr>
          <p:cNvSpPr>
            <a:spLocks noGrp="1"/>
          </p:cNvSpPr>
          <p:nvPr>
            <p:ph type="dt" sz="half" idx="10"/>
          </p:nvPr>
        </p:nvSpPr>
        <p:spPr/>
        <p:txBody>
          <a:bodyPr/>
          <a:lstStyle/>
          <a:p>
            <a:fld id="{B50A38A1-701B-4C2A-8B16-28F087909608}" type="datetime1">
              <a:rPr lang="en-US" smtClean="0"/>
              <a:t>8/16/2024</a:t>
            </a:fld>
            <a:endParaRPr lang="en-US"/>
          </a:p>
        </p:txBody>
      </p:sp>
      <p:sp>
        <p:nvSpPr>
          <p:cNvPr id="5" name="Footer Placeholder 4">
            <a:extLst>
              <a:ext uri="{FF2B5EF4-FFF2-40B4-BE49-F238E27FC236}">
                <a16:creationId xmlns:a16="http://schemas.microsoft.com/office/drawing/2014/main" id="{357A87E6-AE50-9897-0D3E-9D00088E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9CAEA-E449-557B-FD15-3B30AC53599E}"/>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30564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CB40-3330-3468-1507-78EF7B845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6F1B3-05AC-842B-2C3E-F57B38CDB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F90B99-83BF-DBC3-3ECD-4D68967655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754564-8283-1930-A2DA-1B3A98D7A761}"/>
              </a:ext>
            </a:extLst>
          </p:cNvPr>
          <p:cNvSpPr>
            <a:spLocks noGrp="1"/>
          </p:cNvSpPr>
          <p:nvPr>
            <p:ph type="dt" sz="half" idx="10"/>
          </p:nvPr>
        </p:nvSpPr>
        <p:spPr/>
        <p:txBody>
          <a:bodyPr/>
          <a:lstStyle/>
          <a:p>
            <a:fld id="{A320E312-4789-4AB8-952F-9F5AE70E3242}" type="datetime1">
              <a:rPr lang="en-US" smtClean="0"/>
              <a:t>8/16/2024</a:t>
            </a:fld>
            <a:endParaRPr lang="en-US"/>
          </a:p>
        </p:txBody>
      </p:sp>
      <p:sp>
        <p:nvSpPr>
          <p:cNvPr id="6" name="Footer Placeholder 5">
            <a:extLst>
              <a:ext uri="{FF2B5EF4-FFF2-40B4-BE49-F238E27FC236}">
                <a16:creationId xmlns:a16="http://schemas.microsoft.com/office/drawing/2014/main" id="{8BA758FC-F034-D479-8051-A48CAE8B5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8848F-851D-2084-4D47-6B5C69C43C9E}"/>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65516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9E4A-CE27-56FF-5A41-39AD733FF5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8B0BD-D724-57F8-34A7-A824BE5CC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9DDE-A368-EDBF-7D22-E31047454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84040E-9932-411F-2A37-88960E91E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E122D-6E8D-0304-F5A7-B535781EA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0EFA05-C4DA-B86E-A6CA-4D6CC6AA718E}"/>
              </a:ext>
            </a:extLst>
          </p:cNvPr>
          <p:cNvSpPr>
            <a:spLocks noGrp="1"/>
          </p:cNvSpPr>
          <p:nvPr>
            <p:ph type="dt" sz="half" idx="10"/>
          </p:nvPr>
        </p:nvSpPr>
        <p:spPr/>
        <p:txBody>
          <a:bodyPr/>
          <a:lstStyle/>
          <a:p>
            <a:fld id="{954D48B7-90EE-4EBE-8060-E2757F53A45A}" type="datetime1">
              <a:rPr lang="en-US" smtClean="0"/>
              <a:t>8/16/2024</a:t>
            </a:fld>
            <a:endParaRPr lang="en-US"/>
          </a:p>
        </p:txBody>
      </p:sp>
      <p:sp>
        <p:nvSpPr>
          <p:cNvPr id="8" name="Footer Placeholder 7">
            <a:extLst>
              <a:ext uri="{FF2B5EF4-FFF2-40B4-BE49-F238E27FC236}">
                <a16:creationId xmlns:a16="http://schemas.microsoft.com/office/drawing/2014/main" id="{3E50661A-8919-4F84-3759-E7C079D97C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4B371-3BA7-938B-FE7E-AC000E9DBA14}"/>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4507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07C7-167D-7FD9-9278-CFC6242FF2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CD52D9-FCBC-CF02-5577-E3072ECCC833}"/>
              </a:ext>
            </a:extLst>
          </p:cNvPr>
          <p:cNvSpPr>
            <a:spLocks noGrp="1"/>
          </p:cNvSpPr>
          <p:nvPr>
            <p:ph type="dt" sz="half" idx="10"/>
          </p:nvPr>
        </p:nvSpPr>
        <p:spPr/>
        <p:txBody>
          <a:bodyPr/>
          <a:lstStyle/>
          <a:p>
            <a:fld id="{F9BBB0C3-2F3A-4642-931A-D37730912FC9}" type="datetime1">
              <a:rPr lang="en-US" smtClean="0"/>
              <a:t>8/16/2024</a:t>
            </a:fld>
            <a:endParaRPr lang="en-US"/>
          </a:p>
        </p:txBody>
      </p:sp>
      <p:sp>
        <p:nvSpPr>
          <p:cNvPr id="4" name="Footer Placeholder 3">
            <a:extLst>
              <a:ext uri="{FF2B5EF4-FFF2-40B4-BE49-F238E27FC236}">
                <a16:creationId xmlns:a16="http://schemas.microsoft.com/office/drawing/2014/main" id="{69C7AE97-9721-9BF2-2F4A-4F1F2553A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20AA5-C0E8-0567-8A7D-A25371A1A6A9}"/>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58745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F034C-38B6-7832-34B7-3063B7EC94E1}"/>
              </a:ext>
            </a:extLst>
          </p:cNvPr>
          <p:cNvSpPr>
            <a:spLocks noGrp="1"/>
          </p:cNvSpPr>
          <p:nvPr>
            <p:ph type="dt" sz="half" idx="10"/>
          </p:nvPr>
        </p:nvSpPr>
        <p:spPr/>
        <p:txBody>
          <a:bodyPr/>
          <a:lstStyle/>
          <a:p>
            <a:fld id="{84FD05C6-C9BD-4EA6-8BAB-B870141D6252}" type="datetime1">
              <a:rPr lang="en-US" smtClean="0"/>
              <a:t>8/16/2024</a:t>
            </a:fld>
            <a:endParaRPr lang="en-US"/>
          </a:p>
        </p:txBody>
      </p:sp>
      <p:sp>
        <p:nvSpPr>
          <p:cNvPr id="3" name="Footer Placeholder 2">
            <a:extLst>
              <a:ext uri="{FF2B5EF4-FFF2-40B4-BE49-F238E27FC236}">
                <a16:creationId xmlns:a16="http://schemas.microsoft.com/office/drawing/2014/main" id="{F45128A2-A159-22E9-A64E-00C9EBADF9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530FC6-66CE-C521-7C1C-C71A0BB476EC}"/>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60431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066E-4908-5A30-6BBA-CAAC02EFF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68F8B9-B469-AC52-8B16-BA1F851C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429CFC-A8D0-54A7-07C9-FC3C5353B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67DB3-0C11-BB15-385E-6A4DC4F7FA50}"/>
              </a:ext>
            </a:extLst>
          </p:cNvPr>
          <p:cNvSpPr>
            <a:spLocks noGrp="1"/>
          </p:cNvSpPr>
          <p:nvPr>
            <p:ph type="dt" sz="half" idx="10"/>
          </p:nvPr>
        </p:nvSpPr>
        <p:spPr/>
        <p:txBody>
          <a:bodyPr/>
          <a:lstStyle/>
          <a:p>
            <a:fld id="{5C222142-B444-4D97-BF2E-DB414B6C6BB8}" type="datetime1">
              <a:rPr lang="en-US" smtClean="0"/>
              <a:t>8/16/2024</a:t>
            </a:fld>
            <a:endParaRPr lang="en-US"/>
          </a:p>
        </p:txBody>
      </p:sp>
      <p:sp>
        <p:nvSpPr>
          <p:cNvPr id="6" name="Footer Placeholder 5">
            <a:extLst>
              <a:ext uri="{FF2B5EF4-FFF2-40B4-BE49-F238E27FC236}">
                <a16:creationId xmlns:a16="http://schemas.microsoft.com/office/drawing/2014/main" id="{31200254-5983-BD0E-7F5D-50F6B2480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9FF30-7EBD-5F53-4FA4-BC3930053A34}"/>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69685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261A-19C2-B71C-7270-A7194E823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BA2B55-B272-77EF-DF6C-B0E71E98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2ECE29-90E1-7D55-1123-E0FCCCB62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C5C4C-880D-010D-A1FD-AAC0B178C16B}"/>
              </a:ext>
            </a:extLst>
          </p:cNvPr>
          <p:cNvSpPr>
            <a:spLocks noGrp="1"/>
          </p:cNvSpPr>
          <p:nvPr>
            <p:ph type="dt" sz="half" idx="10"/>
          </p:nvPr>
        </p:nvSpPr>
        <p:spPr/>
        <p:txBody>
          <a:bodyPr/>
          <a:lstStyle/>
          <a:p>
            <a:fld id="{59173BFE-0A16-4D75-92B3-E4104ECC8BDC}" type="datetime1">
              <a:rPr lang="en-US" smtClean="0"/>
              <a:t>8/16/2024</a:t>
            </a:fld>
            <a:endParaRPr lang="en-US"/>
          </a:p>
        </p:txBody>
      </p:sp>
      <p:sp>
        <p:nvSpPr>
          <p:cNvPr id="6" name="Footer Placeholder 5">
            <a:extLst>
              <a:ext uri="{FF2B5EF4-FFF2-40B4-BE49-F238E27FC236}">
                <a16:creationId xmlns:a16="http://schemas.microsoft.com/office/drawing/2014/main" id="{CBD99B27-F593-9746-7487-BFE0D694A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B864D-7BB6-9D6B-4B20-5AF536143DC1}"/>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58660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9DD18-9778-E0BE-9570-CF0B182B5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C5B79B-1490-4CDC-0E49-4CF5E3A61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F6C73-1F1A-56BF-E562-F1CAAB9D3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28FD0-2B86-40A2-89B8-559F12BD2184}" type="datetime1">
              <a:rPr lang="en-US" smtClean="0"/>
              <a:t>8/16/2024</a:t>
            </a:fld>
            <a:endParaRPr lang="en-US"/>
          </a:p>
        </p:txBody>
      </p:sp>
      <p:sp>
        <p:nvSpPr>
          <p:cNvPr id="5" name="Footer Placeholder 4">
            <a:extLst>
              <a:ext uri="{FF2B5EF4-FFF2-40B4-BE49-F238E27FC236}">
                <a16:creationId xmlns:a16="http://schemas.microsoft.com/office/drawing/2014/main" id="{D5FB9E7A-8A00-BF1C-F071-4F1AE860D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9193D1-479A-910F-AE01-9A846BDCA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51380-6DA1-460E-8A44-F63929793DE1}" type="slidenum">
              <a:rPr lang="en-US" smtClean="0"/>
              <a:pPr/>
              <a:t>‹#›</a:t>
            </a:fld>
            <a:endParaRPr lang="en-US"/>
          </a:p>
        </p:txBody>
      </p:sp>
    </p:spTree>
    <p:extLst>
      <p:ext uri="{BB962C8B-B14F-4D97-AF65-F5344CB8AC3E}">
        <p14:creationId xmlns:p14="http://schemas.microsoft.com/office/powerpoint/2010/main" val="70598016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typeform.com/" TargetMode="Externa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black">
      <p:bgPr>
        <a:solidFill>
          <a:srgbClr val="FFFFFF"/>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9608DE6-D67E-43F1-5818-84EF8670A387}"/>
              </a:ext>
            </a:extLst>
          </p:cNvPr>
          <p:cNvSpPr>
            <a:spLocks noGrp="1"/>
          </p:cNvSpPr>
          <p:nvPr>
            <p:ph type="ctrTitle"/>
          </p:nvPr>
        </p:nvSpPr>
        <p:spPr>
          <a:xfrm>
            <a:off x="3416889" y="353523"/>
            <a:ext cx="6757866" cy="3775985"/>
          </a:xfrm>
        </p:spPr>
        <p:txBody>
          <a:bodyPr vert="horz" lIns="91440" tIns="45720" rIns="91440" bIns="45720" rtlCol="0" anchor="ctr">
            <a:normAutofit/>
          </a:bodyPr>
          <a:lstStyle/>
          <a:p>
            <a:pPr algn="l"/>
            <a:r>
              <a:rPr lang="en-US" sz="4800" b="1" kern="1200" dirty="0">
                <a:solidFill>
                  <a:schemeClr val="tx2"/>
                </a:solidFill>
                <a:latin typeface="+mj-lt"/>
                <a:ea typeface="+mj-ea"/>
                <a:cs typeface="+mj-cs"/>
              </a:rPr>
              <a:t>HDC VOTING SYSTEM</a:t>
            </a:r>
          </a:p>
        </p:txBody>
      </p:sp>
      <p:grpSp>
        <p:nvGrpSpPr>
          <p:cNvPr id="14" name="Group 13">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33" name="Freeform: Shape 14">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7">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37" name="Freeform: Shape 20">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1">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2">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23">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6E0BBA0D-F49F-048F-A884-076831636ADC}"/>
              </a:ext>
            </a:extLst>
          </p:cNvPr>
          <p:cNvSpPr>
            <a:spLocks/>
          </p:cNvSpPr>
          <p:nvPr/>
        </p:nvSpPr>
        <p:spPr>
          <a:xfrm>
            <a:off x="8692595" y="4872943"/>
            <a:ext cx="3560315" cy="1891894"/>
          </a:xfrm>
          <a:prstGeom prst="rect">
            <a:avLst/>
          </a:prstGeom>
        </p:spPr>
        <p:txBody>
          <a:bodyPr>
            <a:normAutofit/>
          </a:bodyPr>
          <a:lstStyle/>
          <a:p>
            <a:pPr defTabSz="768096">
              <a:lnSpc>
                <a:spcPct val="90000"/>
              </a:lnSpc>
              <a:spcAft>
                <a:spcPts val="600"/>
              </a:spcAft>
            </a:pPr>
            <a:r>
              <a:rPr lang="en-US" sz="2000" b="1" kern="1200" dirty="0">
                <a:solidFill>
                  <a:schemeClr val="tx1"/>
                </a:solidFill>
                <a:latin typeface="Times New Roman" panose="02020603050405020304" pitchFamily="18" charset="0"/>
                <a:ea typeface="+mn-ea"/>
                <a:cs typeface="Times New Roman" panose="02020603050405020304" pitchFamily="18" charset="0"/>
              </a:rPr>
              <a:t>Presented</a:t>
            </a:r>
            <a:r>
              <a:rPr lang="en-US" sz="2000" kern="1200" dirty="0">
                <a:solidFill>
                  <a:schemeClr val="tx1"/>
                </a:solidFill>
                <a:latin typeface="+mn-lt"/>
                <a:ea typeface="+mn-ea"/>
                <a:cs typeface="+mn-cs"/>
              </a:rPr>
              <a:t> </a:t>
            </a:r>
            <a:r>
              <a:rPr lang="en-US" sz="2000" b="1" kern="1200" dirty="0">
                <a:solidFill>
                  <a:schemeClr val="tx1"/>
                </a:solidFill>
                <a:latin typeface="+mn-lt"/>
                <a:ea typeface="+mn-ea"/>
                <a:cs typeface="+mn-cs"/>
              </a:rPr>
              <a:t>by</a:t>
            </a:r>
            <a:r>
              <a:rPr lang="en-US" sz="2000" kern="1200" dirty="0">
                <a:solidFill>
                  <a:schemeClr val="tx1"/>
                </a:solidFill>
                <a:latin typeface="+mn-lt"/>
                <a:ea typeface="+mn-ea"/>
                <a:cs typeface="+mn-cs"/>
              </a:rPr>
              <a:t>:</a:t>
            </a:r>
          </a:p>
          <a:p>
            <a:pPr defTabSz="768096">
              <a:lnSpc>
                <a:spcPct val="90000"/>
              </a:lnSpc>
              <a:spcAft>
                <a:spcPts val="600"/>
              </a:spcAft>
            </a:pPr>
            <a:r>
              <a:rPr lang="en-US" b="1" dirty="0">
                <a:solidFill>
                  <a:schemeClr val="tx1"/>
                </a:solidFill>
              </a:rPr>
              <a:t>Group Name</a:t>
            </a:r>
            <a:r>
              <a:rPr lang="en-US" sz="1700" dirty="0">
                <a:solidFill>
                  <a:schemeClr val="tx1"/>
                </a:solidFill>
              </a:rPr>
              <a:t>: The Study Circle</a:t>
            </a:r>
          </a:p>
          <a:p>
            <a:pPr defTabSz="768096">
              <a:lnSpc>
                <a:spcPct val="90000"/>
              </a:lnSpc>
              <a:spcAft>
                <a:spcPts val="600"/>
              </a:spcAft>
            </a:pPr>
            <a:r>
              <a:rPr lang="en-US" b="1" dirty="0"/>
              <a:t>Members </a:t>
            </a:r>
            <a:r>
              <a:rPr lang="en-US" sz="1700" dirty="0"/>
              <a:t>     : Kajal Kumari Mehta</a:t>
            </a:r>
          </a:p>
          <a:p>
            <a:pPr defTabSz="768096">
              <a:lnSpc>
                <a:spcPct val="90000"/>
              </a:lnSpc>
              <a:spcAft>
                <a:spcPts val="600"/>
              </a:spcAft>
            </a:pPr>
            <a:r>
              <a:rPr lang="en-US" sz="1700" dirty="0"/>
              <a:t>	          Shibu Sharma	</a:t>
            </a:r>
          </a:p>
          <a:p>
            <a:pPr defTabSz="768096">
              <a:lnSpc>
                <a:spcPct val="90000"/>
              </a:lnSpc>
              <a:spcAft>
                <a:spcPts val="600"/>
              </a:spcAft>
            </a:pPr>
            <a:r>
              <a:rPr lang="en-US" sz="1700" dirty="0"/>
              <a:t>	       	 </a:t>
            </a:r>
            <a:endParaRPr lang="en-US" sz="1700" dirty="0">
              <a:solidFill>
                <a:schemeClr val="tx1"/>
              </a:solidFill>
            </a:endParaRPr>
          </a:p>
        </p:txBody>
      </p:sp>
      <p:sp>
        <p:nvSpPr>
          <p:cNvPr id="4" name="TextBox 3">
            <a:extLst>
              <a:ext uri="{FF2B5EF4-FFF2-40B4-BE49-F238E27FC236}">
                <a16:creationId xmlns:a16="http://schemas.microsoft.com/office/drawing/2014/main" id="{8263AAEF-1683-C8BF-32AF-2CD38FD5F934}"/>
              </a:ext>
            </a:extLst>
          </p:cNvPr>
          <p:cNvSpPr txBox="1"/>
          <p:nvPr/>
        </p:nvSpPr>
        <p:spPr>
          <a:xfrm>
            <a:off x="3907042" y="2578033"/>
            <a:ext cx="4377609" cy="400110"/>
          </a:xfrm>
          <a:prstGeom prst="rect">
            <a:avLst/>
          </a:prstGeom>
          <a:noFill/>
        </p:spPr>
        <p:txBody>
          <a:bodyPr wrap="none" rtlCol="0">
            <a:spAutoFit/>
          </a:bodyPr>
          <a:lstStyle/>
          <a:p>
            <a:pPr defTabSz="768096">
              <a:spcAft>
                <a:spcPts val="600"/>
              </a:spcAft>
            </a:pPr>
            <a:r>
              <a:rPr lang="en-US" sz="2000" kern="1200" dirty="0">
                <a:solidFill>
                  <a:schemeClr val="tx1"/>
                </a:solidFill>
                <a:latin typeface="+mn-lt"/>
                <a:ea typeface="+mn-ea"/>
                <a:cs typeface="+mn-cs"/>
              </a:rPr>
              <a:t>(Developed using HTML,CSS,JS and PHP)</a:t>
            </a:r>
            <a:endParaRPr lang="en-US" sz="2000" dirty="0"/>
          </a:p>
        </p:txBody>
      </p:sp>
      <p:pic>
        <p:nvPicPr>
          <p:cNvPr id="6" name="Picture 5" descr="A blue and black logo">
            <a:extLst>
              <a:ext uri="{FF2B5EF4-FFF2-40B4-BE49-F238E27FC236}">
                <a16:creationId xmlns:a16="http://schemas.microsoft.com/office/drawing/2014/main" id="{25D4FCB5-DD6F-013A-424D-9E705CF8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757" y="430297"/>
            <a:ext cx="1951150" cy="675398"/>
          </a:xfrm>
          <a:prstGeom prst="rect">
            <a:avLst/>
          </a:prstGeom>
        </p:spPr>
      </p:pic>
      <p:sp>
        <p:nvSpPr>
          <p:cNvPr id="5" name="Slide Number Placeholder 4">
            <a:extLst>
              <a:ext uri="{FF2B5EF4-FFF2-40B4-BE49-F238E27FC236}">
                <a16:creationId xmlns:a16="http://schemas.microsoft.com/office/drawing/2014/main" id="{262009B4-2A17-F2FD-C70D-0C7AF9FAE85E}"/>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126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0"/>
        <p:cNvGrpSpPr/>
        <p:nvPr/>
      </p:nvGrpSpPr>
      <p:grpSpPr>
        <a:xfrm>
          <a:off x="0" y="0"/>
          <a:ext cx="0" cy="0"/>
          <a:chOff x="0" y="0"/>
          <a:chExt cx="0" cy="0"/>
        </a:xfrm>
      </p:grpSpPr>
      <p:sp>
        <p:nvSpPr>
          <p:cNvPr id="4101" name="Google Shape;4101;p1"/>
          <p:cNvSpPr txBox="1">
            <a:spLocks noGrp="1"/>
          </p:cNvSpPr>
          <p:nvPr>
            <p:ph type="title"/>
          </p:nvPr>
        </p:nvSpPr>
        <p:spPr>
          <a:xfrm>
            <a:off x="524786" y="214686"/>
            <a:ext cx="8749200" cy="70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Modelling</a:t>
            </a:r>
            <a:endParaRPr>
              <a:latin typeface="Times New Roman"/>
              <a:ea typeface="Times New Roman"/>
              <a:cs typeface="Times New Roman"/>
              <a:sym typeface="Times New Roman"/>
            </a:endParaRPr>
          </a:p>
        </p:txBody>
      </p:sp>
      <p:sp>
        <p:nvSpPr>
          <p:cNvPr id="4102" name="Google Shape;4102;p1"/>
          <p:cNvSpPr txBox="1"/>
          <p:nvPr/>
        </p:nvSpPr>
        <p:spPr>
          <a:xfrm>
            <a:off x="3369365" y="6172402"/>
            <a:ext cx="6102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Fig: ER Diagram </a:t>
            </a:r>
            <a:endParaRPr sz="1800">
              <a:solidFill>
                <a:schemeClr val="dk1"/>
              </a:solidFill>
              <a:latin typeface="Calibri"/>
              <a:ea typeface="Calibri"/>
              <a:cs typeface="Calibri"/>
              <a:sym typeface="Calibri"/>
            </a:endParaRPr>
          </a:p>
        </p:txBody>
      </p:sp>
      <p:pic>
        <p:nvPicPr>
          <p:cNvPr id="4103" name="Google Shape;4103;p1" descr="C:\Users\Rajesh\Desktop\er.png"/>
          <p:cNvPicPr preferRelativeResize="0"/>
          <p:nvPr/>
        </p:nvPicPr>
        <p:blipFill rotWithShape="1">
          <a:blip r:embed="rId2">
            <a:alphaModFix/>
          </a:blip>
          <a:srcRect/>
          <a:stretch/>
        </p:blipFill>
        <p:spPr>
          <a:xfrm>
            <a:off x="1173024" y="931495"/>
            <a:ext cx="8932984" cy="5424855"/>
          </a:xfrm>
          <a:prstGeom prst="rect">
            <a:avLst/>
          </a:prstGeom>
          <a:noFill/>
          <a:ln>
            <a:noFill/>
          </a:ln>
        </p:spPr>
      </p:pic>
      <p:sp>
        <p:nvSpPr>
          <p:cNvPr id="4104" name="Google Shape;410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effectLst>
                  <a:outerShdw blurRad="38100" dist="19050" dir="2700000" algn="tl" rotWithShape="0">
                    <a:srgbClr val="000000">
                      <a:alpha val="40000"/>
                    </a:srgbClr>
                  </a:outerShdw>
                </a:effectLst>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5"/>
        <p:cNvGrpSpPr/>
        <p:nvPr/>
      </p:nvGrpSpPr>
      <p:grpSpPr>
        <a:xfrm>
          <a:off x="0" y="0"/>
          <a:ext cx="0" cy="0"/>
          <a:chOff x="0" y="0"/>
          <a:chExt cx="0" cy="0"/>
        </a:xfrm>
      </p:grpSpPr>
      <p:sp>
        <p:nvSpPr>
          <p:cNvPr id="4106" name="Google Shape;4106;p2"/>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7" name="Google Shape;4107;p2"/>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grpSp>
        <p:nvGrpSpPr>
          <p:cNvPr id="4108" name="Google Shape;4108;p2"/>
          <p:cNvGrpSpPr/>
          <p:nvPr/>
        </p:nvGrpSpPr>
        <p:grpSpPr>
          <a:xfrm>
            <a:off x="7867248" y="0"/>
            <a:ext cx="4324953" cy="2641203"/>
            <a:chOff x="6867015" y="-1"/>
            <a:chExt cx="5324985" cy="3251912"/>
          </a:xfrm>
        </p:grpSpPr>
        <p:sp>
          <p:nvSpPr>
            <p:cNvPr id="4109" name="Google Shape;4109;p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0" name="Google Shape;4110;p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1" name="Google Shape;4111;p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2" name="Google Shape;4112;p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113" name="Google Shape;4113;p2"/>
          <p:cNvSpPr txBox="1">
            <a:spLocks noGrp="1"/>
          </p:cNvSpPr>
          <p:nvPr>
            <p:ph type="body" idx="1"/>
          </p:nvPr>
        </p:nvSpPr>
        <p:spPr>
          <a:xfrm>
            <a:off x="1520397" y="1956139"/>
            <a:ext cx="9833400" cy="29457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70000"/>
              </a:lnSpc>
              <a:spcBef>
                <a:spcPts val="0"/>
              </a:spcBef>
              <a:spcAft>
                <a:spcPts val="0"/>
              </a:spcAft>
              <a:buClr>
                <a:schemeClr val="dk2"/>
              </a:buClr>
              <a:buSzPts val="3190"/>
              <a:buNone/>
            </a:pPr>
            <a:r>
              <a:rPr lang="en-US" sz="3200" b="1" dirty="0">
                <a:solidFill>
                  <a:schemeClr val="dk2"/>
                </a:solidFill>
                <a:latin typeface="Times New Roman"/>
                <a:ea typeface="Times New Roman"/>
                <a:cs typeface="Times New Roman"/>
                <a:sym typeface="Times New Roman"/>
              </a:rPr>
              <a:t>Relations</a:t>
            </a:r>
            <a:endParaRPr sz="3200" dirty="0"/>
          </a:p>
          <a:p>
            <a:pPr marL="0" lvl="0" indent="0" algn="l" rtl="0">
              <a:lnSpc>
                <a:spcPct val="70000"/>
              </a:lnSpc>
              <a:spcBef>
                <a:spcPts val="1000"/>
              </a:spcBef>
              <a:spcAft>
                <a:spcPts val="0"/>
              </a:spcAft>
              <a:buClr>
                <a:schemeClr val="dk2"/>
              </a:buClr>
              <a:buSzPts val="1100"/>
              <a:buNone/>
            </a:pPr>
            <a:r>
              <a:rPr lang="en-US" sz="2400" dirty="0" err="1">
                <a:solidFill>
                  <a:schemeClr val="dk2"/>
                </a:solidFill>
                <a:latin typeface="Times New Roman"/>
                <a:ea typeface="Times New Roman"/>
                <a:cs typeface="Times New Roman"/>
                <a:sym typeface="Times New Roman"/>
              </a:rPr>
              <a:t>Register_cmat</a:t>
            </a:r>
            <a:r>
              <a:rPr lang="en-US" sz="2400" dirty="0">
                <a:solidFill>
                  <a:schemeClr val="dk2"/>
                </a:solidFill>
                <a:latin typeface="Times New Roman"/>
                <a:ea typeface="Times New Roman"/>
                <a:cs typeface="Times New Roman"/>
                <a:sym typeface="Times New Roman"/>
              </a:rPr>
              <a:t>(id(PK), </a:t>
            </a:r>
            <a:r>
              <a:rPr lang="en-US" sz="2400" dirty="0" err="1">
                <a:solidFill>
                  <a:schemeClr val="dk2"/>
                </a:solidFill>
                <a:latin typeface="Times New Roman"/>
                <a:ea typeface="Times New Roman"/>
                <a:cs typeface="Times New Roman"/>
                <a:sym typeface="Times New Roman"/>
              </a:rPr>
              <a:t>program_id</a:t>
            </a:r>
            <a:r>
              <a:rPr lang="en-US" sz="2400" dirty="0">
                <a:solidFill>
                  <a:schemeClr val="dk2"/>
                </a:solidFill>
                <a:latin typeface="Times New Roman"/>
                <a:ea typeface="Times New Roman"/>
                <a:cs typeface="Times New Roman"/>
                <a:sym typeface="Times New Roman"/>
              </a:rPr>
              <a:t>(FK),</a:t>
            </a:r>
            <a:r>
              <a:rPr lang="en-US" sz="2400" dirty="0" err="1">
                <a:solidFill>
                  <a:schemeClr val="dk2"/>
                </a:solidFill>
                <a:latin typeface="Times New Roman"/>
                <a:ea typeface="Times New Roman"/>
                <a:cs typeface="Times New Roman"/>
                <a:sym typeface="Times New Roman"/>
              </a:rPr>
              <a:t>firstname</a:t>
            </a:r>
            <a:r>
              <a:rPr lang="en-US" sz="2400" dirty="0">
                <a:solidFill>
                  <a:schemeClr val="dk2"/>
                </a:solidFill>
                <a:latin typeface="Times New Roman"/>
                <a:ea typeface="Times New Roman"/>
                <a:cs typeface="Times New Roman"/>
                <a:sym typeface="Times New Roman"/>
              </a:rPr>
              <a:t>,…..)</a:t>
            </a:r>
            <a:endParaRPr sz="2400" dirty="0"/>
          </a:p>
          <a:p>
            <a:pPr marL="0" lvl="0" indent="0" algn="l" rtl="0">
              <a:lnSpc>
                <a:spcPct val="70000"/>
              </a:lnSpc>
              <a:spcBef>
                <a:spcPts val="1000"/>
              </a:spcBef>
              <a:spcAft>
                <a:spcPts val="0"/>
              </a:spcAft>
              <a:buClr>
                <a:schemeClr val="dk2"/>
              </a:buClr>
              <a:buSzPts val="1100"/>
              <a:buNone/>
            </a:pPr>
            <a:r>
              <a:rPr lang="en-US" sz="2400" dirty="0">
                <a:solidFill>
                  <a:schemeClr val="dk2"/>
                </a:solidFill>
                <a:latin typeface="Times New Roman"/>
                <a:ea typeface="Times New Roman"/>
                <a:cs typeface="Times New Roman"/>
                <a:sym typeface="Times New Roman"/>
              </a:rPr>
              <a:t>Student (id(PK), </a:t>
            </a:r>
            <a:r>
              <a:rPr lang="en-US" sz="2400" dirty="0" err="1">
                <a:solidFill>
                  <a:schemeClr val="dk2"/>
                </a:solidFill>
                <a:latin typeface="Times New Roman"/>
                <a:ea typeface="Times New Roman"/>
                <a:cs typeface="Times New Roman"/>
                <a:sym typeface="Times New Roman"/>
              </a:rPr>
              <a:t>program_id</a:t>
            </a:r>
            <a:r>
              <a:rPr lang="en-US" sz="2400" dirty="0">
                <a:solidFill>
                  <a:schemeClr val="dk2"/>
                </a:solidFill>
                <a:latin typeface="Times New Roman"/>
                <a:ea typeface="Times New Roman"/>
                <a:cs typeface="Times New Roman"/>
                <a:sym typeface="Times New Roman"/>
              </a:rPr>
              <a:t>(FK), </a:t>
            </a:r>
            <a:r>
              <a:rPr lang="en-US" sz="2400" dirty="0" err="1">
                <a:solidFill>
                  <a:schemeClr val="dk2"/>
                </a:solidFill>
                <a:latin typeface="Times New Roman"/>
                <a:ea typeface="Times New Roman"/>
                <a:cs typeface="Times New Roman"/>
                <a:sym typeface="Times New Roman"/>
              </a:rPr>
              <a:t>firstname</a:t>
            </a:r>
            <a:r>
              <a:rPr lang="en-US" sz="2400" dirty="0">
                <a:solidFill>
                  <a:schemeClr val="dk2"/>
                </a:solidFill>
                <a:latin typeface="Times New Roman"/>
                <a:ea typeface="Times New Roman"/>
                <a:cs typeface="Times New Roman"/>
                <a:sym typeface="Times New Roman"/>
              </a:rPr>
              <a:t> , </a:t>
            </a:r>
            <a:r>
              <a:rPr lang="en-US" sz="2400" dirty="0" err="1">
                <a:solidFill>
                  <a:schemeClr val="dk2"/>
                </a:solidFill>
                <a:latin typeface="Times New Roman"/>
                <a:ea typeface="Times New Roman"/>
                <a:cs typeface="Times New Roman"/>
                <a:sym typeface="Times New Roman"/>
              </a:rPr>
              <a:t>middlename</a:t>
            </a:r>
            <a:r>
              <a:rPr lang="en-US" sz="2400" dirty="0">
                <a:solidFill>
                  <a:schemeClr val="dk2"/>
                </a:solidFill>
                <a:latin typeface="Times New Roman"/>
                <a:ea typeface="Times New Roman"/>
                <a:cs typeface="Times New Roman"/>
                <a:sym typeface="Times New Roman"/>
              </a:rPr>
              <a:t> , </a:t>
            </a:r>
            <a:r>
              <a:rPr lang="en-US" sz="2400" dirty="0" err="1">
                <a:solidFill>
                  <a:schemeClr val="dk2"/>
                </a:solidFill>
                <a:latin typeface="Times New Roman"/>
                <a:ea typeface="Times New Roman"/>
                <a:cs typeface="Times New Roman"/>
                <a:sym typeface="Times New Roman"/>
              </a:rPr>
              <a:t>lastname</a:t>
            </a:r>
            <a:r>
              <a:rPr lang="en-US" sz="2400" dirty="0">
                <a:solidFill>
                  <a:schemeClr val="dk2"/>
                </a:solidFill>
                <a:latin typeface="Times New Roman"/>
                <a:ea typeface="Times New Roman"/>
                <a:cs typeface="Times New Roman"/>
                <a:sym typeface="Times New Roman"/>
              </a:rPr>
              <a:t> , CRN..…)</a:t>
            </a:r>
            <a:endParaRPr sz="2400" dirty="0"/>
          </a:p>
          <a:p>
            <a:pPr marL="0" lvl="0" indent="0" algn="l" rtl="0">
              <a:lnSpc>
                <a:spcPct val="70000"/>
              </a:lnSpc>
              <a:spcBef>
                <a:spcPts val="1000"/>
              </a:spcBef>
              <a:spcAft>
                <a:spcPts val="0"/>
              </a:spcAft>
              <a:buClr>
                <a:schemeClr val="dk2"/>
              </a:buClr>
              <a:buSzPts val="1100"/>
              <a:buNone/>
            </a:pPr>
            <a:r>
              <a:rPr lang="en-US" sz="2400" dirty="0">
                <a:solidFill>
                  <a:schemeClr val="dk2"/>
                </a:solidFill>
                <a:latin typeface="Times New Roman"/>
                <a:ea typeface="Times New Roman"/>
                <a:cs typeface="Times New Roman"/>
                <a:sym typeface="Times New Roman"/>
              </a:rPr>
              <a:t>Feedback (</a:t>
            </a:r>
            <a:r>
              <a:rPr lang="en-US" sz="2400" dirty="0" err="1">
                <a:solidFill>
                  <a:schemeClr val="dk2"/>
                </a:solidFill>
                <a:latin typeface="Times New Roman"/>
                <a:ea typeface="Times New Roman"/>
                <a:cs typeface="Times New Roman"/>
                <a:sym typeface="Times New Roman"/>
              </a:rPr>
              <a:t>feedback_id</a:t>
            </a:r>
            <a:r>
              <a:rPr lang="en-US" sz="2400" dirty="0">
                <a:solidFill>
                  <a:schemeClr val="dk2"/>
                </a:solidFill>
                <a:latin typeface="Times New Roman"/>
                <a:ea typeface="Times New Roman"/>
                <a:cs typeface="Times New Roman"/>
                <a:sym typeface="Times New Roman"/>
              </a:rPr>
              <a:t>(PK), </a:t>
            </a:r>
            <a:r>
              <a:rPr lang="en-US" sz="2400" dirty="0" err="1">
                <a:solidFill>
                  <a:schemeClr val="dk2"/>
                </a:solidFill>
                <a:latin typeface="Times New Roman"/>
                <a:ea typeface="Times New Roman"/>
                <a:cs typeface="Times New Roman"/>
                <a:sym typeface="Times New Roman"/>
              </a:rPr>
              <a:t>feedback_msg</a:t>
            </a:r>
            <a:r>
              <a:rPr lang="en-US" sz="2400" dirty="0">
                <a:solidFill>
                  <a:schemeClr val="dk2"/>
                </a:solidFill>
                <a:latin typeface="Times New Roman"/>
                <a:ea typeface="Times New Roman"/>
                <a:cs typeface="Times New Roman"/>
                <a:sym typeface="Times New Roman"/>
              </a:rPr>
              <a:t> , CRN , email)</a:t>
            </a:r>
            <a:endParaRPr sz="2400" dirty="0"/>
          </a:p>
          <a:p>
            <a:pPr marL="0" lvl="0" indent="0" algn="l" rtl="0">
              <a:lnSpc>
                <a:spcPct val="70000"/>
              </a:lnSpc>
              <a:spcBef>
                <a:spcPts val="1000"/>
              </a:spcBef>
              <a:spcAft>
                <a:spcPts val="0"/>
              </a:spcAft>
              <a:buClr>
                <a:schemeClr val="dk2"/>
              </a:buClr>
              <a:buSzPts val="1100"/>
              <a:buNone/>
            </a:pPr>
            <a:r>
              <a:rPr lang="en-US" sz="2400" dirty="0">
                <a:solidFill>
                  <a:schemeClr val="dk2"/>
                </a:solidFill>
                <a:latin typeface="Times New Roman"/>
                <a:ea typeface="Times New Roman"/>
                <a:cs typeface="Times New Roman"/>
                <a:sym typeface="Times New Roman"/>
              </a:rPr>
              <a:t>Vote (id(PK))</a:t>
            </a:r>
            <a:endParaRPr sz="240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2"/>
              </a:buClr>
              <a:buSzPts val="1100"/>
              <a:buNone/>
            </a:pPr>
            <a:r>
              <a:rPr lang="en-US" sz="2400" dirty="0">
                <a:solidFill>
                  <a:schemeClr val="dk2"/>
                </a:solidFill>
                <a:latin typeface="Times New Roman"/>
                <a:ea typeface="Times New Roman"/>
                <a:cs typeface="Times New Roman"/>
                <a:sym typeface="Times New Roman"/>
              </a:rPr>
              <a:t>Candidate  (id(PK))</a:t>
            </a:r>
            <a:endParaRPr sz="2400" dirty="0"/>
          </a:p>
          <a:p>
            <a:pPr marL="0" lvl="0" indent="0" algn="l" rtl="0">
              <a:lnSpc>
                <a:spcPct val="70000"/>
              </a:lnSpc>
              <a:spcBef>
                <a:spcPts val="1000"/>
              </a:spcBef>
              <a:spcAft>
                <a:spcPts val="0"/>
              </a:spcAft>
              <a:buClr>
                <a:schemeClr val="dk2"/>
              </a:buClr>
              <a:buSzPts val="1100"/>
              <a:buNone/>
            </a:pPr>
            <a:r>
              <a:rPr lang="en-US" sz="2400" dirty="0">
                <a:solidFill>
                  <a:schemeClr val="dk2"/>
                </a:solidFill>
                <a:latin typeface="Times New Roman"/>
                <a:ea typeface="Times New Roman"/>
                <a:cs typeface="Times New Roman"/>
                <a:sym typeface="Times New Roman"/>
              </a:rPr>
              <a:t>Program (id(PK))</a:t>
            </a:r>
            <a:endParaRPr sz="2400" dirty="0"/>
          </a:p>
          <a:p>
            <a:pPr marL="0" lvl="0" indent="0" algn="l" rtl="0">
              <a:lnSpc>
                <a:spcPct val="70000"/>
              </a:lnSpc>
              <a:spcBef>
                <a:spcPts val="1000"/>
              </a:spcBef>
              <a:spcAft>
                <a:spcPts val="0"/>
              </a:spcAft>
              <a:buClr>
                <a:schemeClr val="dk2"/>
              </a:buClr>
              <a:buSzPts val="1100"/>
              <a:buNone/>
            </a:pPr>
            <a:r>
              <a:rPr lang="en-US" sz="2400" dirty="0" err="1">
                <a:solidFill>
                  <a:schemeClr val="dk2"/>
                </a:solidFill>
                <a:latin typeface="Times New Roman"/>
                <a:ea typeface="Times New Roman"/>
                <a:cs typeface="Times New Roman"/>
                <a:sym typeface="Times New Roman"/>
              </a:rPr>
              <a:t>sadmin</a:t>
            </a:r>
            <a:r>
              <a:rPr lang="en-US" sz="2400" dirty="0">
                <a:solidFill>
                  <a:schemeClr val="dk2"/>
                </a:solidFill>
                <a:latin typeface="Times New Roman"/>
                <a:ea typeface="Times New Roman"/>
                <a:cs typeface="Times New Roman"/>
                <a:sym typeface="Times New Roman"/>
              </a:rPr>
              <a:t>(id(PK))</a:t>
            </a:r>
            <a:endParaRPr sz="2400" dirty="0"/>
          </a:p>
          <a:p>
            <a:pPr marL="0" lvl="0" indent="0" algn="l" rtl="0">
              <a:lnSpc>
                <a:spcPct val="70000"/>
              </a:lnSpc>
              <a:spcBef>
                <a:spcPts val="1000"/>
              </a:spcBef>
              <a:spcAft>
                <a:spcPts val="0"/>
              </a:spcAft>
              <a:buClr>
                <a:schemeClr val="dk2"/>
              </a:buClr>
              <a:buSzPts val="1100"/>
              <a:buNone/>
            </a:pPr>
            <a:r>
              <a:rPr lang="en-US" sz="2400" dirty="0" err="1">
                <a:solidFill>
                  <a:schemeClr val="dk2"/>
                </a:solidFill>
                <a:latin typeface="Times New Roman"/>
                <a:ea typeface="Times New Roman"/>
                <a:cs typeface="Times New Roman"/>
                <a:sym typeface="Times New Roman"/>
              </a:rPr>
              <a:t>result_update</a:t>
            </a:r>
            <a:r>
              <a:rPr lang="en-US" sz="2400" dirty="0">
                <a:solidFill>
                  <a:schemeClr val="dk2"/>
                </a:solidFill>
                <a:latin typeface="Times New Roman"/>
                <a:ea typeface="Times New Roman"/>
                <a:cs typeface="Times New Roman"/>
                <a:sym typeface="Times New Roman"/>
              </a:rPr>
              <a:t>(id(PK))</a:t>
            </a:r>
            <a:endParaRPr sz="240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2"/>
              </a:buClr>
              <a:buSzPts val="1100"/>
              <a:buNone/>
            </a:pPr>
            <a:r>
              <a:rPr lang="en-US" sz="2400" dirty="0" err="1">
                <a:solidFill>
                  <a:schemeClr val="dk2"/>
                </a:solidFill>
                <a:latin typeface="Times New Roman"/>
                <a:ea typeface="Times New Roman"/>
                <a:cs typeface="Times New Roman"/>
                <a:sym typeface="Times New Roman"/>
              </a:rPr>
              <a:t>vote_status</a:t>
            </a:r>
            <a:r>
              <a:rPr lang="en-US" sz="2400" dirty="0">
                <a:solidFill>
                  <a:schemeClr val="dk2"/>
                </a:solidFill>
                <a:latin typeface="Times New Roman"/>
                <a:ea typeface="Times New Roman"/>
                <a:cs typeface="Times New Roman"/>
                <a:sym typeface="Times New Roman"/>
              </a:rPr>
              <a:t>(id(PK))</a:t>
            </a:r>
            <a:endParaRPr sz="2400" dirty="0"/>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p:txBody>
      </p:sp>
      <p:sp>
        <p:nvSpPr>
          <p:cNvPr id="4114" name="Google Shape;4114;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effectLst>
                  <a:outerShdw blurRad="38100" dist="19050" dir="2700000" algn="tl" rotWithShape="0">
                    <a:srgbClr val="000000">
                      <a:alpha val="40000"/>
                    </a:srgbClr>
                  </a:outerShdw>
                </a:effectLst>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409F-6DEA-05B8-898D-8D9C09289EBD}"/>
              </a:ext>
            </a:extLst>
          </p:cNvPr>
          <p:cNvSpPr>
            <a:spLocks noGrp="1"/>
          </p:cNvSpPr>
          <p:nvPr>
            <p:ph type="title"/>
          </p:nvPr>
        </p:nvSpPr>
        <p:spPr>
          <a:xfrm>
            <a:off x="518984" y="198784"/>
            <a:ext cx="8755018" cy="541611"/>
          </a:xfrm>
        </p:spPr>
        <p:txBody>
          <a:bodyPr>
            <a:normAutofit fontScale="90000"/>
          </a:bodyPr>
          <a:lstStyle/>
          <a:p>
            <a:r>
              <a:rPr lang="en-US" dirty="0">
                <a:latin typeface="Times New Roman" panose="02020603050405020304" pitchFamily="18" charset="0"/>
                <a:cs typeface="Times New Roman" panose="02020603050405020304" pitchFamily="18" charset="0"/>
              </a:rPr>
              <a:t>Process Modelling</a:t>
            </a:r>
            <a:br>
              <a:rPr lang="en-US" dirty="0">
                <a:latin typeface="Times New Roman" panose="02020603050405020304" pitchFamily="18" charset="0"/>
                <a:cs typeface="Times New Roman" panose="02020603050405020304" pitchFamily="18" charset="0"/>
              </a:rPr>
            </a:br>
            <a:endParaRPr lang="en-US" sz="2700" dirty="0">
              <a:solidFill>
                <a:schemeClr val="tx1"/>
              </a:solidFill>
            </a:endParaRPr>
          </a:p>
        </p:txBody>
      </p:sp>
      <p:pic>
        <p:nvPicPr>
          <p:cNvPr id="3074" name="Picture 2" descr="C:\Users\Rajesh\Pictures\Screenshots\Screenshot 2024-08-07 220715.png"/>
          <p:cNvPicPr>
            <a:picLocks noGrp="1" noChangeAspect="1" noChangeArrowheads="1"/>
          </p:cNvPicPr>
          <p:nvPr>
            <p:ph idx="1"/>
          </p:nvPr>
        </p:nvPicPr>
        <p:blipFill>
          <a:blip r:embed="rId2"/>
          <a:stretch>
            <a:fillRect/>
          </a:stretch>
        </p:blipFill>
        <p:spPr bwMode="auto">
          <a:xfrm>
            <a:off x="1728178" y="2519950"/>
            <a:ext cx="8735644" cy="2962688"/>
          </a:xfrm>
          <a:prstGeom prst="rect">
            <a:avLst/>
          </a:prstGeom>
          <a:noFill/>
        </p:spPr>
      </p:pic>
      <p:sp>
        <p:nvSpPr>
          <p:cNvPr id="5" name="Rectangle 3">
            <a:extLst>
              <a:ext uri="{FF2B5EF4-FFF2-40B4-BE49-F238E27FC236}">
                <a16:creationId xmlns:a16="http://schemas.microsoft.com/office/drawing/2014/main" id="{35CB6A04-6A05-F63E-78BA-F6D05BE4489A}"/>
              </a:ext>
            </a:extLst>
          </p:cNvPr>
          <p:cNvSpPr>
            <a:spLocks noChangeArrowheads="1"/>
          </p:cNvSpPr>
          <p:nvPr/>
        </p:nvSpPr>
        <p:spPr bwMode="auto">
          <a:xfrm>
            <a:off x="0" y="5508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119C719D-F2CA-0BD9-3B37-ABD1C09DCAEB}"/>
              </a:ext>
            </a:extLst>
          </p:cNvPr>
          <p:cNvSpPr txBox="1"/>
          <p:nvPr/>
        </p:nvSpPr>
        <p:spPr>
          <a:xfrm>
            <a:off x="4851621" y="5873163"/>
            <a:ext cx="5130579"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Fig: Context Diagram </a:t>
            </a:r>
            <a:endParaRPr lang="en-US" dirty="0"/>
          </a:p>
        </p:txBody>
      </p:sp>
      <p:sp>
        <p:nvSpPr>
          <p:cNvPr id="3" name="Slide Number Placeholder 2">
            <a:extLst>
              <a:ext uri="{FF2B5EF4-FFF2-40B4-BE49-F238E27FC236}">
                <a16:creationId xmlns:a16="http://schemas.microsoft.com/office/drawing/2014/main" id="{67F4E097-5EB5-65BB-5E29-A94D885D30EC}"/>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12</a:t>
            </a:fld>
            <a:endParaRPr lang="en-US" dirty="0"/>
          </a:p>
        </p:txBody>
      </p:sp>
    </p:spTree>
    <p:extLst>
      <p:ext uri="{BB962C8B-B14F-4D97-AF65-F5344CB8AC3E}">
        <p14:creationId xmlns:p14="http://schemas.microsoft.com/office/powerpoint/2010/main" val="165277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40186-2D47-05D6-43B2-AA66FBF6ACEC}"/>
              </a:ext>
            </a:extLst>
          </p:cNvPr>
          <p:cNvSpPr>
            <a:spLocks noGrp="1"/>
          </p:cNvSpPr>
          <p:nvPr>
            <p:ph type="title"/>
          </p:nvPr>
        </p:nvSpPr>
        <p:spPr>
          <a:xfrm>
            <a:off x="37124" y="198103"/>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        Architectural Design</a:t>
            </a:r>
          </a:p>
        </p:txBody>
      </p:sp>
      <p:sp>
        <p:nvSpPr>
          <p:cNvPr id="7" name="Content Placeholder 6"/>
          <p:cNvSpPr>
            <a:spLocks noGrp="1"/>
          </p:cNvSpPr>
          <p:nvPr>
            <p:ph idx="1"/>
          </p:nvPr>
        </p:nvSpPr>
        <p:spPr>
          <a:xfrm>
            <a:off x="1689178" y="6094748"/>
            <a:ext cx="9163757" cy="450447"/>
          </a:xfrm>
        </p:spPr>
        <p:txBody>
          <a:bodyPr vert="horz" lIns="91440" tIns="45720" rIns="91440" bIns="45720" rtlCol="0" anchor="ctr">
            <a:normAutofit/>
          </a:bodyPr>
          <a:lstStyle/>
          <a:p>
            <a:pPr marL="0" indent="0" algn="ctr">
              <a:buNone/>
            </a:pPr>
            <a:r>
              <a:rPr lang="en-US" sz="2000" kern="1200" dirty="0">
                <a:solidFill>
                  <a:schemeClr val="tx2"/>
                </a:solidFill>
                <a:latin typeface="+mn-lt"/>
                <a:ea typeface="+mn-ea"/>
                <a:cs typeface="+mn-cs"/>
              </a:rPr>
              <a:t>Fig: Architectural Design</a:t>
            </a:r>
          </a:p>
        </p:txBody>
      </p:sp>
      <p:grpSp>
        <p:nvGrpSpPr>
          <p:cNvPr id="2059" name="Group 205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060" name="Freeform: Shape 205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63" name="Freeform: Shape 206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C:\Users\Rajesh\Pictures\Screenshots\Screenshot 2024-08-07 220204.png"/>
          <p:cNvPicPr>
            <a:picLocks noChangeAspect="1" noChangeArrowheads="1"/>
          </p:cNvPicPr>
          <p:nvPr/>
        </p:nvPicPr>
        <p:blipFill>
          <a:blip r:embed="rId2"/>
          <a:stretch>
            <a:fillRect/>
          </a:stretch>
        </p:blipFill>
        <p:spPr bwMode="auto">
          <a:xfrm>
            <a:off x="2777924" y="1376573"/>
            <a:ext cx="7654230" cy="4352110"/>
          </a:xfrm>
          <a:prstGeom prst="rect">
            <a:avLst/>
          </a:prstGeom>
          <a:noFill/>
        </p:spPr>
      </p:pic>
      <p:grpSp>
        <p:nvGrpSpPr>
          <p:cNvPr id="2065" name="Group 206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66" name="Freeform: Shape 206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Freeform: Shape 206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Freeform: Shape 206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3815C319-F34D-4BB1-6F51-B83175BE3D18}"/>
              </a:ext>
            </a:extLst>
          </p:cNvPr>
          <p:cNvSpPr>
            <a:spLocks noGrp="1"/>
          </p:cNvSpPr>
          <p:nvPr>
            <p:ph type="sldNum" sz="quarter" idx="12"/>
          </p:nvPr>
        </p:nvSpPr>
        <p:spPr>
          <a:xfrm>
            <a:off x="8610600" y="6362632"/>
            <a:ext cx="2743200" cy="365125"/>
          </a:xfrm>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13</a:t>
            </a:fld>
            <a:endParaRPr lang="en-US" dirty="0"/>
          </a:p>
        </p:txBody>
      </p:sp>
    </p:spTree>
    <p:extLst>
      <p:ext uri="{BB962C8B-B14F-4D97-AF65-F5344CB8AC3E}">
        <p14:creationId xmlns:p14="http://schemas.microsoft.com/office/powerpoint/2010/main" val="100637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6" descr="Tools">
            <a:extLst>
              <a:ext uri="{FF2B5EF4-FFF2-40B4-BE49-F238E27FC236}">
                <a16:creationId xmlns:a16="http://schemas.microsoft.com/office/drawing/2014/main" id="{FE6EB991-48D2-8C38-C29D-6CA1C1E14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3" name="Content Placeholder 2">
            <a:extLst>
              <a:ext uri="{FF2B5EF4-FFF2-40B4-BE49-F238E27FC236}">
                <a16:creationId xmlns:a16="http://schemas.microsoft.com/office/drawing/2014/main" id="{A696E240-AA2B-55D8-B104-038BAEEEEFDF}"/>
              </a:ext>
            </a:extLst>
          </p:cNvPr>
          <p:cNvSpPr>
            <a:spLocks noGrp="1"/>
          </p:cNvSpPr>
          <p:nvPr>
            <p:ph idx="1"/>
          </p:nvPr>
        </p:nvSpPr>
        <p:spPr>
          <a:xfrm>
            <a:off x="6090574" y="2421682"/>
            <a:ext cx="4977578" cy="3639289"/>
          </a:xfrm>
        </p:spPr>
        <p:txBody>
          <a:bodyPr anchor="ctr">
            <a:normAutofit fontScale="92500" lnSpcReduction="10000"/>
          </a:bodyPr>
          <a:lstStyle/>
          <a:p>
            <a:pPr marL="0" indent="0">
              <a:buNone/>
            </a:pPr>
            <a:r>
              <a:rPr lang="en-US" sz="3200" dirty="0">
                <a:solidFill>
                  <a:schemeClr val="tx2"/>
                </a:solidFill>
                <a:latin typeface="Times New Roman" panose="02020603050405020304" pitchFamily="18" charset="0"/>
                <a:cs typeface="Times New Roman" panose="02020603050405020304" pitchFamily="18" charset="0"/>
              </a:rPr>
              <a:t>System Implementation and Testing</a:t>
            </a:r>
          </a:p>
          <a:p>
            <a:pPr marL="0" indent="0">
              <a:buNone/>
            </a:pPr>
            <a:r>
              <a:rPr lang="en-US" sz="2100" dirty="0">
                <a:solidFill>
                  <a:schemeClr val="tx2"/>
                </a:solidFill>
                <a:latin typeface="Times New Roman" panose="02020603050405020304" pitchFamily="18" charset="0"/>
                <a:cs typeface="Times New Roman" panose="02020603050405020304" pitchFamily="18" charset="0"/>
              </a:rPr>
              <a:t>1.Implementation Tools and Technologies used.</a:t>
            </a:r>
          </a:p>
          <a:p>
            <a:pPr>
              <a:buFont typeface="Wingdings" panose="05000000000000000000" pitchFamily="2" charset="2"/>
              <a:buChar char="q"/>
            </a:pPr>
            <a:r>
              <a:rPr lang="en-US" sz="1900" dirty="0">
                <a:solidFill>
                  <a:schemeClr val="tx2"/>
                </a:solidFill>
                <a:latin typeface="Times New Roman" panose="02020603050405020304" pitchFamily="18" charset="0"/>
                <a:cs typeface="Times New Roman" panose="02020603050405020304" pitchFamily="18" charset="0"/>
              </a:rPr>
              <a:t>Case tools:</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Draw.io      </a:t>
            </a:r>
          </a:p>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sz="2100" dirty="0">
                <a:solidFill>
                  <a:schemeClr val="tx2"/>
                </a:solidFill>
                <a:latin typeface="Times New Roman" panose="02020603050405020304" pitchFamily="18" charset="0"/>
                <a:cs typeface="Times New Roman" panose="02020603050405020304" pitchFamily="18" charset="0"/>
              </a:rPr>
              <a:t>Programming languages</a:t>
            </a:r>
          </a:p>
          <a:p>
            <a:pPr>
              <a:buFont typeface="Wingdings" panose="05000000000000000000" pitchFamily="2" charset="2"/>
              <a:buChar char="q"/>
            </a:pPr>
            <a:r>
              <a:rPr lang="en-US" sz="1900" dirty="0">
                <a:solidFill>
                  <a:schemeClr val="tx2"/>
                </a:solidFill>
                <a:latin typeface="Times New Roman" panose="02020603050405020304" pitchFamily="18" charset="0"/>
                <a:cs typeface="Times New Roman" panose="02020603050405020304" pitchFamily="18" charset="0"/>
              </a:rPr>
              <a:t>Front End Tool: HTML,CSS and JS</a:t>
            </a:r>
          </a:p>
          <a:p>
            <a:pPr>
              <a:buFont typeface="Wingdings" panose="05000000000000000000" pitchFamily="2" charset="2"/>
              <a:buChar char="q"/>
            </a:pPr>
            <a:r>
              <a:rPr lang="en-US" sz="1900" dirty="0">
                <a:solidFill>
                  <a:schemeClr val="tx2"/>
                </a:solidFill>
                <a:latin typeface="Times New Roman" panose="02020603050405020304" pitchFamily="18" charset="0"/>
                <a:cs typeface="Times New Roman" panose="02020603050405020304" pitchFamily="18" charset="0"/>
              </a:rPr>
              <a:t>Backend Tool: PHP</a:t>
            </a:r>
          </a:p>
          <a:p>
            <a:pPr marL="0" indent="0">
              <a:buNone/>
            </a:pPr>
            <a:endParaRPr lang="en-US" sz="1800" dirty="0">
              <a:solidFill>
                <a:schemeClr val="tx2"/>
              </a:solidFill>
            </a:endParaRPr>
          </a:p>
          <a:p>
            <a:pPr marL="0" indent="0">
              <a:buNone/>
            </a:pPr>
            <a:endParaRPr lang="en-US" sz="1800" dirty="0">
              <a:solidFill>
                <a:schemeClr val="tx2"/>
              </a:solidFill>
            </a:endParaRPr>
          </a:p>
        </p:txBody>
      </p:sp>
      <p:grpSp>
        <p:nvGrpSpPr>
          <p:cNvPr id="18"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4BB154EE-DA52-7DEA-4E7B-DA16AF4A235A}"/>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14</a:t>
            </a:fld>
            <a:endParaRPr lang="en-US" dirty="0"/>
          </a:p>
        </p:txBody>
      </p:sp>
    </p:spTree>
    <p:extLst>
      <p:ext uri="{BB962C8B-B14F-4D97-AF65-F5344CB8AC3E}">
        <p14:creationId xmlns:p14="http://schemas.microsoft.com/office/powerpoint/2010/main" val="148273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4DA5C-B08C-235F-3DCA-C9FFF2520807}"/>
              </a:ext>
            </a:extLst>
          </p:cNvPr>
          <p:cNvSpPr>
            <a:spLocks noGrp="1"/>
          </p:cNvSpPr>
          <p:nvPr>
            <p:ph type="title"/>
          </p:nvPr>
        </p:nvSpPr>
        <p:spPr>
          <a:xfrm>
            <a:off x="838200" y="557188"/>
            <a:ext cx="10515600" cy="1133499"/>
          </a:xfrm>
        </p:spPr>
        <p:txBody>
          <a:bodyPr>
            <a:normAutofit/>
          </a:bodyPr>
          <a:lstStyle/>
          <a:p>
            <a:pPr algn="ctr"/>
            <a:r>
              <a:rPr lang="en-US" sz="5200"/>
              <a:t>Testing</a:t>
            </a:r>
          </a:p>
        </p:txBody>
      </p:sp>
      <p:graphicFrame>
        <p:nvGraphicFramePr>
          <p:cNvPr id="7" name="Content Placeholder 2">
            <a:extLst>
              <a:ext uri="{FF2B5EF4-FFF2-40B4-BE49-F238E27FC236}">
                <a16:creationId xmlns:a16="http://schemas.microsoft.com/office/drawing/2014/main" id="{A1D7F1DB-0424-AC29-3780-1FB579E014FC}"/>
              </a:ext>
            </a:extLst>
          </p:cNvPr>
          <p:cNvGraphicFramePr>
            <a:graphicFrameLocks noGrp="1"/>
          </p:cNvGraphicFramePr>
          <p:nvPr>
            <p:ph idx="1"/>
            <p:extLst>
              <p:ext uri="{D42A27DB-BD31-4B8C-83A1-F6EECF244321}">
                <p14:modId xmlns:p14="http://schemas.microsoft.com/office/powerpoint/2010/main" val="55919340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91BA5A5-36CF-233B-C905-5D5BBB55B63B}"/>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15</a:t>
            </a:fld>
            <a:endParaRPr lang="en-US" dirty="0"/>
          </a:p>
        </p:txBody>
      </p:sp>
    </p:spTree>
    <p:extLst>
      <p:ext uri="{BB962C8B-B14F-4D97-AF65-F5344CB8AC3E}">
        <p14:creationId xmlns:p14="http://schemas.microsoft.com/office/powerpoint/2010/main" val="391161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22B75-89BA-43B8-49B9-421BFC7D49C4}"/>
              </a:ext>
            </a:extLst>
          </p:cNvPr>
          <p:cNvSpPr>
            <a:spLocks noGrp="1"/>
          </p:cNvSpPr>
          <p:nvPr>
            <p:ph type="title"/>
          </p:nvPr>
        </p:nvSpPr>
        <p:spPr>
          <a:xfrm>
            <a:off x="838200" y="557188"/>
            <a:ext cx="10515600" cy="1133499"/>
          </a:xfrm>
        </p:spPr>
        <p:txBody>
          <a:bodyPr>
            <a:normAutofit/>
          </a:bodyPr>
          <a:lstStyle/>
          <a:p>
            <a:pPr algn="ctr"/>
            <a:r>
              <a:rPr lang="en-US" sz="5200" dirty="0">
                <a:latin typeface="Times New Roman" panose="02020603050405020304" pitchFamily="18" charset="0"/>
                <a:cs typeface="Times New Roman" panose="02020603050405020304" pitchFamily="18" charset="0"/>
              </a:rPr>
              <a:t>Admin Interface Design</a:t>
            </a:r>
          </a:p>
        </p:txBody>
      </p:sp>
      <p:pic>
        <p:nvPicPr>
          <p:cNvPr id="7" name="Content Placeholder 6">
            <a:extLst>
              <a:ext uri="{FF2B5EF4-FFF2-40B4-BE49-F238E27FC236}">
                <a16:creationId xmlns:a16="http://schemas.microsoft.com/office/drawing/2014/main" id="{46E91215-2606-9612-6130-BB89A0D6DE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7153" y="2411737"/>
            <a:ext cx="2289537" cy="2671826"/>
          </a:xfrm>
          <a:prstGeom prst="rect">
            <a:avLst/>
          </a:prstGeom>
        </p:spPr>
      </p:pic>
      <p:sp>
        <p:nvSpPr>
          <p:cNvPr id="8" name="TextBox 7">
            <a:extLst>
              <a:ext uri="{FF2B5EF4-FFF2-40B4-BE49-F238E27FC236}">
                <a16:creationId xmlns:a16="http://schemas.microsoft.com/office/drawing/2014/main" id="{1AB9DC57-E688-255C-8538-A64DC5EFB9A6}"/>
              </a:ext>
            </a:extLst>
          </p:cNvPr>
          <p:cNvSpPr txBox="1"/>
          <p:nvPr/>
        </p:nvSpPr>
        <p:spPr>
          <a:xfrm>
            <a:off x="389219" y="5855477"/>
            <a:ext cx="1773525"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Login Page UI</a:t>
            </a:r>
            <a:endParaRPr lang="en-US"/>
          </a:p>
        </p:txBody>
      </p:sp>
      <p:pic>
        <p:nvPicPr>
          <p:cNvPr id="10" name="Picture 9">
            <a:extLst>
              <a:ext uri="{FF2B5EF4-FFF2-40B4-BE49-F238E27FC236}">
                <a16:creationId xmlns:a16="http://schemas.microsoft.com/office/drawing/2014/main" id="{8DCEF956-B51E-B74B-CB22-2E980687C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5399" y="2411737"/>
            <a:ext cx="2148863" cy="2671826"/>
          </a:xfrm>
          <a:prstGeom prst="rect">
            <a:avLst/>
          </a:prstGeom>
        </p:spPr>
      </p:pic>
      <p:sp>
        <p:nvSpPr>
          <p:cNvPr id="11" name="TextBox 10">
            <a:extLst>
              <a:ext uri="{FF2B5EF4-FFF2-40B4-BE49-F238E27FC236}">
                <a16:creationId xmlns:a16="http://schemas.microsoft.com/office/drawing/2014/main" id="{D2969E28-54D8-57FD-83DF-DDE9FBB16069}"/>
              </a:ext>
            </a:extLst>
          </p:cNvPr>
          <p:cNvSpPr txBox="1"/>
          <p:nvPr/>
        </p:nvSpPr>
        <p:spPr>
          <a:xfrm flipH="1">
            <a:off x="6312940" y="5811867"/>
            <a:ext cx="2296806" cy="336118"/>
          </a:xfrm>
          <a:prstGeom prst="rect">
            <a:avLst/>
          </a:prstGeom>
          <a:noFill/>
        </p:spPr>
        <p:txBody>
          <a:bodyPr wrap="square" rtlCol="0">
            <a:spAutoFit/>
          </a:bodyPr>
          <a:lstStyle/>
          <a:p>
            <a:pPr defTabSz="804672">
              <a:spcAft>
                <a:spcPts val="600"/>
              </a:spcAft>
            </a:pPr>
            <a:r>
              <a:rPr lang="en-US" sz="1584" dirty="0"/>
              <a:t>Student</a:t>
            </a:r>
            <a:r>
              <a:rPr lang="en-US" sz="1584" kern="1200" dirty="0">
                <a:solidFill>
                  <a:schemeClr val="tx1"/>
                </a:solidFill>
                <a:latin typeface="+mn-lt"/>
                <a:ea typeface="+mn-ea"/>
                <a:cs typeface="+mn-cs"/>
              </a:rPr>
              <a:t> Detail Page UI</a:t>
            </a:r>
            <a:endParaRPr lang="en-US" dirty="0"/>
          </a:p>
        </p:txBody>
      </p:sp>
      <p:pic>
        <p:nvPicPr>
          <p:cNvPr id="3" name="Picture 2">
            <a:extLst>
              <a:ext uri="{FF2B5EF4-FFF2-40B4-BE49-F238E27FC236}">
                <a16:creationId xmlns:a16="http://schemas.microsoft.com/office/drawing/2014/main" id="{7E728D36-CCB6-1139-C8A6-4738C156C1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289237" y="2411737"/>
            <a:ext cx="2289537" cy="2671826"/>
          </a:xfrm>
          <a:prstGeom prst="rect">
            <a:avLst/>
          </a:prstGeom>
        </p:spPr>
      </p:pic>
      <p:sp>
        <p:nvSpPr>
          <p:cNvPr id="4" name="TextBox 3">
            <a:extLst>
              <a:ext uri="{FF2B5EF4-FFF2-40B4-BE49-F238E27FC236}">
                <a16:creationId xmlns:a16="http://schemas.microsoft.com/office/drawing/2014/main" id="{B54D8D12-2519-9F67-EF33-A2E735A8692A}"/>
              </a:ext>
            </a:extLst>
          </p:cNvPr>
          <p:cNvSpPr txBox="1"/>
          <p:nvPr/>
        </p:nvSpPr>
        <p:spPr>
          <a:xfrm>
            <a:off x="3580034" y="5855477"/>
            <a:ext cx="1442440"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Home Page UI</a:t>
            </a:r>
            <a:endParaRPr lang="en-US"/>
          </a:p>
        </p:txBody>
      </p:sp>
      <p:pic>
        <p:nvPicPr>
          <p:cNvPr id="6" name="Picture 5" descr="A screenshot of a computer">
            <a:extLst>
              <a:ext uri="{FF2B5EF4-FFF2-40B4-BE49-F238E27FC236}">
                <a16:creationId xmlns:a16="http://schemas.microsoft.com/office/drawing/2014/main" id="{E8D54451-ACED-6DA6-F55D-09B8EC452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4375" y="2393447"/>
            <a:ext cx="3412901" cy="2690116"/>
          </a:xfrm>
          <a:prstGeom prst="rect">
            <a:avLst/>
          </a:prstGeom>
        </p:spPr>
      </p:pic>
      <p:sp>
        <p:nvSpPr>
          <p:cNvPr id="13" name="TextBox 12">
            <a:extLst>
              <a:ext uri="{FF2B5EF4-FFF2-40B4-BE49-F238E27FC236}">
                <a16:creationId xmlns:a16="http://schemas.microsoft.com/office/drawing/2014/main" id="{FBF073B6-87A6-0AB8-8CB3-D39DE691BD61}"/>
              </a:ext>
            </a:extLst>
          </p:cNvPr>
          <p:cNvSpPr txBox="1"/>
          <p:nvPr/>
        </p:nvSpPr>
        <p:spPr>
          <a:xfrm>
            <a:off x="9405956" y="5795260"/>
            <a:ext cx="1836288" cy="335476"/>
          </a:xfrm>
          <a:prstGeom prst="rect">
            <a:avLst/>
          </a:prstGeom>
          <a:noFill/>
        </p:spPr>
        <p:txBody>
          <a:bodyPr wrap="square" rtlCol="0">
            <a:spAutoFit/>
          </a:bodyPr>
          <a:lstStyle/>
          <a:p>
            <a:r>
              <a:rPr lang="en-IN" sz="1580" dirty="0"/>
              <a:t>Add Candidate UI</a:t>
            </a:r>
          </a:p>
        </p:txBody>
      </p:sp>
      <p:sp>
        <p:nvSpPr>
          <p:cNvPr id="5" name="Slide Number Placeholder 4">
            <a:extLst>
              <a:ext uri="{FF2B5EF4-FFF2-40B4-BE49-F238E27FC236}">
                <a16:creationId xmlns:a16="http://schemas.microsoft.com/office/drawing/2014/main" id="{4F4B74E9-C054-807F-EA27-459161AC106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16</a:t>
            </a:fld>
            <a:endParaRPr lang="en-US" dirty="0"/>
          </a:p>
        </p:txBody>
      </p:sp>
    </p:spTree>
    <p:extLst>
      <p:ext uri="{BB962C8B-B14F-4D97-AF65-F5344CB8AC3E}">
        <p14:creationId xmlns:p14="http://schemas.microsoft.com/office/powerpoint/2010/main" val="20868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22B75-89BA-43B8-49B9-421BFC7D49C4}"/>
              </a:ext>
            </a:extLst>
          </p:cNvPr>
          <p:cNvSpPr>
            <a:spLocks noGrp="1"/>
          </p:cNvSpPr>
          <p:nvPr>
            <p:ph type="title"/>
          </p:nvPr>
        </p:nvSpPr>
        <p:spPr>
          <a:xfrm>
            <a:off x="838200" y="557188"/>
            <a:ext cx="10515600" cy="1133499"/>
          </a:xfrm>
        </p:spPr>
        <p:txBody>
          <a:bodyPr>
            <a:normAutofit/>
          </a:bodyPr>
          <a:lstStyle/>
          <a:p>
            <a:pPr algn="ctr"/>
            <a:r>
              <a:rPr lang="en-US" sz="5200" dirty="0">
                <a:latin typeface="Times New Roman" panose="02020603050405020304" pitchFamily="18" charset="0"/>
                <a:cs typeface="Times New Roman" panose="02020603050405020304" pitchFamily="18" charset="0"/>
              </a:rPr>
              <a:t>User Interface Design</a:t>
            </a:r>
          </a:p>
        </p:txBody>
      </p:sp>
      <p:pic>
        <p:nvPicPr>
          <p:cNvPr id="7" name="Content Placeholder 6">
            <a:extLst>
              <a:ext uri="{FF2B5EF4-FFF2-40B4-BE49-F238E27FC236}">
                <a16:creationId xmlns:a16="http://schemas.microsoft.com/office/drawing/2014/main" id="{46E91215-2606-9612-6130-BB89A0D6DE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6066" y="2626205"/>
            <a:ext cx="2289537" cy="2293753"/>
          </a:xfrm>
          <a:prstGeom prst="rect">
            <a:avLst/>
          </a:prstGeom>
        </p:spPr>
      </p:pic>
      <p:sp>
        <p:nvSpPr>
          <p:cNvPr id="8" name="TextBox 7">
            <a:extLst>
              <a:ext uri="{FF2B5EF4-FFF2-40B4-BE49-F238E27FC236}">
                <a16:creationId xmlns:a16="http://schemas.microsoft.com/office/drawing/2014/main" id="{1AB9DC57-E688-255C-8538-A64DC5EFB9A6}"/>
              </a:ext>
            </a:extLst>
          </p:cNvPr>
          <p:cNvSpPr txBox="1"/>
          <p:nvPr/>
        </p:nvSpPr>
        <p:spPr>
          <a:xfrm>
            <a:off x="2022078" y="5855477"/>
            <a:ext cx="1773525"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Login Page UI</a:t>
            </a:r>
            <a:endParaRPr lang="en-US"/>
          </a:p>
        </p:txBody>
      </p:sp>
      <p:pic>
        <p:nvPicPr>
          <p:cNvPr id="10" name="Picture 9">
            <a:extLst>
              <a:ext uri="{FF2B5EF4-FFF2-40B4-BE49-F238E27FC236}">
                <a16:creationId xmlns:a16="http://schemas.microsoft.com/office/drawing/2014/main" id="{8DCEF956-B51E-B74B-CB22-2E980687C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57640" y="2626205"/>
            <a:ext cx="3352482" cy="2197722"/>
          </a:xfrm>
          <a:prstGeom prst="rect">
            <a:avLst/>
          </a:prstGeom>
        </p:spPr>
      </p:pic>
      <p:sp>
        <p:nvSpPr>
          <p:cNvPr id="11" name="TextBox 10">
            <a:extLst>
              <a:ext uri="{FF2B5EF4-FFF2-40B4-BE49-F238E27FC236}">
                <a16:creationId xmlns:a16="http://schemas.microsoft.com/office/drawing/2014/main" id="{D2969E28-54D8-57FD-83DF-DDE9FBB16069}"/>
              </a:ext>
            </a:extLst>
          </p:cNvPr>
          <p:cNvSpPr txBox="1"/>
          <p:nvPr/>
        </p:nvSpPr>
        <p:spPr>
          <a:xfrm flipH="1">
            <a:off x="7945799" y="5811867"/>
            <a:ext cx="2296806" cy="336118"/>
          </a:xfrm>
          <a:prstGeom prst="rect">
            <a:avLst/>
          </a:prstGeom>
          <a:noFill/>
        </p:spPr>
        <p:txBody>
          <a:bodyPr wrap="square" rtlCol="0">
            <a:spAutoFit/>
          </a:bodyPr>
          <a:lstStyle/>
          <a:p>
            <a:pPr defTabSz="804672">
              <a:spcAft>
                <a:spcPts val="600"/>
              </a:spcAft>
            </a:pPr>
            <a:r>
              <a:rPr lang="en-US" sz="1584" dirty="0"/>
              <a:t>Profile</a:t>
            </a:r>
            <a:r>
              <a:rPr lang="en-US" sz="1584" kern="1200" dirty="0">
                <a:solidFill>
                  <a:schemeClr val="tx1"/>
                </a:solidFill>
                <a:latin typeface="+mn-lt"/>
                <a:ea typeface="+mn-ea"/>
                <a:cs typeface="+mn-cs"/>
              </a:rPr>
              <a:t> Page UI</a:t>
            </a:r>
            <a:endParaRPr lang="en-US" dirty="0"/>
          </a:p>
        </p:txBody>
      </p:sp>
      <p:pic>
        <p:nvPicPr>
          <p:cNvPr id="3" name="Picture 2">
            <a:extLst>
              <a:ext uri="{FF2B5EF4-FFF2-40B4-BE49-F238E27FC236}">
                <a16:creationId xmlns:a16="http://schemas.microsoft.com/office/drawing/2014/main" id="{7E728D36-CCB6-1139-C8A6-4738C156C1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70784" y="2626204"/>
            <a:ext cx="3032449" cy="2293753"/>
          </a:xfrm>
          <a:prstGeom prst="rect">
            <a:avLst/>
          </a:prstGeom>
        </p:spPr>
      </p:pic>
      <p:sp>
        <p:nvSpPr>
          <p:cNvPr id="4" name="TextBox 3">
            <a:extLst>
              <a:ext uri="{FF2B5EF4-FFF2-40B4-BE49-F238E27FC236}">
                <a16:creationId xmlns:a16="http://schemas.microsoft.com/office/drawing/2014/main" id="{B54D8D12-2519-9F67-EF33-A2E735A8692A}"/>
              </a:ext>
            </a:extLst>
          </p:cNvPr>
          <p:cNvSpPr txBox="1"/>
          <p:nvPr/>
        </p:nvSpPr>
        <p:spPr>
          <a:xfrm>
            <a:off x="5212893" y="5855477"/>
            <a:ext cx="1442440"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Home Page UI</a:t>
            </a:r>
            <a:endParaRPr lang="en-US"/>
          </a:p>
        </p:txBody>
      </p:sp>
      <p:sp>
        <p:nvSpPr>
          <p:cNvPr id="5" name="Slide Number Placeholder 4">
            <a:extLst>
              <a:ext uri="{FF2B5EF4-FFF2-40B4-BE49-F238E27FC236}">
                <a16:creationId xmlns:a16="http://schemas.microsoft.com/office/drawing/2014/main" id="{2D98FBC7-B52B-E0FE-FFC8-2F6A1A95BCAC}"/>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17</a:t>
            </a:fld>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476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6"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7"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620CAA2-E2ED-05D4-EDC2-C9724A58D6F0}"/>
              </a:ext>
            </a:extLst>
          </p:cNvPr>
          <p:cNvSpPr>
            <a:spLocks noGrp="1"/>
          </p:cNvSpPr>
          <p:nvPr>
            <p:ph idx="1"/>
          </p:nvPr>
        </p:nvSpPr>
        <p:spPr>
          <a:xfrm>
            <a:off x="1179226" y="2890979"/>
            <a:ext cx="9833548" cy="2693976"/>
          </a:xfrm>
        </p:spPr>
        <p:txBody>
          <a:bodyPr>
            <a:normAutofit/>
          </a:bodyPr>
          <a:lstStyle/>
          <a:p>
            <a:pPr marL="0" indent="0">
              <a:buNone/>
            </a:pPr>
            <a:r>
              <a:rPr lang="en-US" sz="3200" b="1" dirty="0">
                <a:solidFill>
                  <a:schemeClr val="tx2"/>
                </a:solidFill>
                <a:latin typeface="Times New Roman" panose="02020603050405020304" pitchFamily="18" charset="0"/>
                <a:cs typeface="Times New Roman" panose="02020603050405020304" pitchFamily="18" charset="0"/>
              </a:rPr>
              <a:t>Limitation</a:t>
            </a:r>
            <a:endParaRPr lang="en-US" sz="1800" b="1" dirty="0">
              <a:solidFill>
                <a:schemeClr val="tx2"/>
              </a:solidFill>
              <a:latin typeface="Times New Roman" panose="02020603050405020304" pitchFamily="18" charset="0"/>
              <a:cs typeface="Times New Roman" panose="02020603050405020304" pitchFamily="18" charset="0"/>
            </a:endParaRP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Couldn’t add multiple Admins</a:t>
            </a: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Lacks the feature to reset the Password for admin</a:t>
            </a: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Couldn’t preschedule the election and result publication.</a:t>
            </a:r>
          </a:p>
          <a:p>
            <a:pPr>
              <a:buAutoNum type="arabicPeriod"/>
            </a:pP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E377131E-844D-248B-2024-4517F40E24EB}"/>
              </a:ext>
            </a:extLst>
          </p:cNvPr>
          <p:cNvSpPr>
            <a:spLocks noGrp="1"/>
          </p:cNvSpPr>
          <p:nvPr>
            <p:ph type="sldNum" sz="quarter" idx="12"/>
          </p:nvPr>
        </p:nvSpPr>
        <p:spPr>
          <a:xfrm>
            <a:off x="8610600" y="6356350"/>
            <a:ext cx="2743200" cy="365125"/>
          </a:xfrm>
        </p:spPr>
        <p:txBody>
          <a:bodyPr>
            <a:normAutofit/>
          </a:bodyPr>
          <a:lstStyle/>
          <a:p>
            <a:pPr>
              <a:spcAft>
                <a:spcPts val="600"/>
              </a:spcAft>
            </a:pPr>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spcAft>
                  <a:spcPts val="600"/>
                </a:spcAft>
              </a:pPr>
              <a:t>18</a:t>
            </a:fld>
            <a:endParaRPr lang="en-US" dirty="0"/>
          </a:p>
        </p:txBody>
      </p:sp>
    </p:spTree>
    <p:extLst>
      <p:ext uri="{BB962C8B-B14F-4D97-AF65-F5344CB8AC3E}">
        <p14:creationId xmlns:p14="http://schemas.microsoft.com/office/powerpoint/2010/main" val="249007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620CAA2-E2ED-05D4-EDC2-C9724A58D6F0}"/>
              </a:ext>
            </a:extLst>
          </p:cNvPr>
          <p:cNvSpPr>
            <a:spLocks noGrp="1"/>
          </p:cNvSpPr>
          <p:nvPr>
            <p:ph idx="1"/>
          </p:nvPr>
        </p:nvSpPr>
        <p:spPr>
          <a:xfrm>
            <a:off x="833120" y="2092961"/>
            <a:ext cx="10179654" cy="3693986"/>
          </a:xfrm>
        </p:spPr>
        <p:txBody>
          <a:bodyPr>
            <a:normAutofit/>
          </a:bodyPr>
          <a:lstStyle/>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sz="3200" b="1" dirty="0">
                <a:solidFill>
                  <a:schemeClr val="tx2"/>
                </a:solidFill>
                <a:latin typeface="Times New Roman" panose="02020603050405020304" pitchFamily="18" charset="0"/>
                <a:cs typeface="Times New Roman" panose="02020603050405020304" pitchFamily="18" charset="0"/>
              </a:rPr>
              <a:t>Future Enhancement</a:t>
            </a:r>
            <a:endParaRPr lang="en-US" sz="1800" b="1" dirty="0">
              <a:solidFill>
                <a:schemeClr val="tx2"/>
              </a:solidFill>
              <a:latin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Ena</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ble the automatic Scheduling of the Voting</a:t>
            </a:r>
          </a:p>
          <a:p>
            <a:pPr marL="342900" marR="0" lvl="0" indent="-342900">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Providin</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g SMS alert about the Election and its Result</a:t>
            </a:r>
          </a:p>
          <a:p>
            <a:pPr marL="342900" marR="0" lvl="0" indent="-342900">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Add the multi</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ple Admin and Create the Separate Roles for admin along with various permissions</a:t>
            </a:r>
          </a:p>
          <a:p>
            <a:pPr marL="342900" marR="0" lvl="0" indent="-342900">
              <a:spcBef>
                <a:spcPts val="0"/>
              </a:spcBef>
              <a:spcAft>
                <a:spcPts val="0"/>
              </a:spcAft>
              <a:buFont typeface="+mj-lt"/>
              <a:buAutoNum type="arabicPeriod"/>
              <a:tabLst>
                <a:tab pos="269875" algn="l"/>
              </a:tabLst>
            </a:pP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Enhance the Overall website by make it’s all contents dynamic and adding more contents.</a:t>
            </a:r>
            <a:endParaRPr lang="en-US" sz="26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chemeClr val="tx2"/>
              </a:solidFill>
            </a:endParaRPr>
          </a:p>
        </p:txBody>
      </p:sp>
      <p:sp>
        <p:nvSpPr>
          <p:cNvPr id="2" name="Slide Number Placeholder 1">
            <a:extLst>
              <a:ext uri="{FF2B5EF4-FFF2-40B4-BE49-F238E27FC236}">
                <a16:creationId xmlns:a16="http://schemas.microsoft.com/office/drawing/2014/main" id="{E377131E-844D-248B-2024-4517F40E24EB}"/>
              </a:ext>
            </a:extLst>
          </p:cNvPr>
          <p:cNvSpPr>
            <a:spLocks noGrp="1"/>
          </p:cNvSpPr>
          <p:nvPr>
            <p:ph type="sldNum" sz="quarter" idx="12"/>
          </p:nvPr>
        </p:nvSpPr>
        <p:spPr>
          <a:xfrm>
            <a:off x="8610600" y="6356350"/>
            <a:ext cx="2743200" cy="365125"/>
          </a:xfrm>
        </p:spPr>
        <p:txBody>
          <a:bodyPr>
            <a:normAutofit/>
          </a:bodyPr>
          <a:lstStyle/>
          <a:p>
            <a:pPr>
              <a:spcAft>
                <a:spcPts val="600"/>
              </a:spcAft>
            </a:pPr>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spcAft>
                  <a:spcPts val="600"/>
                </a:spcAft>
              </a:pPr>
              <a:t>19</a:t>
            </a:fld>
            <a:endParaRPr lang="en-US" dirty="0">
              <a:ln w="0"/>
              <a:solidFill>
                <a:schemeClr val="tx1"/>
              </a:solidFill>
              <a:effectLst>
                <a:outerShdw blurRad="38100" dist="19050" dir="2700000" algn="tl" rotWithShape="0">
                  <a:schemeClr val="dk1">
                    <a:alpha val="40000"/>
                  </a:schemeClr>
                </a:outerShdw>
              </a:effectLst>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350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0"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98E7DB-E4ED-3E95-3286-94B6224E072C}"/>
              </a:ext>
            </a:extLst>
          </p:cNvPr>
          <p:cNvSpPr>
            <a:spLocks noGrp="1"/>
          </p:cNvSpPr>
          <p:nvPr>
            <p:ph type="title"/>
          </p:nvPr>
        </p:nvSpPr>
        <p:spPr>
          <a:xfrm>
            <a:off x="640080" y="1243013"/>
            <a:ext cx="3855720" cy="4371974"/>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1. Introduction</a:t>
            </a:r>
          </a:p>
        </p:txBody>
      </p:sp>
      <p:sp>
        <p:nvSpPr>
          <p:cNvPr id="24" name="Content Placeholder 2">
            <a:extLst>
              <a:ext uri="{FF2B5EF4-FFF2-40B4-BE49-F238E27FC236}">
                <a16:creationId xmlns:a16="http://schemas.microsoft.com/office/drawing/2014/main" id="{0044C9AF-713C-D3D2-11C8-BCEE35059513}"/>
              </a:ext>
            </a:extLst>
          </p:cNvPr>
          <p:cNvSpPr>
            <a:spLocks noGrp="1"/>
          </p:cNvSpPr>
          <p:nvPr>
            <p:ph idx="1"/>
          </p:nvPr>
        </p:nvSpPr>
        <p:spPr>
          <a:xfrm>
            <a:off x="6172200" y="804672"/>
            <a:ext cx="5221224" cy="5230368"/>
          </a:xfrm>
        </p:spPr>
        <p:txBody>
          <a:bodyPr anchor="ctr">
            <a:normAutofit/>
          </a:bodyPr>
          <a:lstStyle/>
          <a:p>
            <a:pPr marL="0" indent="0">
              <a:buNone/>
            </a:pPr>
            <a:r>
              <a:rPr lang="en-GB" sz="1800" dirty="0">
                <a:latin typeface="Times New Roman" panose="02020603050405020304" pitchFamily="18" charset="0"/>
                <a:ea typeface="Times New Roman" panose="02020603050405020304" pitchFamily="18" charset="0"/>
              </a:rPr>
              <a:t>The </a:t>
            </a:r>
            <a:r>
              <a:rPr lang="en-GB" sz="1800" b="1" dirty="0">
                <a:latin typeface="Times New Roman" panose="02020603050405020304" pitchFamily="18" charset="0"/>
                <a:ea typeface="Times New Roman" panose="02020603050405020304" pitchFamily="18" charset="0"/>
              </a:rPr>
              <a:t>HDC Voting System</a:t>
            </a:r>
            <a:r>
              <a:rPr lang="en-GB" sz="1800" dirty="0">
                <a:latin typeface="Times New Roman" panose="02020603050405020304" pitchFamily="18" charset="0"/>
                <a:ea typeface="Times New Roman" panose="02020603050405020304" pitchFamily="18" charset="0"/>
              </a:rPr>
              <a:t> is designed for facilitating HDC voting. The primary goal of this system is to enable voters to cast their votes online and make the better version website of HDC and view the election results of their </a:t>
            </a:r>
            <a:r>
              <a:rPr lang="en-GB" sz="1800">
                <a:latin typeface="Times New Roman" panose="02020603050405020304" pitchFamily="18" charset="0"/>
                <a:ea typeface="Times New Roman" panose="02020603050405020304" pitchFamily="18" charset="0"/>
              </a:rPr>
              <a:t>own Program and </a:t>
            </a:r>
            <a:r>
              <a:rPr lang="en-GB" sz="1800" dirty="0">
                <a:latin typeface="Times New Roman" panose="02020603050405020304" pitchFamily="18" charset="0"/>
                <a:ea typeface="Times New Roman" panose="02020603050405020304" pitchFamily="18" charset="0"/>
              </a:rPr>
              <a:t>semester as well.</a:t>
            </a:r>
            <a:endParaRPr lang="en-IN" sz="1800" dirty="0">
              <a:latin typeface="Times New Roman" panose="02020603050405020304" pitchFamily="18" charset="0"/>
              <a:ea typeface="Times New Roman" panose="02020603050405020304" pitchFamily="18" charset="0"/>
            </a:endParaRPr>
          </a:p>
          <a:p>
            <a:pPr marL="0" indent="0">
              <a:buNone/>
            </a:pPr>
            <a:endParaRPr lang="en-US" sz="1700" b="1" dirty="0">
              <a:solidFill>
                <a:schemeClr val="tx2"/>
              </a:solidFill>
              <a:latin typeface="Times New Roman" panose="02020603050405020304" pitchFamily="18" charset="0"/>
              <a:cs typeface="Times New Roman" panose="02020603050405020304" pitchFamily="18" charset="0"/>
            </a:endParaRPr>
          </a:p>
          <a:p>
            <a:pPr marL="0" indent="0">
              <a:buNone/>
            </a:pPr>
            <a:r>
              <a:rPr lang="en-US" sz="1700" dirty="0">
                <a:solidFill>
                  <a:schemeClr val="tx2"/>
                </a:solidFill>
                <a:latin typeface="Times New Roman" panose="02020603050405020304" pitchFamily="18" charset="0"/>
                <a:cs typeface="Times New Roman" panose="02020603050405020304" pitchFamily="18" charset="0"/>
              </a:rPr>
              <a:t>It consists of two actors:</a:t>
            </a:r>
          </a:p>
          <a:p>
            <a:pPr>
              <a:buFontTx/>
              <a:buChar char="-"/>
            </a:pPr>
            <a:r>
              <a:rPr lang="en-US" sz="1700" b="1" dirty="0">
                <a:solidFill>
                  <a:schemeClr val="tx2"/>
                </a:solidFill>
                <a:latin typeface="Times New Roman" panose="02020603050405020304" pitchFamily="18" charset="0"/>
                <a:cs typeface="Times New Roman" panose="02020603050405020304" pitchFamily="18" charset="0"/>
              </a:rPr>
              <a:t>Admin              </a:t>
            </a:r>
          </a:p>
          <a:p>
            <a:pPr marL="0" indent="0">
              <a:buNone/>
            </a:pPr>
            <a:r>
              <a:rPr lang="en-US" sz="1700" b="1" dirty="0">
                <a:solidFill>
                  <a:schemeClr val="tx2"/>
                </a:solidFill>
                <a:latin typeface="Times New Roman" panose="02020603050405020304" pitchFamily="18" charset="0"/>
                <a:cs typeface="Times New Roman" panose="02020603050405020304" pitchFamily="18" charset="0"/>
              </a:rPr>
              <a:t>-   Voter</a:t>
            </a:r>
          </a:p>
        </p:txBody>
      </p:sp>
      <p:sp>
        <p:nvSpPr>
          <p:cNvPr id="3" name="Slide Number Placeholder 2">
            <a:extLst>
              <a:ext uri="{FF2B5EF4-FFF2-40B4-BE49-F238E27FC236}">
                <a16:creationId xmlns:a16="http://schemas.microsoft.com/office/drawing/2014/main" id="{10B6CA65-2BEB-3F49-0CF1-71361BB025F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315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5221-D5FA-B735-5345-9DAE51184F42}"/>
              </a:ext>
            </a:extLst>
          </p:cNvPr>
          <p:cNvSpPr>
            <a:spLocks noGrp="1"/>
          </p:cNvSpPr>
          <p:nvPr>
            <p:ph type="title"/>
          </p:nvPr>
        </p:nvSpPr>
        <p:spPr>
          <a:xfrm>
            <a:off x="804672" y="802955"/>
            <a:ext cx="4977976" cy="1454051"/>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068837BB-AF40-AEA0-7A46-288BA1B0D4BF}"/>
              </a:ext>
            </a:extLst>
          </p:cNvPr>
          <p:cNvSpPr>
            <a:spLocks noGrp="1"/>
          </p:cNvSpPr>
          <p:nvPr>
            <p:ph idx="1"/>
          </p:nvPr>
        </p:nvSpPr>
        <p:spPr>
          <a:xfrm>
            <a:off x="-474562" y="324092"/>
            <a:ext cx="6256812" cy="5736880"/>
          </a:xfrm>
        </p:spPr>
        <p:txBody>
          <a:bodyPr anchor="ctr">
            <a:normAutofit/>
          </a:bodyPr>
          <a:lstStyle/>
          <a:p>
            <a:pPr lvl="2">
              <a:spcBef>
                <a:spcPts val="885"/>
              </a:spcBef>
              <a:buSzPts val="1200"/>
              <a:buFont typeface="Times New Roman" panose="02020603050405020304" pitchFamily="18" charset="0"/>
              <a:buAutoNum type="arabicPeriod"/>
              <a:tabLst>
                <a:tab pos="596900" algn="l"/>
              </a:tabLst>
            </a:pPr>
            <a:r>
              <a:rPr lang="en-US" sz="2400" spc="0" dirty="0">
                <a:solidFill>
                  <a:schemeClr val="tx2"/>
                </a:solidFill>
                <a:effectLst/>
                <a:latin typeface="Times New Roman" panose="02020603050405020304" pitchFamily="18" charset="0"/>
                <a:ea typeface="Times New Roman" panose="02020603050405020304" pitchFamily="18" charset="0"/>
              </a:rPr>
              <a:t>YojanaSubedi,HDCClassRepresentativevotingsystem,</a:t>
            </a:r>
            <a:r>
              <a:rPr lang="en-US" sz="2400" spc="-20" dirty="0">
                <a:solidFill>
                  <a:schemeClr val="tx2"/>
                </a:solidFill>
                <a:effectLst/>
                <a:latin typeface="Times New Roman" panose="02020603050405020304" pitchFamily="18" charset="0"/>
                <a:ea typeface="Times New Roman" panose="02020603050405020304" pitchFamily="18" charset="0"/>
              </a:rPr>
              <a:t>2022</a:t>
            </a:r>
            <a:endParaRPr lang="en-IN" sz="2400" spc="0" dirty="0">
              <a:solidFill>
                <a:schemeClr val="tx2"/>
              </a:solidFill>
              <a:effectLst/>
              <a:latin typeface="Times New Roman" panose="02020603050405020304" pitchFamily="18" charset="0"/>
              <a:ea typeface="Times New Roman" panose="02020603050405020304" pitchFamily="18" charset="0"/>
            </a:endParaRPr>
          </a:p>
          <a:p>
            <a:pPr lvl="2">
              <a:spcBef>
                <a:spcPts val="710"/>
              </a:spcBef>
              <a:buSzPts val="1200"/>
              <a:buFont typeface="Times New Roman" panose="02020603050405020304" pitchFamily="18" charset="0"/>
              <a:buAutoNum type="arabicPeriod"/>
              <a:tabLst>
                <a:tab pos="596900" algn="l"/>
              </a:tabLst>
            </a:pPr>
            <a:r>
              <a:rPr lang="en-US" sz="2400" spc="-10" dirty="0">
                <a:solidFill>
                  <a:schemeClr val="tx2"/>
                </a:solidFill>
                <a:effectLst/>
                <a:latin typeface="Times New Roman" panose="02020603050405020304" pitchFamily="18" charset="0"/>
                <a:ea typeface="Times New Roman" panose="02020603050405020304" pitchFamily="18" charset="0"/>
              </a:rPr>
              <a:t>https:/</a:t>
            </a:r>
            <a:r>
              <a:rPr lang="en-US" sz="2400" u="none" strike="noStrike" spc="-10" dirty="0">
                <a:solidFill>
                  <a:schemeClr val="tx2"/>
                </a:solidFill>
                <a:effectLst/>
                <a:latin typeface="Times New Roman" panose="02020603050405020304" pitchFamily="18" charset="0"/>
                <a:ea typeface="Times New Roman" panose="02020603050405020304" pitchFamily="18" charset="0"/>
                <a:hlinkClick r:id="rId2"/>
              </a:rPr>
              <a:t>/www</a:t>
            </a:r>
            <a:r>
              <a:rPr lang="en-US" sz="2400" spc="-10" dirty="0">
                <a:solidFill>
                  <a:schemeClr val="tx2"/>
                </a:solidFill>
                <a:effectLst/>
                <a:latin typeface="Times New Roman" panose="02020603050405020304" pitchFamily="18" charset="0"/>
                <a:ea typeface="Times New Roman" panose="02020603050405020304" pitchFamily="18" charset="0"/>
              </a:rPr>
              <a:t>.</a:t>
            </a:r>
            <a:r>
              <a:rPr lang="en-US" sz="2400" u="none" strike="noStrike" spc="-10" dirty="0">
                <a:solidFill>
                  <a:schemeClr val="tx2"/>
                </a:solidFill>
                <a:effectLst/>
                <a:latin typeface="Times New Roman" panose="02020603050405020304" pitchFamily="18" charset="0"/>
                <a:ea typeface="Times New Roman" panose="02020603050405020304" pitchFamily="18" charset="0"/>
                <a:hlinkClick r:id="rId2"/>
              </a:rPr>
              <a:t>typeform.com/</a:t>
            </a:r>
            <a:endParaRPr lang="en-IN" sz="2400" spc="0" dirty="0">
              <a:solidFill>
                <a:schemeClr val="tx2"/>
              </a:solidFill>
              <a:effectLst/>
              <a:latin typeface="Times New Roman" panose="02020603050405020304" pitchFamily="18" charset="0"/>
              <a:ea typeface="Times New Roman" panose="02020603050405020304" pitchFamily="18" charset="0"/>
            </a:endParaRPr>
          </a:p>
          <a:p>
            <a:endParaRPr lang="en-IN" sz="24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Gavel">
            <a:extLst>
              <a:ext uri="{FF2B5EF4-FFF2-40B4-BE49-F238E27FC236}">
                <a16:creationId xmlns:a16="http://schemas.microsoft.com/office/drawing/2014/main" id="{15AAE42F-7A9D-4339-E741-BC8B51EC7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Slide Number Placeholder 2">
            <a:extLst>
              <a:ext uri="{FF2B5EF4-FFF2-40B4-BE49-F238E27FC236}">
                <a16:creationId xmlns:a16="http://schemas.microsoft.com/office/drawing/2014/main" id="{E411364D-5686-16A4-C2EF-C880D0B8FA96}"/>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20</a:t>
            </a:fld>
            <a:endParaRPr lang="en-US" dirty="0"/>
          </a:p>
        </p:txBody>
      </p:sp>
    </p:spTree>
    <p:extLst>
      <p:ext uri="{BB962C8B-B14F-4D97-AF65-F5344CB8AC3E}">
        <p14:creationId xmlns:p14="http://schemas.microsoft.com/office/powerpoint/2010/main" val="2569841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8A460-1390-2C20-8AAA-7F19EA8FABE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Any Query??</a:t>
            </a:r>
          </a:p>
        </p:txBody>
      </p:sp>
      <p:pic>
        <p:nvPicPr>
          <p:cNvPr id="6" name="Graphic 5" descr="Question mark">
            <a:extLst>
              <a:ext uri="{FF2B5EF4-FFF2-40B4-BE49-F238E27FC236}">
                <a16:creationId xmlns:a16="http://schemas.microsoft.com/office/drawing/2014/main" id="{9FA9DF2B-8E28-ABB4-AFB4-CFC6349AD6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Question mark">
            <a:extLst>
              <a:ext uri="{FF2B5EF4-FFF2-40B4-BE49-F238E27FC236}">
                <a16:creationId xmlns:a16="http://schemas.microsoft.com/office/drawing/2014/main" id="{C7302B8C-4EB7-48F3-8556-BD2BBE707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3" name="Slide Number Placeholder 2">
            <a:extLst>
              <a:ext uri="{FF2B5EF4-FFF2-40B4-BE49-F238E27FC236}">
                <a16:creationId xmlns:a16="http://schemas.microsoft.com/office/drawing/2014/main" id="{55FFBB4A-408E-0049-BAC9-F80173E2F3A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21</a:t>
            </a:fld>
            <a:endParaRPr lang="en-US" dirty="0"/>
          </a:p>
        </p:txBody>
      </p:sp>
    </p:spTree>
    <p:extLst>
      <p:ext uri="{BB962C8B-B14F-4D97-AF65-F5344CB8AC3E}">
        <p14:creationId xmlns:p14="http://schemas.microsoft.com/office/powerpoint/2010/main" val="18083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15C4B-1B3F-ECAD-87A6-47B84FE41938}"/>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14" name="Graphic 5" descr="Handshake">
            <a:extLst>
              <a:ext uri="{FF2B5EF4-FFF2-40B4-BE49-F238E27FC236}">
                <a16:creationId xmlns:a16="http://schemas.microsoft.com/office/drawing/2014/main" id="{BB36B0BC-04D1-6F14-0738-18C9A01455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5" name="Graphic 7" descr="Handshake">
            <a:extLst>
              <a:ext uri="{FF2B5EF4-FFF2-40B4-BE49-F238E27FC236}">
                <a16:creationId xmlns:a16="http://schemas.microsoft.com/office/drawing/2014/main" id="{E5B813AE-845E-4396-BDE6-90BFBB101B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3" name="Slide Number Placeholder 2">
            <a:extLst>
              <a:ext uri="{FF2B5EF4-FFF2-40B4-BE49-F238E27FC236}">
                <a16:creationId xmlns:a16="http://schemas.microsoft.com/office/drawing/2014/main" id="{31692B81-8D49-486C-9147-C0C80B766736}"/>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22</a:t>
            </a:fld>
            <a:endParaRPr lang="en-US" dirty="0"/>
          </a:p>
        </p:txBody>
      </p:sp>
    </p:spTree>
    <p:extLst>
      <p:ext uri="{BB962C8B-B14F-4D97-AF65-F5344CB8AC3E}">
        <p14:creationId xmlns:p14="http://schemas.microsoft.com/office/powerpoint/2010/main" val="159207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20FDFC-A81F-25AE-005D-727F2D8FE0D6}"/>
              </a:ext>
            </a:extLst>
          </p:cNvPr>
          <p:cNvGraphicFramePr>
            <a:graphicFrameLocks noGrp="1"/>
          </p:cNvGraphicFramePr>
          <p:nvPr>
            <p:ph idx="1"/>
            <p:extLst>
              <p:ext uri="{D42A27DB-BD31-4B8C-83A1-F6EECF244321}">
                <p14:modId xmlns:p14="http://schemas.microsoft.com/office/powerpoint/2010/main" val="1410090800"/>
              </p:ext>
            </p:extLst>
          </p:nvPr>
        </p:nvGraphicFramePr>
        <p:xfrm>
          <a:off x="556591" y="288485"/>
          <a:ext cx="10994943" cy="575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66718367-E841-017D-D5A6-BEDD6CA5BA37}"/>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3</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1965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90308A4-3FED-FF1A-BFDF-76B10AF66FE9}"/>
              </a:ext>
            </a:extLst>
          </p:cNvPr>
          <p:cNvPicPr>
            <a:picLocks noChangeAspect="1"/>
          </p:cNvPicPr>
          <p:nvPr/>
        </p:nvPicPr>
        <p:blipFill>
          <a:blip r:embed="rId2"/>
          <a:srcRect b="543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CE2312-B382-0617-6BCB-FBF0FF7C6939}"/>
              </a:ext>
            </a:extLst>
          </p:cNvPr>
          <p:cNvSpPr>
            <a:spLocks noGrp="1"/>
          </p:cNvSpPr>
          <p:nvPr>
            <p:ph idx="1"/>
          </p:nvPr>
        </p:nvSpPr>
        <p:spPr>
          <a:xfrm>
            <a:off x="838200" y="2434201"/>
            <a:ext cx="3822189" cy="374276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2. Problem Statement</a:t>
            </a:r>
            <a:endParaRPr lang="en-US" sz="20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The voting process by traditional method is time consuming.</a:t>
            </a:r>
          </a:p>
          <a:p>
            <a:pPr>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Not easy for College Administration to conduct election for each batches.</a:t>
            </a:r>
          </a:p>
          <a:p>
            <a:pPr marL="0" indent="0">
              <a:buNone/>
            </a:pPr>
            <a:endParaRPr lang="en-US" sz="2000" dirty="0">
              <a:latin typeface="Times New Roman" panose="02020603050405020304" pitchFamily="18" charset="0"/>
              <a:ea typeface="Calibri" panose="020F0502020204030204" pitchFamily="34" charset="0"/>
            </a:endParaRPr>
          </a:p>
          <a:p>
            <a:pPr marL="0" indent="0">
              <a:buNone/>
            </a:pPr>
            <a:endParaRPr lang="en-US" sz="2000" dirty="0">
              <a:latin typeface="Times New Roman" panose="02020603050405020304" pitchFamily="18" charset="0"/>
              <a:ea typeface="Calibri" panose="020F0502020204030204" pitchFamily="34" charset="0"/>
            </a:endParaRPr>
          </a:p>
          <a:p>
            <a:pPr>
              <a:buFont typeface="Wingdings" panose="05000000000000000000" pitchFamily="2" charset="2"/>
              <a:buChar char="ü"/>
            </a:pPr>
            <a:endParaRPr lang="en-US" sz="2000" dirty="0">
              <a:latin typeface="Times New Roman" panose="02020603050405020304" pitchFamily="18" charset="0"/>
              <a:ea typeface="Calibri" panose="020F0502020204030204" pitchFamily="34" charset="0"/>
            </a:endParaRPr>
          </a:p>
          <a:p>
            <a:pPr marL="0" indent="0">
              <a:buNone/>
            </a:pPr>
            <a:endParaRPr lang="en-US" sz="2000" dirty="0"/>
          </a:p>
        </p:txBody>
      </p:sp>
      <p:sp>
        <p:nvSpPr>
          <p:cNvPr id="2" name="Slide Number Placeholder 1">
            <a:extLst>
              <a:ext uri="{FF2B5EF4-FFF2-40B4-BE49-F238E27FC236}">
                <a16:creationId xmlns:a16="http://schemas.microsoft.com/office/drawing/2014/main" id="{981AF4C8-211F-3D89-1C2B-3ABB4690FC24}"/>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4</a:t>
            </a:fld>
            <a:endParaRPr lang="en-US" dirty="0"/>
          </a:p>
        </p:txBody>
      </p:sp>
    </p:spTree>
    <p:extLst>
      <p:ext uri="{BB962C8B-B14F-4D97-AF65-F5344CB8AC3E}">
        <p14:creationId xmlns:p14="http://schemas.microsoft.com/office/powerpoint/2010/main" val="187835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9E2B-6439-9FB6-F5FF-01903239861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Objectives</a:t>
            </a:r>
            <a:endParaRPr lang="en-US" dirty="0">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D0678B70-FF58-8852-3439-DE817D085E47}"/>
              </a:ext>
            </a:extLst>
          </p:cNvPr>
          <p:cNvGraphicFramePr>
            <a:graphicFrameLocks noGrp="1"/>
          </p:cNvGraphicFramePr>
          <p:nvPr>
            <p:ph idx="1"/>
          </p:nvPr>
        </p:nvGraphicFramePr>
        <p:xfrm>
          <a:off x="677334" y="1526651"/>
          <a:ext cx="8596668" cy="4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EED0509-E9AB-6D5E-F3A6-F55DEFE7682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5</a:t>
            </a:fld>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3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0944-7D13-9D4F-5AF2-0FD3E697C37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5DB1FB3-50DA-4F52-77FF-9ABD119B808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66336" y="1375719"/>
            <a:ext cx="7068064" cy="4390767"/>
          </a:xfrm>
          <a:prstGeom prst="rect">
            <a:avLst/>
          </a:prstGeom>
        </p:spPr>
      </p:pic>
      <p:sp>
        <p:nvSpPr>
          <p:cNvPr id="5" name="TextBox 4">
            <a:extLst>
              <a:ext uri="{FF2B5EF4-FFF2-40B4-BE49-F238E27FC236}">
                <a16:creationId xmlns:a16="http://schemas.microsoft.com/office/drawing/2014/main" id="{36E4C394-F3D6-D231-71F8-D3C9BB108544}"/>
              </a:ext>
            </a:extLst>
          </p:cNvPr>
          <p:cNvSpPr txBox="1"/>
          <p:nvPr/>
        </p:nvSpPr>
        <p:spPr>
          <a:xfrm>
            <a:off x="3756454" y="6236043"/>
            <a:ext cx="2919517" cy="369332"/>
          </a:xfrm>
          <a:prstGeom prst="rect">
            <a:avLst/>
          </a:prstGeom>
          <a:noFill/>
        </p:spPr>
        <p:txBody>
          <a:bodyPr wrap="none" rtlCol="0">
            <a:spAutoFit/>
          </a:bodyPr>
          <a:lstStyle/>
          <a:p>
            <a:r>
              <a:rPr lang="en-US" dirty="0"/>
              <a:t>Fig: Iterative Waterfall Model</a:t>
            </a:r>
          </a:p>
        </p:txBody>
      </p:sp>
      <p:sp>
        <p:nvSpPr>
          <p:cNvPr id="3" name="Slide Number Placeholder 2">
            <a:extLst>
              <a:ext uri="{FF2B5EF4-FFF2-40B4-BE49-F238E27FC236}">
                <a16:creationId xmlns:a16="http://schemas.microsoft.com/office/drawing/2014/main" id="{945559AA-8553-A627-82CD-7AE8214C04D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6</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0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62BF34-52E6-42BD-F7EC-23263308BDF5}"/>
              </a:ext>
            </a:extLst>
          </p:cNvPr>
          <p:cNvSpPr>
            <a:spLocks noGrp="1"/>
          </p:cNvSpPr>
          <p:nvPr>
            <p:ph idx="1"/>
          </p:nvPr>
        </p:nvSpPr>
        <p:spPr>
          <a:xfrm>
            <a:off x="804672" y="2421682"/>
            <a:ext cx="4977578" cy="3639289"/>
          </a:xfrm>
        </p:spPr>
        <p:txBody>
          <a:bodyPr anchor="ctr">
            <a:normAutofit lnSpcReduction="10000"/>
          </a:bodyPr>
          <a:lstStyle/>
          <a:p>
            <a:pPr marL="0" indent="0">
              <a:buNone/>
            </a:pPr>
            <a:r>
              <a:rPr lang="en-US" sz="3200" b="1" dirty="0">
                <a:solidFill>
                  <a:schemeClr val="tx2"/>
                </a:solidFill>
                <a:latin typeface="Times New Roman" panose="02020603050405020304" pitchFamily="18" charset="0"/>
                <a:cs typeface="Times New Roman" panose="02020603050405020304" pitchFamily="18" charset="0"/>
              </a:rPr>
              <a:t>System Analysis</a:t>
            </a:r>
          </a:p>
          <a:p>
            <a:pPr marL="0" indent="0">
              <a:buNone/>
            </a:pPr>
            <a:endParaRPr lang="en-US" sz="1800" dirty="0">
              <a:solidFill>
                <a:schemeClr val="tx2"/>
              </a:solidFill>
            </a:endParaRPr>
          </a:p>
          <a:p>
            <a:pPr marL="0" marR="0">
              <a:spcBef>
                <a:spcPts val="0"/>
              </a:spcBef>
              <a:spcAft>
                <a:spcPts val="0"/>
              </a:spcAft>
            </a:pPr>
            <a:r>
              <a:rPr lang="en-US" sz="18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endParaRPr lang="en-U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0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defines functioning or behavior of the system. </a:t>
            </a:r>
          </a:p>
          <a:p>
            <a:pPr>
              <a:spcBef>
                <a:spcPts val="65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program</a:t>
            </a:r>
            <a:r>
              <a:rPr lang="en-US" sz="2000" spc="-10" dirty="0">
                <a:solidFill>
                  <a:schemeClr val="tx2"/>
                </a:solidFill>
                <a:effectLst/>
                <a:latin typeface="Times New Roman" panose="02020603050405020304" pitchFamily="18" charset="0"/>
                <a:ea typeface="Arial MT"/>
                <a:cs typeface="Arial MT"/>
              </a:rPr>
              <a:t>.</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student.</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candidate.</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Start or Place a vote and view the </a:t>
            </a:r>
            <a:r>
              <a:rPr lang="en-US" sz="2000" spc="-10" dirty="0">
                <a:solidFill>
                  <a:schemeClr val="tx2"/>
                </a:solidFill>
                <a:effectLst/>
                <a:latin typeface="Times New Roman" panose="02020603050405020304" pitchFamily="18" charset="0"/>
                <a:ea typeface="Arial MT"/>
                <a:cs typeface="Arial MT"/>
              </a:rPr>
              <a:t>results.</a:t>
            </a:r>
          </a:p>
          <a:p>
            <a:pPr>
              <a:spcBef>
                <a:spcPts val="705"/>
              </a:spcBef>
              <a:buSzPts val="1200"/>
              <a:buFont typeface="Arial MT"/>
              <a:buChar char="•"/>
              <a:tabLst>
                <a:tab pos="1054735" algn="l"/>
              </a:tabLst>
            </a:pPr>
            <a:r>
              <a:rPr lang="en-US" sz="2000" spc="-10" dirty="0">
                <a:solidFill>
                  <a:schemeClr val="tx2"/>
                </a:solidFill>
                <a:effectLst/>
                <a:latin typeface="Times New Roman" panose="02020603050405020304" pitchFamily="18" charset="0"/>
                <a:ea typeface="Arial MT"/>
                <a:cs typeface="Arial MT"/>
              </a:rPr>
              <a:t>Gen</a:t>
            </a:r>
            <a:r>
              <a:rPr lang="en-US" sz="2000" spc="-10" dirty="0">
                <a:solidFill>
                  <a:schemeClr val="tx2"/>
                </a:solidFill>
                <a:latin typeface="Times New Roman" panose="02020603050405020304" pitchFamily="18" charset="0"/>
                <a:ea typeface="Arial MT"/>
                <a:cs typeface="Arial MT"/>
              </a:rPr>
              <a:t>erate and Download Report</a:t>
            </a:r>
          </a:p>
          <a:p>
            <a:pPr>
              <a:spcBef>
                <a:spcPts val="705"/>
              </a:spcBef>
              <a:buSzPts val="1200"/>
              <a:buFont typeface="Arial MT"/>
              <a:buChar char="•"/>
              <a:tabLst>
                <a:tab pos="1054735" algn="l"/>
              </a:tabLst>
            </a:pPr>
            <a:r>
              <a:rPr lang="en-US" sz="2000" spc="-10" dirty="0">
                <a:solidFill>
                  <a:schemeClr val="tx2"/>
                </a:solidFill>
                <a:latin typeface="Times New Roman" panose="02020603050405020304" pitchFamily="18" charset="0"/>
                <a:ea typeface="Arial MT"/>
                <a:cs typeface="Arial MT"/>
              </a:rPr>
              <a:t>Sends Emails to the Students</a:t>
            </a:r>
            <a:endParaRPr lang="en-IN" sz="2000" spc="0" dirty="0">
              <a:solidFill>
                <a:schemeClr val="tx2"/>
              </a:solidFill>
              <a:effectLst/>
              <a:latin typeface="Times New Roman" panose="02020603050405020304" pitchFamily="18" charset="0"/>
              <a:ea typeface="Arial MT"/>
              <a:cs typeface="Arial MT"/>
            </a:endParaRPr>
          </a:p>
          <a:p>
            <a:pPr marL="0" marR="0" lvl="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chemeClr val="tx2"/>
              </a:solidFill>
            </a:endParaRPr>
          </a:p>
        </p:txBody>
      </p:sp>
      <p:grpSp>
        <p:nvGrpSpPr>
          <p:cNvPr id="30"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raphic 6" descr="Classroom">
            <a:extLst>
              <a:ext uri="{FF2B5EF4-FFF2-40B4-BE49-F238E27FC236}">
                <a16:creationId xmlns:a16="http://schemas.microsoft.com/office/drawing/2014/main" id="{E2AE948E-EF5B-A07F-8CC2-A22255E62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2" name="Slide Number Placeholder 1">
            <a:extLst>
              <a:ext uri="{FF2B5EF4-FFF2-40B4-BE49-F238E27FC236}">
                <a16:creationId xmlns:a16="http://schemas.microsoft.com/office/drawing/2014/main" id="{3083069A-F470-77F2-8BE6-77A7DA857017}"/>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7</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214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51AAE25-9BDB-C8AC-A10F-4DFF25236BDF}"/>
              </a:ext>
            </a:extLst>
          </p:cNvPr>
          <p:cNvSpPr>
            <a:spLocks noGrp="1"/>
          </p:cNvSpPr>
          <p:nvPr>
            <p:ph idx="1"/>
          </p:nvPr>
        </p:nvSpPr>
        <p:spPr>
          <a:xfrm>
            <a:off x="1179226" y="3049325"/>
            <a:ext cx="9833548" cy="2945574"/>
          </a:xfrm>
        </p:spPr>
        <p:txBody>
          <a:bodyPr anchor="ctr">
            <a:normAutofit fontScale="92500" lnSpcReduction="10000"/>
          </a:bodyPr>
          <a:lstStyle/>
          <a:p>
            <a:pPr marL="0" marR="0">
              <a:spcBef>
                <a:spcPts val="0"/>
              </a:spcBef>
              <a:spcAft>
                <a:spcPts val="0"/>
              </a:spcAft>
            </a:pPr>
            <a:r>
              <a:rPr lang="en-US" sz="24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p>
          <a:p>
            <a:pPr marL="0" marR="0" indent="0">
              <a:spcBef>
                <a:spcPts val="0"/>
              </a:spcBef>
              <a:spcAft>
                <a:spcPts val="0"/>
              </a:spcAft>
              <a:buNone/>
            </a:pPr>
            <a:r>
              <a:rPr lang="en-US" sz="22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defines the criteria according to which the system must work. </a:t>
            </a:r>
            <a:endParaRPr lang="en-US" sz="22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2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a:t>
            </a:r>
            <a:endParaRPr lang="en-US" sz="22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2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US" sz="22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2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Usability</a:t>
            </a:r>
          </a:p>
          <a:p>
            <a:pPr marL="0" marR="0" indent="0">
              <a:spcBef>
                <a:spcPts val="0"/>
              </a:spcBef>
              <a:spcAft>
                <a:spcPts val="0"/>
              </a:spcAft>
              <a:buNone/>
            </a:pPr>
            <a:endParaRPr lang="en-US" sz="18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400" b="1"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Feasibility Study</a:t>
            </a:r>
          </a:p>
          <a:p>
            <a:pP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Technical feasibility</a:t>
            </a:r>
          </a:p>
          <a:p>
            <a:pP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Economical feasibility</a:t>
            </a:r>
          </a:p>
          <a:p>
            <a:pP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Schedule</a:t>
            </a:r>
          </a:p>
          <a:p>
            <a:pPr marL="0" indent="0">
              <a:buNone/>
            </a:pPr>
            <a:endParaRPr lang="en-US" sz="1800" b="1" dirty="0">
              <a:solidFill>
                <a:schemeClr val="tx2"/>
              </a:solidFill>
              <a:latin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b="1"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tx2"/>
              </a:solidFill>
            </a:endParaRPr>
          </a:p>
        </p:txBody>
      </p:sp>
      <p:sp>
        <p:nvSpPr>
          <p:cNvPr id="2" name="Slide Number Placeholder 1">
            <a:extLst>
              <a:ext uri="{FF2B5EF4-FFF2-40B4-BE49-F238E27FC236}">
                <a16:creationId xmlns:a16="http://schemas.microsoft.com/office/drawing/2014/main" id="{C2CE4E26-F322-4BBE-BE45-FF70D07B2C9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8</a:t>
            </a:fld>
            <a:endParaRPr lang="en-US" dirty="0"/>
          </a:p>
        </p:txBody>
      </p:sp>
    </p:spTree>
    <p:extLst>
      <p:ext uri="{BB962C8B-B14F-4D97-AF65-F5344CB8AC3E}">
        <p14:creationId xmlns:p14="http://schemas.microsoft.com/office/powerpoint/2010/main" val="177921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0FCC81-AF5A-AA2F-D6E3-9E121BA655B2}"/>
              </a:ext>
            </a:extLst>
          </p:cNvPr>
          <p:cNvSpPr txBox="1"/>
          <p:nvPr/>
        </p:nvSpPr>
        <p:spPr>
          <a:xfrm>
            <a:off x="2476981" y="116630"/>
            <a:ext cx="9148183" cy="7758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2"/>
                </a:solidFill>
                <a:latin typeface="+mj-lt"/>
                <a:ea typeface="+mj-ea"/>
                <a:cs typeface="+mj-cs"/>
              </a:rPr>
              <a:t>Gantt Chart</a:t>
            </a:r>
          </a:p>
        </p:txBody>
      </p:sp>
      <p:sp>
        <p:nvSpPr>
          <p:cNvPr id="10" name="TextBox 9">
            <a:extLst>
              <a:ext uri="{FF2B5EF4-FFF2-40B4-BE49-F238E27FC236}">
                <a16:creationId xmlns:a16="http://schemas.microsoft.com/office/drawing/2014/main" id="{59E58A84-70D4-0321-5468-893D00E975A0}"/>
              </a:ext>
            </a:extLst>
          </p:cNvPr>
          <p:cNvSpPr txBox="1"/>
          <p:nvPr/>
        </p:nvSpPr>
        <p:spPr>
          <a:xfrm>
            <a:off x="798991" y="5275254"/>
            <a:ext cx="9163757" cy="450447"/>
          </a:xfrm>
          <a:prstGeom prst="rect">
            <a:avLst/>
          </a:prstGeom>
        </p:spPr>
        <p:txBody>
          <a:bodyPr vert="horz" lIns="91440" tIns="45720" rIns="91440" bIns="45720" rtlCol="0" anchor="ctr">
            <a:normAutofit/>
          </a:bodyPr>
          <a:lstStyle/>
          <a:p>
            <a:pPr algn="ctr">
              <a:lnSpc>
                <a:spcPct val="90000"/>
              </a:lnSpc>
              <a:spcBef>
                <a:spcPts val="1000"/>
              </a:spcBef>
            </a:pPr>
            <a:r>
              <a:rPr lang="en-US" sz="2000" b="1" kern="1200" dirty="0">
                <a:solidFill>
                  <a:schemeClr val="tx2"/>
                </a:solidFill>
                <a:effectLst/>
                <a:latin typeface="+mn-lt"/>
                <a:ea typeface="+mn-ea"/>
                <a:cs typeface="+mn-cs"/>
              </a:rPr>
              <a:t>Fig: Gantt Chart</a:t>
            </a:r>
            <a:endParaRPr lang="en-US" sz="2000" kern="1200" dirty="0">
              <a:solidFill>
                <a:schemeClr val="tx2"/>
              </a:solidFill>
              <a:latin typeface="+mn-lt"/>
              <a:ea typeface="+mn-ea"/>
              <a:cs typeface="+mn-cs"/>
            </a:endParaRPr>
          </a:p>
        </p:txBody>
      </p:sp>
      <p:grpSp>
        <p:nvGrpSpPr>
          <p:cNvPr id="1035" name="Group 1034">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036" name="Freeform: Shape 1035">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9" name="Freeform: Shape 1038">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C:\Users\Rajesh\Pictures\Screenshots\Screenshot 2024-08-05 125406.png"/>
          <p:cNvPicPr>
            <a:picLocks noGrp="1" noChangeAspect="1" noChangeArrowheads="1"/>
          </p:cNvPicPr>
          <p:nvPr>
            <p:ph idx="1"/>
          </p:nvPr>
        </p:nvPicPr>
        <p:blipFill>
          <a:blip r:embed="rId2"/>
          <a:stretch>
            <a:fillRect/>
          </a:stretch>
        </p:blipFill>
        <p:spPr bwMode="auto">
          <a:xfrm>
            <a:off x="1604274" y="1436288"/>
            <a:ext cx="8242363" cy="3585427"/>
          </a:xfrm>
          <a:prstGeom prst="rect">
            <a:avLst/>
          </a:prstGeom>
          <a:noFill/>
        </p:spPr>
      </p:pic>
      <p:grpSp>
        <p:nvGrpSpPr>
          <p:cNvPr id="1041" name="Group 1040">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1042" name="Freeform: Shape 1041">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3">
            <a:extLst>
              <a:ext uri="{FF2B5EF4-FFF2-40B4-BE49-F238E27FC236}">
                <a16:creationId xmlns:a16="http://schemas.microsoft.com/office/drawing/2014/main" id="{A8397DAB-5430-249B-CD14-A2AA5A56C902}"/>
              </a:ext>
            </a:extLst>
          </p:cNvPr>
          <p:cNvSpPr>
            <a:spLocks noChangeArrowheads="1"/>
          </p:cNvSpPr>
          <p:nvPr/>
        </p:nvSpPr>
        <p:spPr bwMode="auto">
          <a:xfrm>
            <a:off x="2082800" y="206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AF28B4AA-2818-A81E-5D4F-06B9E3B0D451}"/>
              </a:ext>
            </a:extLst>
          </p:cNvPr>
          <p:cNvSpPr>
            <a:spLocks noChangeArrowheads="1"/>
          </p:cNvSpPr>
          <p:nvPr/>
        </p:nvSpPr>
        <p:spPr bwMode="auto">
          <a:xfrm>
            <a:off x="2082800" y="663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6AA5EFB4-31D3-8B07-8229-3382618B3A0B}"/>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9</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199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Calibri Light</vt:lpstr>
      <vt:lpstr>Times New Roman</vt:lpstr>
      <vt:lpstr>Wingdings</vt:lpstr>
      <vt:lpstr>Office Theme</vt:lpstr>
      <vt:lpstr>HDC VOTING SYSTEM</vt:lpstr>
      <vt:lpstr>1. Introduction</vt:lpstr>
      <vt:lpstr>PowerPoint Presentation</vt:lpstr>
      <vt:lpstr>PowerPoint Presentation</vt:lpstr>
      <vt:lpstr>3. Objectives</vt:lpstr>
      <vt:lpstr>Methodology</vt:lpstr>
      <vt:lpstr>PowerPoint Presentation</vt:lpstr>
      <vt:lpstr>PowerPoint Presentation</vt:lpstr>
      <vt:lpstr>PowerPoint Presentation</vt:lpstr>
      <vt:lpstr>Data Modelling</vt:lpstr>
      <vt:lpstr>PowerPoint Presentation</vt:lpstr>
      <vt:lpstr>Process Modelling </vt:lpstr>
      <vt:lpstr>        Architectural Design</vt:lpstr>
      <vt:lpstr>PowerPoint Presentation</vt:lpstr>
      <vt:lpstr>Testing</vt:lpstr>
      <vt:lpstr>Admin Interface Design</vt:lpstr>
      <vt:lpstr>User Interface Design</vt:lpstr>
      <vt:lpstr>PowerPoint Presentation</vt:lpstr>
      <vt:lpstr>PowerPoint Presentation</vt:lpstr>
      <vt:lpstr>References</vt:lpstr>
      <vt:lpstr>Any Query??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 VOTING SYSTEM</dc:title>
  <cp:lastModifiedBy>shibu Sharma</cp:lastModifiedBy>
  <cp:revision>1</cp:revision>
  <dcterms:modified xsi:type="dcterms:W3CDTF">2024-08-16T03:49:34Z</dcterms:modified>
</cp:coreProperties>
</file>